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Indeed Job-Seeking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Features &amp; Benefits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By Kamal Crush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Conclusion &amp; Q/A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• Indeed is evolving into a career navigation platform.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• AI features enhance personalization.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•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What Is Indeed?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• Global job listing platform founded in 2004.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• Operates in 60+ countries &amp; 28 languages.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• Aggregates job postings &amp; offers direct apply.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• High traffic &amp; wide coverage.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Mobile App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• Browse &amp; apply to jobs on-the-go.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• Smart filters: remote, part-time, freelance, salary.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• One-tap 'Indeed Apply' with saved resume.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• Save jobs, track applications, get alerts.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Personalization &amp;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• AI-powered job matching.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• Personalized job feed based on user activity.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• Improves job relevance &amp; application success.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New Tools &amp; AI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• Work Experience Writer (AI resume help).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• Multiple resumes support.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• Pathfinder – AI career navigation tool.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Employer-Focused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• Indeed Connect app for recruiters.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• Manage candidate messaging &amp; interviews.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• Review profiles &amp; track hiring progress.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Benefits for Job Seekers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• Fast &amp; accessible job search anywhere.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• Centralized job tracking.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• Company reviews &amp; salary insights.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• AI-assisted applications.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User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• Positive: Easy to save &amp; apply to jobs.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• Negative: Mobile site forces app download.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• Users prefer app over website.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t>Competitive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• Indeed: job aggregator with salary data.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• LinkedIn: networking + job board.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• Both offer unique strengths.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