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  Bahadur Mahat" userId="df9db1ab-a777-4f82-a3f3-566007c4ef67" providerId="ADAL" clId="{7C0D2315-8AC9-4742-BA01-3F02AB4D593C}"/>
    <pc:docChg chg="undo custSel addSld delSld modSld sldOrd modMainMaster">
      <pc:chgData name="Kamal  Bahadur Mahat" userId="df9db1ab-a777-4f82-a3f3-566007c4ef67" providerId="ADAL" clId="{7C0D2315-8AC9-4742-BA01-3F02AB4D593C}" dt="2024-06-03T12:59:34.776" v="1663" actId="14100"/>
      <pc:docMkLst>
        <pc:docMk/>
      </pc:docMkLst>
      <pc:sldChg chg="addSp delSp modSp new mod">
        <pc:chgData name="Kamal  Bahadur Mahat" userId="df9db1ab-a777-4f82-a3f3-566007c4ef67" providerId="ADAL" clId="{7C0D2315-8AC9-4742-BA01-3F02AB4D593C}" dt="2024-06-02T10:24:26.738" v="163" actId="478"/>
        <pc:sldMkLst>
          <pc:docMk/>
          <pc:sldMk cId="3946969406" sldId="256"/>
        </pc:sldMkLst>
        <pc:spChg chg="mod ord">
          <ac:chgData name="Kamal  Bahadur Mahat" userId="df9db1ab-a777-4f82-a3f3-566007c4ef67" providerId="ADAL" clId="{7C0D2315-8AC9-4742-BA01-3F02AB4D593C}" dt="2024-06-02T10:24:18.049" v="159" actId="1076"/>
          <ac:spMkLst>
            <pc:docMk/>
            <pc:sldMk cId="3946969406" sldId="256"/>
            <ac:spMk id="2" creationId="{72F2F3E6-AE8D-4983-9766-273C97CA7AA4}"/>
          </ac:spMkLst>
        </pc:spChg>
        <pc:spChg chg="del">
          <ac:chgData name="Kamal  Bahadur Mahat" userId="df9db1ab-a777-4f82-a3f3-566007c4ef67" providerId="ADAL" clId="{7C0D2315-8AC9-4742-BA01-3F02AB4D593C}" dt="2024-06-02T09:57:03.802" v="49" actId="478"/>
          <ac:spMkLst>
            <pc:docMk/>
            <pc:sldMk cId="3946969406" sldId="256"/>
            <ac:spMk id="3" creationId="{DB159D17-94AA-4CA4-A707-5104628541A8}"/>
          </ac:spMkLst>
        </pc:spChg>
        <pc:picChg chg="add del mod">
          <ac:chgData name="Kamal  Bahadur Mahat" userId="df9db1ab-a777-4f82-a3f3-566007c4ef67" providerId="ADAL" clId="{7C0D2315-8AC9-4742-BA01-3F02AB4D593C}" dt="2024-06-02T10:06:00.629" v="69" actId="478"/>
          <ac:picMkLst>
            <pc:docMk/>
            <pc:sldMk cId="3946969406" sldId="256"/>
            <ac:picMk id="5" creationId="{3D31923F-CF39-4A61-8482-DCECF6D7820E}"/>
          </ac:picMkLst>
        </pc:picChg>
        <pc:picChg chg="add del mod">
          <ac:chgData name="Kamal  Bahadur Mahat" userId="df9db1ab-a777-4f82-a3f3-566007c4ef67" providerId="ADAL" clId="{7C0D2315-8AC9-4742-BA01-3F02AB4D593C}" dt="2024-06-02T10:16:20.892" v="88" actId="478"/>
          <ac:picMkLst>
            <pc:docMk/>
            <pc:sldMk cId="3946969406" sldId="256"/>
            <ac:picMk id="7" creationId="{F68B6C1F-8A36-458A-BA78-6E50392957A2}"/>
          </ac:picMkLst>
        </pc:picChg>
        <pc:picChg chg="add del mod">
          <ac:chgData name="Kamal  Bahadur Mahat" userId="df9db1ab-a777-4f82-a3f3-566007c4ef67" providerId="ADAL" clId="{7C0D2315-8AC9-4742-BA01-3F02AB4D593C}" dt="2024-06-02T10:19:08.657" v="107" actId="478"/>
          <ac:picMkLst>
            <pc:docMk/>
            <pc:sldMk cId="3946969406" sldId="256"/>
            <ac:picMk id="9" creationId="{36A10A37-9F58-4D81-9D03-41E55F843EA9}"/>
          </ac:picMkLst>
        </pc:picChg>
        <pc:picChg chg="add del mod">
          <ac:chgData name="Kamal  Bahadur Mahat" userId="df9db1ab-a777-4f82-a3f3-566007c4ef67" providerId="ADAL" clId="{7C0D2315-8AC9-4742-BA01-3F02AB4D593C}" dt="2024-06-02T10:16:49.893" v="93" actId="478"/>
          <ac:picMkLst>
            <pc:docMk/>
            <pc:sldMk cId="3946969406" sldId="256"/>
            <ac:picMk id="11" creationId="{8F56E5B4-04C3-40C2-9CD3-A316230E845F}"/>
          </ac:picMkLst>
        </pc:picChg>
        <pc:picChg chg="add del mod">
          <ac:chgData name="Kamal  Bahadur Mahat" userId="df9db1ab-a777-4f82-a3f3-566007c4ef67" providerId="ADAL" clId="{7C0D2315-8AC9-4742-BA01-3F02AB4D593C}" dt="2024-06-02T10:17:18.814" v="101" actId="478"/>
          <ac:picMkLst>
            <pc:docMk/>
            <pc:sldMk cId="3946969406" sldId="256"/>
            <ac:picMk id="13" creationId="{AB6E30D8-831A-4754-8891-9B520ABBBF42}"/>
          </ac:picMkLst>
        </pc:picChg>
        <pc:picChg chg="add del mod ord">
          <ac:chgData name="Kamal  Bahadur Mahat" userId="df9db1ab-a777-4f82-a3f3-566007c4ef67" providerId="ADAL" clId="{7C0D2315-8AC9-4742-BA01-3F02AB4D593C}" dt="2024-06-02T10:23:09.328" v="137" actId="478"/>
          <ac:picMkLst>
            <pc:docMk/>
            <pc:sldMk cId="3946969406" sldId="256"/>
            <ac:picMk id="15" creationId="{D96E724E-DC7B-486C-8B05-54185F5D7B4B}"/>
          </ac:picMkLst>
        </pc:picChg>
        <pc:picChg chg="add del mod">
          <ac:chgData name="Kamal  Bahadur Mahat" userId="df9db1ab-a777-4f82-a3f3-566007c4ef67" providerId="ADAL" clId="{7C0D2315-8AC9-4742-BA01-3F02AB4D593C}" dt="2024-06-02T10:21:56.953" v="135" actId="478"/>
          <ac:picMkLst>
            <pc:docMk/>
            <pc:sldMk cId="3946969406" sldId="256"/>
            <ac:picMk id="17" creationId="{4FE8141D-84E4-4199-AE45-6028B7AC7E76}"/>
          </ac:picMkLst>
        </pc:picChg>
        <pc:picChg chg="add del mod">
          <ac:chgData name="Kamal  Bahadur Mahat" userId="df9db1ab-a777-4f82-a3f3-566007c4ef67" providerId="ADAL" clId="{7C0D2315-8AC9-4742-BA01-3F02AB4D593C}" dt="2024-06-02T10:23:50.564" v="150" actId="478"/>
          <ac:picMkLst>
            <pc:docMk/>
            <pc:sldMk cId="3946969406" sldId="256"/>
            <ac:picMk id="19" creationId="{3153741A-3C90-4138-B7DD-B52CB35B3680}"/>
          </ac:picMkLst>
        </pc:picChg>
        <pc:picChg chg="add mod">
          <ac:chgData name="Kamal  Bahadur Mahat" userId="df9db1ab-a777-4f82-a3f3-566007c4ef67" providerId="ADAL" clId="{7C0D2315-8AC9-4742-BA01-3F02AB4D593C}" dt="2024-06-02T10:24:20.421" v="160" actId="1076"/>
          <ac:picMkLst>
            <pc:docMk/>
            <pc:sldMk cId="3946969406" sldId="256"/>
            <ac:picMk id="21" creationId="{D08B86A0-D93C-44CF-974E-47B1E51826C7}"/>
          </ac:picMkLst>
        </pc:picChg>
        <pc:picChg chg="add del mod">
          <ac:chgData name="Kamal  Bahadur Mahat" userId="df9db1ab-a777-4f82-a3f3-566007c4ef67" providerId="ADAL" clId="{7C0D2315-8AC9-4742-BA01-3F02AB4D593C}" dt="2024-06-02T10:24:24.747" v="162" actId="478"/>
          <ac:picMkLst>
            <pc:docMk/>
            <pc:sldMk cId="3946969406" sldId="256"/>
            <ac:picMk id="22" creationId="{B54B5732-C157-4DC5-9F9F-C293E7A6559B}"/>
          </ac:picMkLst>
        </pc:picChg>
        <pc:picChg chg="add del mod">
          <ac:chgData name="Kamal  Bahadur Mahat" userId="df9db1ab-a777-4f82-a3f3-566007c4ef67" providerId="ADAL" clId="{7C0D2315-8AC9-4742-BA01-3F02AB4D593C}" dt="2024-06-02T10:24:22.958" v="161" actId="478"/>
          <ac:picMkLst>
            <pc:docMk/>
            <pc:sldMk cId="3946969406" sldId="256"/>
            <ac:picMk id="23" creationId="{B46AD8B2-4C32-4717-842E-C3B5E86E98B1}"/>
          </ac:picMkLst>
        </pc:picChg>
        <pc:picChg chg="add del mod">
          <ac:chgData name="Kamal  Bahadur Mahat" userId="df9db1ab-a777-4f82-a3f3-566007c4ef67" providerId="ADAL" clId="{7C0D2315-8AC9-4742-BA01-3F02AB4D593C}" dt="2024-06-02T10:24:26.738" v="163" actId="478"/>
          <ac:picMkLst>
            <pc:docMk/>
            <pc:sldMk cId="3946969406" sldId="256"/>
            <ac:picMk id="24" creationId="{BAFDE0AD-DB1E-4DC0-9E97-D75B1D4F9054}"/>
          </ac:picMkLst>
        </pc:picChg>
      </pc:sldChg>
      <pc:sldChg chg="addSp delSp modSp new add del mod">
        <pc:chgData name="Kamal  Bahadur Mahat" userId="df9db1ab-a777-4f82-a3f3-566007c4ef67" providerId="ADAL" clId="{7C0D2315-8AC9-4742-BA01-3F02AB4D593C}" dt="2024-06-03T12:59:34.776" v="1663" actId="14100"/>
        <pc:sldMkLst>
          <pc:docMk/>
          <pc:sldMk cId="1307422288" sldId="257"/>
        </pc:sldMkLst>
        <pc:spChg chg="mod">
          <ac:chgData name="Kamal  Bahadur Mahat" userId="df9db1ab-a777-4f82-a3f3-566007c4ef67" providerId="ADAL" clId="{7C0D2315-8AC9-4742-BA01-3F02AB4D593C}" dt="2024-06-03T12:59:34.776" v="1663" actId="14100"/>
          <ac:spMkLst>
            <pc:docMk/>
            <pc:sldMk cId="1307422288" sldId="257"/>
            <ac:spMk id="2" creationId="{CD08B76F-06DB-430E-A69F-E057A6D82B9C}"/>
          </ac:spMkLst>
        </pc:spChg>
        <pc:spChg chg="del mod">
          <ac:chgData name="Kamal  Bahadur Mahat" userId="df9db1ab-a777-4f82-a3f3-566007c4ef67" providerId="ADAL" clId="{7C0D2315-8AC9-4742-BA01-3F02AB4D593C}" dt="2024-06-02T10:33:55.046" v="197" actId="478"/>
          <ac:spMkLst>
            <pc:docMk/>
            <pc:sldMk cId="1307422288" sldId="257"/>
            <ac:spMk id="3" creationId="{B1AFCB8E-CA99-47D7-AF0C-A9EE62F4647D}"/>
          </ac:spMkLst>
        </pc:spChg>
        <pc:spChg chg="add del mod">
          <ac:chgData name="Kamal  Bahadur Mahat" userId="df9db1ab-a777-4f82-a3f3-566007c4ef67" providerId="ADAL" clId="{7C0D2315-8AC9-4742-BA01-3F02AB4D593C}" dt="2024-06-02T10:43:15.180" v="218"/>
          <ac:spMkLst>
            <pc:docMk/>
            <pc:sldMk cId="1307422288" sldId="257"/>
            <ac:spMk id="4" creationId="{72EF9A19-ADF7-423E-8541-D0A841769B4B}"/>
          </ac:spMkLst>
        </pc:spChg>
        <pc:spChg chg="add mod">
          <ac:chgData name="Kamal  Bahadur Mahat" userId="df9db1ab-a777-4f82-a3f3-566007c4ef67" providerId="ADAL" clId="{7C0D2315-8AC9-4742-BA01-3F02AB4D593C}" dt="2024-06-02T10:55:32.769" v="377" actId="3062"/>
          <ac:spMkLst>
            <pc:docMk/>
            <pc:sldMk cId="1307422288" sldId="257"/>
            <ac:spMk id="5" creationId="{491C83C9-4EA6-44B3-842A-4E5C3C10B84E}"/>
          </ac:spMkLst>
        </pc:spChg>
        <pc:spChg chg="add del mod">
          <ac:chgData name="Kamal  Bahadur Mahat" userId="df9db1ab-a777-4f82-a3f3-566007c4ef67" providerId="ADAL" clId="{7C0D2315-8AC9-4742-BA01-3F02AB4D593C}" dt="2024-06-02T10:43:15.180" v="216" actId="478"/>
          <ac:spMkLst>
            <pc:docMk/>
            <pc:sldMk cId="1307422288" sldId="257"/>
            <ac:spMk id="6" creationId="{969CEC1A-2D9C-4D54-9FB0-7B141494225C}"/>
          </ac:spMkLst>
        </pc:spChg>
        <pc:spChg chg="add mod">
          <ac:chgData name="Kamal  Bahadur Mahat" userId="df9db1ab-a777-4f82-a3f3-566007c4ef67" providerId="ADAL" clId="{7C0D2315-8AC9-4742-BA01-3F02AB4D593C}" dt="2024-06-02T10:44:09.320" v="239" actId="20577"/>
          <ac:spMkLst>
            <pc:docMk/>
            <pc:sldMk cId="1307422288" sldId="257"/>
            <ac:spMk id="7" creationId="{D32F4BE8-AC38-4027-9C06-B25AB9CEF226}"/>
          </ac:spMkLst>
        </pc:spChg>
        <pc:spChg chg="add del mod">
          <ac:chgData name="Kamal  Bahadur Mahat" userId="df9db1ab-a777-4f82-a3f3-566007c4ef67" providerId="ADAL" clId="{7C0D2315-8AC9-4742-BA01-3F02AB4D593C}" dt="2024-06-02T10:44:32.551" v="244" actId="478"/>
          <ac:spMkLst>
            <pc:docMk/>
            <pc:sldMk cId="1307422288" sldId="257"/>
            <ac:spMk id="8" creationId="{AA6B8ED9-D221-4A80-B86D-81A96CF6B145}"/>
          </ac:spMkLst>
        </pc:spChg>
        <pc:spChg chg="add del mod">
          <ac:chgData name="Kamal  Bahadur Mahat" userId="df9db1ab-a777-4f82-a3f3-566007c4ef67" providerId="ADAL" clId="{7C0D2315-8AC9-4742-BA01-3F02AB4D593C}" dt="2024-06-02T10:44:43.918" v="247" actId="478"/>
          <ac:spMkLst>
            <pc:docMk/>
            <pc:sldMk cId="1307422288" sldId="257"/>
            <ac:spMk id="9" creationId="{EB138FB8-ABEB-4733-8FCF-780E9A7C68D3}"/>
          </ac:spMkLst>
        </pc:spChg>
        <pc:spChg chg="add del mod">
          <ac:chgData name="Kamal  Bahadur Mahat" userId="df9db1ab-a777-4f82-a3f3-566007c4ef67" providerId="ADAL" clId="{7C0D2315-8AC9-4742-BA01-3F02AB4D593C}" dt="2024-06-02T10:44:29.577" v="243" actId="478"/>
          <ac:spMkLst>
            <pc:docMk/>
            <pc:sldMk cId="1307422288" sldId="257"/>
            <ac:spMk id="10" creationId="{BB17B4DC-9C99-4220-BAB5-67C073A4B4BB}"/>
          </ac:spMkLst>
        </pc:spChg>
        <pc:spChg chg="add del mod">
          <ac:chgData name="Kamal  Bahadur Mahat" userId="df9db1ab-a777-4f82-a3f3-566007c4ef67" providerId="ADAL" clId="{7C0D2315-8AC9-4742-BA01-3F02AB4D593C}" dt="2024-06-02T10:44:39.654" v="246" actId="478"/>
          <ac:spMkLst>
            <pc:docMk/>
            <pc:sldMk cId="1307422288" sldId="257"/>
            <ac:spMk id="11" creationId="{465109AF-029B-4EDD-AB02-E28640FE7EC7}"/>
          </ac:spMkLst>
        </pc:spChg>
        <pc:spChg chg="add mod">
          <ac:chgData name="Kamal  Bahadur Mahat" userId="df9db1ab-a777-4f82-a3f3-566007c4ef67" providerId="ADAL" clId="{7C0D2315-8AC9-4742-BA01-3F02AB4D593C}" dt="2024-06-02T10:53:18.495" v="362" actId="207"/>
          <ac:spMkLst>
            <pc:docMk/>
            <pc:sldMk cId="1307422288" sldId="257"/>
            <ac:spMk id="12" creationId="{BD468173-0D58-433F-8EAA-510EE5FC6059}"/>
          </ac:spMkLst>
        </pc:spChg>
        <pc:spChg chg="add mod">
          <ac:chgData name="Kamal  Bahadur Mahat" userId="df9db1ab-a777-4f82-a3f3-566007c4ef67" providerId="ADAL" clId="{7C0D2315-8AC9-4742-BA01-3F02AB4D593C}" dt="2024-06-02T10:53:40.867" v="366" actId="207"/>
          <ac:spMkLst>
            <pc:docMk/>
            <pc:sldMk cId="1307422288" sldId="257"/>
            <ac:spMk id="13" creationId="{A8614E4B-009A-4803-B7CE-59B8013D6349}"/>
          </ac:spMkLst>
        </pc:spChg>
        <pc:spChg chg="add mod">
          <ac:chgData name="Kamal  Bahadur Mahat" userId="df9db1ab-a777-4f82-a3f3-566007c4ef67" providerId="ADAL" clId="{7C0D2315-8AC9-4742-BA01-3F02AB4D593C}" dt="2024-06-02T10:54:16.350" v="374" actId="207"/>
          <ac:spMkLst>
            <pc:docMk/>
            <pc:sldMk cId="1307422288" sldId="257"/>
            <ac:spMk id="14" creationId="{36274924-C876-4DF3-898A-07E1D117A2BE}"/>
          </ac:spMkLst>
        </pc:spChg>
        <pc:spChg chg="add mod">
          <ac:chgData name="Kamal  Bahadur Mahat" userId="df9db1ab-a777-4f82-a3f3-566007c4ef67" providerId="ADAL" clId="{7C0D2315-8AC9-4742-BA01-3F02AB4D593C}" dt="2024-06-02T10:54:40.070" v="376" actId="207"/>
          <ac:spMkLst>
            <pc:docMk/>
            <pc:sldMk cId="1307422288" sldId="257"/>
            <ac:spMk id="15" creationId="{927E3327-4CAA-474A-AFB1-CA8F67B23F6D}"/>
          </ac:spMkLst>
        </pc:spChg>
        <pc:spChg chg="add mod">
          <ac:chgData name="Kamal  Bahadur Mahat" userId="df9db1ab-a777-4f82-a3f3-566007c4ef67" providerId="ADAL" clId="{7C0D2315-8AC9-4742-BA01-3F02AB4D593C}" dt="2024-06-02T10:48:29.218" v="322" actId="1076"/>
          <ac:spMkLst>
            <pc:docMk/>
            <pc:sldMk cId="1307422288" sldId="257"/>
            <ac:spMk id="16" creationId="{88E9D26F-00D3-4144-AABE-2580DD13F67C}"/>
          </ac:spMkLst>
        </pc:spChg>
        <pc:cxnChg chg="add mod">
          <ac:chgData name="Kamal  Bahadur Mahat" userId="df9db1ab-a777-4f82-a3f3-566007c4ef67" providerId="ADAL" clId="{7C0D2315-8AC9-4742-BA01-3F02AB4D593C}" dt="2024-06-02T10:49:14.103" v="328" actId="14100"/>
          <ac:cxnSpMkLst>
            <pc:docMk/>
            <pc:sldMk cId="1307422288" sldId="257"/>
            <ac:cxnSpMk id="18" creationId="{02153A06-B122-4956-89A8-03635AE3D822}"/>
          </ac:cxnSpMkLst>
        </pc:cxnChg>
        <pc:cxnChg chg="add mod">
          <ac:chgData name="Kamal  Bahadur Mahat" userId="df9db1ab-a777-4f82-a3f3-566007c4ef67" providerId="ADAL" clId="{7C0D2315-8AC9-4742-BA01-3F02AB4D593C}" dt="2024-06-02T10:49:22.084" v="330" actId="1076"/>
          <ac:cxnSpMkLst>
            <pc:docMk/>
            <pc:sldMk cId="1307422288" sldId="257"/>
            <ac:cxnSpMk id="20" creationId="{6A707BA4-392D-4C44-87EB-8C89BCB1A94E}"/>
          </ac:cxnSpMkLst>
        </pc:cxnChg>
        <pc:cxnChg chg="add mod">
          <ac:chgData name="Kamal  Bahadur Mahat" userId="df9db1ab-a777-4f82-a3f3-566007c4ef67" providerId="ADAL" clId="{7C0D2315-8AC9-4742-BA01-3F02AB4D593C}" dt="2024-06-02T10:49:26.780" v="332" actId="1076"/>
          <ac:cxnSpMkLst>
            <pc:docMk/>
            <pc:sldMk cId="1307422288" sldId="257"/>
            <ac:cxnSpMk id="21" creationId="{B9077A50-E4DC-466E-95BA-ECE65B443176}"/>
          </ac:cxnSpMkLst>
        </pc:cxnChg>
        <pc:cxnChg chg="add mod">
          <ac:chgData name="Kamal  Bahadur Mahat" userId="df9db1ab-a777-4f82-a3f3-566007c4ef67" providerId="ADAL" clId="{7C0D2315-8AC9-4742-BA01-3F02AB4D593C}" dt="2024-06-02T10:52:21.855" v="358" actId="1076"/>
          <ac:cxnSpMkLst>
            <pc:docMk/>
            <pc:sldMk cId="1307422288" sldId="257"/>
            <ac:cxnSpMk id="23" creationId="{AC8F5DE7-8C74-4A72-8713-A8BA3627372D}"/>
          </ac:cxnSpMkLst>
        </pc:cxnChg>
        <pc:cxnChg chg="add mod ord">
          <ac:chgData name="Kamal  Bahadur Mahat" userId="df9db1ab-a777-4f82-a3f3-566007c4ef67" providerId="ADAL" clId="{7C0D2315-8AC9-4742-BA01-3F02AB4D593C}" dt="2024-06-02T10:53:59.409" v="373" actId="167"/>
          <ac:cxnSpMkLst>
            <pc:docMk/>
            <pc:sldMk cId="1307422288" sldId="257"/>
            <ac:cxnSpMk id="26" creationId="{0BAF653A-8EB9-46C2-94EE-37C7B7EE156B}"/>
          </ac:cxnSpMkLst>
        </pc:cxnChg>
      </pc:sldChg>
      <pc:sldChg chg="addSp delSp modSp new mod">
        <pc:chgData name="Kamal  Bahadur Mahat" userId="df9db1ab-a777-4f82-a3f3-566007c4ef67" providerId="ADAL" clId="{7C0D2315-8AC9-4742-BA01-3F02AB4D593C}" dt="2024-06-03T02:01:16.974" v="1291" actId="207"/>
        <pc:sldMkLst>
          <pc:docMk/>
          <pc:sldMk cId="1341015551" sldId="258"/>
        </pc:sldMkLst>
        <pc:spChg chg="mod">
          <ac:chgData name="Kamal  Bahadur Mahat" userId="df9db1ab-a777-4f82-a3f3-566007c4ef67" providerId="ADAL" clId="{7C0D2315-8AC9-4742-BA01-3F02AB4D593C}" dt="2024-06-03T01:56:43.823" v="1275" actId="1076"/>
          <ac:spMkLst>
            <pc:docMk/>
            <pc:sldMk cId="1341015551" sldId="258"/>
            <ac:spMk id="2" creationId="{1736F336-3AAF-4FB5-AA37-7E32A799E950}"/>
          </ac:spMkLst>
        </pc:spChg>
        <pc:spChg chg="del mod">
          <ac:chgData name="Kamal  Bahadur Mahat" userId="df9db1ab-a777-4f82-a3f3-566007c4ef67" providerId="ADAL" clId="{7C0D2315-8AC9-4742-BA01-3F02AB4D593C}" dt="2024-06-02T10:59:52.498" v="424" actId="478"/>
          <ac:spMkLst>
            <pc:docMk/>
            <pc:sldMk cId="1341015551" sldId="258"/>
            <ac:spMk id="3" creationId="{BB55C622-EFC3-4CF5-9DBB-838367098EEB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5" creationId="{FD10429C-6EA7-40AB-8E6D-80473CE97B52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6" creationId="{F19E41E7-0328-4AF2-96D1-0563C626FF8A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7" creationId="{6C946B58-8F5D-49B1-8BA0-4ED1E3BB3745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8" creationId="{47C229AA-74D5-4773-92BA-409149DC0806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9" creationId="{0EFC9CB2-7EA5-4F31-9133-192DE1B3766B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10" creationId="{9119C746-FA7E-425F-8CFA-2E9B4E8692B1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15" creationId="{A13CC7D2-4ED1-4FC8-94AD-0E68E55939B3}"/>
          </ac:spMkLst>
        </pc:spChg>
        <pc:spChg chg="add mod">
          <ac:chgData name="Kamal  Bahadur Mahat" userId="df9db1ab-a777-4f82-a3f3-566007c4ef67" providerId="ADAL" clId="{7C0D2315-8AC9-4742-BA01-3F02AB4D593C}" dt="2024-06-03T01:57:02.332" v="1276" actId="1076"/>
          <ac:spMkLst>
            <pc:docMk/>
            <pc:sldMk cId="1341015551" sldId="258"/>
            <ac:spMk id="16" creationId="{A018F921-44AA-4543-AE9E-7EE0BD73060B}"/>
          </ac:spMkLst>
        </pc:spChg>
        <pc:spChg chg="add mod">
          <ac:chgData name="Kamal  Bahadur Mahat" userId="df9db1ab-a777-4f82-a3f3-566007c4ef67" providerId="ADAL" clId="{7C0D2315-8AC9-4742-BA01-3F02AB4D593C}" dt="2024-06-03T02:01:16.974" v="1291" actId="207"/>
          <ac:spMkLst>
            <pc:docMk/>
            <pc:sldMk cId="1341015551" sldId="258"/>
            <ac:spMk id="35" creationId="{98F4ACE2-63BD-409C-8BD4-93BF32757668}"/>
          </ac:spMkLst>
        </pc:spChg>
        <pc:cxnChg chg="add mod">
          <ac:chgData name="Kamal  Bahadur Mahat" userId="df9db1ab-a777-4f82-a3f3-566007c4ef67" providerId="ADAL" clId="{7C0D2315-8AC9-4742-BA01-3F02AB4D593C}" dt="2024-06-03T01:57:02.332" v="1276" actId="1076"/>
          <ac:cxnSpMkLst>
            <pc:docMk/>
            <pc:sldMk cId="1341015551" sldId="258"/>
            <ac:cxnSpMk id="4" creationId="{5BC95C56-45A4-4508-BD35-5CB21458A072}"/>
          </ac:cxnSpMkLst>
        </pc:cxnChg>
        <pc:cxnChg chg="add mod ord">
          <ac:chgData name="Kamal  Bahadur Mahat" userId="df9db1ab-a777-4f82-a3f3-566007c4ef67" providerId="ADAL" clId="{7C0D2315-8AC9-4742-BA01-3F02AB4D593C}" dt="2024-06-03T01:57:02.332" v="1276" actId="1076"/>
          <ac:cxnSpMkLst>
            <pc:docMk/>
            <pc:sldMk cId="1341015551" sldId="258"/>
            <ac:cxnSpMk id="11" creationId="{4E2A55D1-B1B6-4CB5-9072-170E86300261}"/>
          </ac:cxnSpMkLst>
        </pc:cxnChg>
        <pc:cxnChg chg="add mod">
          <ac:chgData name="Kamal  Bahadur Mahat" userId="df9db1ab-a777-4f82-a3f3-566007c4ef67" providerId="ADAL" clId="{7C0D2315-8AC9-4742-BA01-3F02AB4D593C}" dt="2024-06-03T01:57:02.332" v="1276" actId="1076"/>
          <ac:cxnSpMkLst>
            <pc:docMk/>
            <pc:sldMk cId="1341015551" sldId="258"/>
            <ac:cxnSpMk id="12" creationId="{5899570B-6947-4BD8-9AAB-DBECDBC5C937}"/>
          </ac:cxnSpMkLst>
        </pc:cxnChg>
        <pc:cxnChg chg="add mod">
          <ac:chgData name="Kamal  Bahadur Mahat" userId="df9db1ab-a777-4f82-a3f3-566007c4ef67" providerId="ADAL" clId="{7C0D2315-8AC9-4742-BA01-3F02AB4D593C}" dt="2024-06-03T01:57:02.332" v="1276" actId="1076"/>
          <ac:cxnSpMkLst>
            <pc:docMk/>
            <pc:sldMk cId="1341015551" sldId="258"/>
            <ac:cxnSpMk id="13" creationId="{4C266508-30D6-4190-8D96-D80513781A53}"/>
          </ac:cxnSpMkLst>
        </pc:cxnChg>
        <pc:cxnChg chg="add mod ord">
          <ac:chgData name="Kamal  Bahadur Mahat" userId="df9db1ab-a777-4f82-a3f3-566007c4ef67" providerId="ADAL" clId="{7C0D2315-8AC9-4742-BA01-3F02AB4D593C}" dt="2024-06-03T01:57:10.320" v="1279" actId="14100"/>
          <ac:cxnSpMkLst>
            <pc:docMk/>
            <pc:sldMk cId="1341015551" sldId="258"/>
            <ac:cxnSpMk id="14" creationId="{E297186D-A431-48C0-87D9-89FEDC93F053}"/>
          </ac:cxnSpMkLst>
        </pc:cxnChg>
        <pc:cxnChg chg="add mod ord">
          <ac:chgData name="Kamal  Bahadur Mahat" userId="df9db1ab-a777-4f82-a3f3-566007c4ef67" providerId="ADAL" clId="{7C0D2315-8AC9-4742-BA01-3F02AB4D593C}" dt="2024-06-03T01:57:02.332" v="1276" actId="1076"/>
          <ac:cxnSpMkLst>
            <pc:docMk/>
            <pc:sldMk cId="1341015551" sldId="258"/>
            <ac:cxnSpMk id="17" creationId="{3C59ED1F-2D43-45EA-8308-4FB617E91398}"/>
          </ac:cxnSpMkLst>
        </pc:cxnChg>
        <pc:cxnChg chg="add del mod">
          <ac:chgData name="Kamal  Bahadur Mahat" userId="df9db1ab-a777-4f82-a3f3-566007c4ef67" providerId="ADAL" clId="{7C0D2315-8AC9-4742-BA01-3F02AB4D593C}" dt="2024-06-03T01:26:45.470" v="771" actId="478"/>
          <ac:cxnSpMkLst>
            <pc:docMk/>
            <pc:sldMk cId="1341015551" sldId="258"/>
            <ac:cxnSpMk id="18" creationId="{3DFD655D-0F5D-4C34-8F67-BB71FA892460}"/>
          </ac:cxnSpMkLst>
        </pc:cxnChg>
        <pc:cxnChg chg="add mod ord">
          <ac:chgData name="Kamal  Bahadur Mahat" userId="df9db1ab-a777-4f82-a3f3-566007c4ef67" providerId="ADAL" clId="{7C0D2315-8AC9-4742-BA01-3F02AB4D593C}" dt="2024-06-03T01:57:02.332" v="1276" actId="1076"/>
          <ac:cxnSpMkLst>
            <pc:docMk/>
            <pc:sldMk cId="1341015551" sldId="258"/>
            <ac:cxnSpMk id="26" creationId="{EA7AEFD1-35E0-489D-A35D-BCBC5CAF0A92}"/>
          </ac:cxnSpMkLst>
        </pc:cxnChg>
        <pc:cxnChg chg="add mod ord">
          <ac:chgData name="Kamal  Bahadur Mahat" userId="df9db1ab-a777-4f82-a3f3-566007c4ef67" providerId="ADAL" clId="{7C0D2315-8AC9-4742-BA01-3F02AB4D593C}" dt="2024-06-03T01:57:24.137" v="1280" actId="167"/>
          <ac:cxnSpMkLst>
            <pc:docMk/>
            <pc:sldMk cId="1341015551" sldId="258"/>
            <ac:cxnSpMk id="36" creationId="{10F0DDE6-C75C-4E54-A7A3-019FB8B339B2}"/>
          </ac:cxnSpMkLst>
        </pc:cxnChg>
      </pc:sldChg>
      <pc:sldChg chg="addSp delSp modSp new mod">
        <pc:chgData name="Kamal  Bahadur Mahat" userId="df9db1ab-a777-4f82-a3f3-566007c4ef67" providerId="ADAL" clId="{7C0D2315-8AC9-4742-BA01-3F02AB4D593C}" dt="2024-06-03T02:35:42.692" v="1558" actId="14100"/>
        <pc:sldMkLst>
          <pc:docMk/>
          <pc:sldMk cId="1099168842" sldId="259"/>
        </pc:sldMkLst>
        <pc:spChg chg="mod">
          <ac:chgData name="Kamal  Bahadur Mahat" userId="df9db1ab-a777-4f82-a3f3-566007c4ef67" providerId="ADAL" clId="{7C0D2315-8AC9-4742-BA01-3F02AB4D593C}" dt="2024-06-03T01:33:20.982" v="873" actId="1076"/>
          <ac:spMkLst>
            <pc:docMk/>
            <pc:sldMk cId="1099168842" sldId="259"/>
            <ac:spMk id="2" creationId="{0F9EC73D-30EB-4938-A302-D0AC17D1E439}"/>
          </ac:spMkLst>
        </pc:spChg>
        <pc:spChg chg="del mod">
          <ac:chgData name="Kamal  Bahadur Mahat" userId="df9db1ab-a777-4f82-a3f3-566007c4ef67" providerId="ADAL" clId="{7C0D2315-8AC9-4742-BA01-3F02AB4D593C}" dt="2024-06-03T01:34:22.221" v="879" actId="478"/>
          <ac:spMkLst>
            <pc:docMk/>
            <pc:sldMk cId="1099168842" sldId="259"/>
            <ac:spMk id="3" creationId="{9C3504EB-4550-4AA0-AAB2-909FFA247C40}"/>
          </ac:spMkLst>
        </pc:spChg>
        <pc:picChg chg="add mod">
          <ac:chgData name="Kamal  Bahadur Mahat" userId="df9db1ab-a777-4f82-a3f3-566007c4ef67" providerId="ADAL" clId="{7C0D2315-8AC9-4742-BA01-3F02AB4D593C}" dt="2024-06-03T02:35:42.692" v="1558" actId="14100"/>
          <ac:picMkLst>
            <pc:docMk/>
            <pc:sldMk cId="1099168842" sldId="259"/>
            <ac:picMk id="4" creationId="{165EB7F5-F0CD-48FD-8B8C-4A0B2CB14CF9}"/>
          </ac:picMkLst>
        </pc:picChg>
        <pc:picChg chg="add del mod">
          <ac:chgData name="Kamal  Bahadur Mahat" userId="df9db1ab-a777-4f82-a3f3-566007c4ef67" providerId="ADAL" clId="{7C0D2315-8AC9-4742-BA01-3F02AB4D593C}" dt="2024-06-03T02:34:51.620" v="1541"/>
          <ac:picMkLst>
            <pc:docMk/>
            <pc:sldMk cId="1099168842" sldId="259"/>
            <ac:picMk id="8" creationId="{FD8DEDFD-8784-4AC4-A371-93EFCA36B9B5}"/>
          </ac:picMkLst>
        </pc:picChg>
        <pc:cxnChg chg="add mod">
          <ac:chgData name="Kamal  Bahadur Mahat" userId="df9db1ab-a777-4f82-a3f3-566007c4ef67" providerId="ADAL" clId="{7C0D2315-8AC9-4742-BA01-3F02AB4D593C}" dt="2024-06-03T02:34:56.344" v="1542" actId="1076"/>
          <ac:cxnSpMkLst>
            <pc:docMk/>
            <pc:sldMk cId="1099168842" sldId="259"/>
            <ac:cxnSpMk id="6" creationId="{659E8CAD-C9FE-4EE8-849F-743663D8A53B}"/>
          </ac:cxnSpMkLst>
        </pc:cxnChg>
        <pc:cxnChg chg="add mod">
          <ac:chgData name="Kamal  Bahadur Mahat" userId="df9db1ab-a777-4f82-a3f3-566007c4ef67" providerId="ADAL" clId="{7C0D2315-8AC9-4742-BA01-3F02AB4D593C}" dt="2024-06-03T02:35:01.348" v="1544" actId="1076"/>
          <ac:cxnSpMkLst>
            <pc:docMk/>
            <pc:sldMk cId="1099168842" sldId="259"/>
            <ac:cxnSpMk id="9" creationId="{28A5EE17-F355-4D2F-BB91-108B3BEA2F3A}"/>
          </ac:cxnSpMkLst>
        </pc:cxnChg>
        <pc:cxnChg chg="add mod">
          <ac:chgData name="Kamal  Bahadur Mahat" userId="df9db1ab-a777-4f82-a3f3-566007c4ef67" providerId="ADAL" clId="{7C0D2315-8AC9-4742-BA01-3F02AB4D593C}" dt="2024-06-03T02:35:06.282" v="1546" actId="1076"/>
          <ac:cxnSpMkLst>
            <pc:docMk/>
            <pc:sldMk cId="1099168842" sldId="259"/>
            <ac:cxnSpMk id="10" creationId="{A961D68F-A191-4496-9352-5059911CA547}"/>
          </ac:cxnSpMkLst>
        </pc:cxnChg>
        <pc:cxnChg chg="add mod">
          <ac:chgData name="Kamal  Bahadur Mahat" userId="df9db1ab-a777-4f82-a3f3-566007c4ef67" providerId="ADAL" clId="{7C0D2315-8AC9-4742-BA01-3F02AB4D593C}" dt="2024-06-03T02:35:11.988" v="1549" actId="1076"/>
          <ac:cxnSpMkLst>
            <pc:docMk/>
            <pc:sldMk cId="1099168842" sldId="259"/>
            <ac:cxnSpMk id="11" creationId="{5C1D9E3D-AC66-42B1-B04A-15D0C2516D23}"/>
          </ac:cxnSpMkLst>
        </pc:cxnChg>
        <pc:cxnChg chg="add mod">
          <ac:chgData name="Kamal  Bahadur Mahat" userId="df9db1ab-a777-4f82-a3f3-566007c4ef67" providerId="ADAL" clId="{7C0D2315-8AC9-4742-BA01-3F02AB4D593C}" dt="2024-06-03T02:35:42.692" v="1558" actId="14100"/>
          <ac:cxnSpMkLst>
            <pc:docMk/>
            <pc:sldMk cId="1099168842" sldId="259"/>
            <ac:cxnSpMk id="12" creationId="{65C8BDE9-7128-4A89-85FE-49F9C64E2094}"/>
          </ac:cxnSpMkLst>
        </pc:cxnChg>
      </pc:sldChg>
      <pc:sldChg chg="add ord">
        <pc:chgData name="Kamal  Bahadur Mahat" userId="df9db1ab-a777-4f82-a3f3-566007c4ef67" providerId="ADAL" clId="{7C0D2315-8AC9-4742-BA01-3F02AB4D593C}" dt="2024-06-03T01:34:10.893" v="875"/>
        <pc:sldMkLst>
          <pc:docMk/>
          <pc:sldMk cId="3546335858" sldId="260"/>
        </pc:sldMkLst>
      </pc:sldChg>
      <pc:sldChg chg="addSp delSp modSp add mod">
        <pc:chgData name="Kamal  Bahadur Mahat" userId="df9db1ab-a777-4f82-a3f3-566007c4ef67" providerId="ADAL" clId="{7C0D2315-8AC9-4742-BA01-3F02AB4D593C}" dt="2024-06-03T01:36:07.516" v="924" actId="14100"/>
        <pc:sldMkLst>
          <pc:docMk/>
          <pc:sldMk cId="4294822363" sldId="261"/>
        </pc:sldMkLst>
        <pc:spChg chg="mod">
          <ac:chgData name="Kamal  Bahadur Mahat" userId="df9db1ab-a777-4f82-a3f3-566007c4ef67" providerId="ADAL" clId="{7C0D2315-8AC9-4742-BA01-3F02AB4D593C}" dt="2024-06-03T01:35:27.953" v="915" actId="20577"/>
          <ac:spMkLst>
            <pc:docMk/>
            <pc:sldMk cId="4294822363" sldId="261"/>
            <ac:spMk id="2" creationId="{0F9EC73D-30EB-4938-A302-D0AC17D1E439}"/>
          </ac:spMkLst>
        </pc:spChg>
        <pc:picChg chg="del">
          <ac:chgData name="Kamal  Bahadur Mahat" userId="df9db1ab-a777-4f82-a3f3-566007c4ef67" providerId="ADAL" clId="{7C0D2315-8AC9-4742-BA01-3F02AB4D593C}" dt="2024-06-03T01:35:43.620" v="916" actId="478"/>
          <ac:picMkLst>
            <pc:docMk/>
            <pc:sldMk cId="4294822363" sldId="261"/>
            <ac:picMk id="4" creationId="{165EB7F5-F0CD-48FD-8B8C-4A0B2CB14CF9}"/>
          </ac:picMkLst>
        </pc:picChg>
        <pc:picChg chg="add mod">
          <ac:chgData name="Kamal  Bahadur Mahat" userId="df9db1ab-a777-4f82-a3f3-566007c4ef67" providerId="ADAL" clId="{7C0D2315-8AC9-4742-BA01-3F02AB4D593C}" dt="2024-06-03T01:36:07.516" v="924" actId="14100"/>
          <ac:picMkLst>
            <pc:docMk/>
            <pc:sldMk cId="4294822363" sldId="261"/>
            <ac:picMk id="5" creationId="{9ECCEA44-DE1C-43F4-A39B-2FEE661E97B9}"/>
          </ac:picMkLst>
        </pc:picChg>
      </pc:sldChg>
      <pc:sldChg chg="addSp delSp modSp add mod">
        <pc:chgData name="Kamal  Bahadur Mahat" userId="df9db1ab-a777-4f82-a3f3-566007c4ef67" providerId="ADAL" clId="{7C0D2315-8AC9-4742-BA01-3F02AB4D593C}" dt="2024-06-03T02:37:36.685" v="1575" actId="1076"/>
        <pc:sldMkLst>
          <pc:docMk/>
          <pc:sldMk cId="1938687460" sldId="262"/>
        </pc:sldMkLst>
        <pc:spChg chg="mod">
          <ac:chgData name="Kamal  Bahadur Mahat" userId="df9db1ab-a777-4f82-a3f3-566007c4ef67" providerId="ADAL" clId="{7C0D2315-8AC9-4742-BA01-3F02AB4D593C}" dt="2024-06-03T01:36:41.537" v="958" actId="20577"/>
          <ac:spMkLst>
            <pc:docMk/>
            <pc:sldMk cId="1938687460" sldId="262"/>
            <ac:spMk id="2" creationId="{0F9EC73D-30EB-4938-A302-D0AC17D1E439}"/>
          </ac:spMkLst>
        </pc:spChg>
        <pc:picChg chg="add mod">
          <ac:chgData name="Kamal  Bahadur Mahat" userId="df9db1ab-a777-4f82-a3f3-566007c4ef67" providerId="ADAL" clId="{7C0D2315-8AC9-4742-BA01-3F02AB4D593C}" dt="2024-06-03T01:38:49.100" v="978" actId="14100"/>
          <ac:picMkLst>
            <pc:docMk/>
            <pc:sldMk cId="1938687460" sldId="262"/>
            <ac:picMk id="4" creationId="{EC61ADE0-5937-4CF1-94E6-42CB7D0B1A2F}"/>
          </ac:picMkLst>
        </pc:picChg>
        <pc:picChg chg="del mod">
          <ac:chgData name="Kamal  Bahadur Mahat" userId="df9db1ab-a777-4f82-a3f3-566007c4ef67" providerId="ADAL" clId="{7C0D2315-8AC9-4742-BA01-3F02AB4D593C}" dt="2024-06-03T01:36:50.479" v="960" actId="478"/>
          <ac:picMkLst>
            <pc:docMk/>
            <pc:sldMk cId="1938687460" sldId="262"/>
            <ac:picMk id="5" creationId="{9ECCEA44-DE1C-43F4-A39B-2FEE661E97B9}"/>
          </ac:picMkLst>
        </pc:picChg>
        <pc:picChg chg="add mod">
          <ac:chgData name="Kamal  Bahadur Mahat" userId="df9db1ab-a777-4f82-a3f3-566007c4ef67" providerId="ADAL" clId="{7C0D2315-8AC9-4742-BA01-3F02AB4D593C}" dt="2024-06-03T02:37:36.685" v="1575" actId="1076"/>
          <ac:picMkLst>
            <pc:docMk/>
            <pc:sldMk cId="1938687460" sldId="262"/>
            <ac:picMk id="6" creationId="{2A711DF3-B27B-4C79-8857-9A03107614D7}"/>
          </ac:picMkLst>
        </pc:picChg>
        <pc:picChg chg="add del mod">
          <ac:chgData name="Kamal  Bahadur Mahat" userId="df9db1ab-a777-4f82-a3f3-566007c4ef67" providerId="ADAL" clId="{7C0D2315-8AC9-4742-BA01-3F02AB4D593C}" dt="2024-06-03T02:36:20.552" v="1564" actId="478"/>
          <ac:picMkLst>
            <pc:docMk/>
            <pc:sldMk cId="1938687460" sldId="262"/>
            <ac:picMk id="8" creationId="{066C0D8F-082C-4F0D-8930-1AFB347C4CF4}"/>
          </ac:picMkLst>
        </pc:picChg>
        <pc:cxnChg chg="add mod">
          <ac:chgData name="Kamal  Bahadur Mahat" userId="df9db1ab-a777-4f82-a3f3-566007c4ef67" providerId="ADAL" clId="{7C0D2315-8AC9-4742-BA01-3F02AB4D593C}" dt="2024-06-03T02:36:15.580" v="1562" actId="1076"/>
          <ac:cxnSpMkLst>
            <pc:docMk/>
            <pc:sldMk cId="1938687460" sldId="262"/>
            <ac:cxnSpMk id="7" creationId="{8C950F63-6354-43DB-BC2E-5678AC3A0C2F}"/>
          </ac:cxnSpMkLst>
        </pc:cxnChg>
        <pc:cxnChg chg="add del mod">
          <ac:chgData name="Kamal  Bahadur Mahat" userId="df9db1ab-a777-4f82-a3f3-566007c4ef67" providerId="ADAL" clId="{7C0D2315-8AC9-4742-BA01-3F02AB4D593C}" dt="2024-06-03T02:36:20.552" v="1564" actId="478"/>
          <ac:cxnSpMkLst>
            <pc:docMk/>
            <pc:sldMk cId="1938687460" sldId="262"/>
            <ac:cxnSpMk id="9" creationId="{A66E832A-3F99-4633-BB0F-E92B28254885}"/>
          </ac:cxnSpMkLst>
        </pc:cxnChg>
        <pc:cxnChg chg="add mod">
          <ac:chgData name="Kamal  Bahadur Mahat" userId="df9db1ab-a777-4f82-a3f3-566007c4ef67" providerId="ADAL" clId="{7C0D2315-8AC9-4742-BA01-3F02AB4D593C}" dt="2024-06-03T02:36:36.628" v="1568" actId="14100"/>
          <ac:cxnSpMkLst>
            <pc:docMk/>
            <pc:sldMk cId="1938687460" sldId="262"/>
            <ac:cxnSpMk id="10" creationId="{6E2E7541-1A27-4B01-8DD2-EFC9E46D0212}"/>
          </ac:cxnSpMkLst>
        </pc:cxnChg>
        <pc:cxnChg chg="add mod">
          <ac:chgData name="Kamal  Bahadur Mahat" userId="df9db1ab-a777-4f82-a3f3-566007c4ef67" providerId="ADAL" clId="{7C0D2315-8AC9-4742-BA01-3F02AB4D593C}" dt="2024-06-03T02:36:57.015" v="1571" actId="14100"/>
          <ac:cxnSpMkLst>
            <pc:docMk/>
            <pc:sldMk cId="1938687460" sldId="262"/>
            <ac:cxnSpMk id="12" creationId="{DCD94D9F-2532-4A0C-8856-4BE45863BAC8}"/>
          </ac:cxnSpMkLst>
        </pc:cxnChg>
      </pc:sldChg>
      <pc:sldChg chg="addSp delSp modSp add mod">
        <pc:chgData name="Kamal  Bahadur Mahat" userId="df9db1ab-a777-4f82-a3f3-566007c4ef67" providerId="ADAL" clId="{7C0D2315-8AC9-4742-BA01-3F02AB4D593C}" dt="2024-06-03T02:38:04.447" v="1582" actId="339"/>
        <pc:sldMkLst>
          <pc:docMk/>
          <pc:sldMk cId="712764402" sldId="263"/>
        </pc:sldMkLst>
        <pc:picChg chg="del">
          <ac:chgData name="Kamal  Bahadur Mahat" userId="df9db1ab-a777-4f82-a3f3-566007c4ef67" providerId="ADAL" clId="{7C0D2315-8AC9-4742-BA01-3F02AB4D593C}" dt="2024-06-03T01:40:13.282" v="984" actId="478"/>
          <ac:picMkLst>
            <pc:docMk/>
            <pc:sldMk cId="712764402" sldId="263"/>
            <ac:picMk id="4" creationId="{EC61ADE0-5937-4CF1-94E6-42CB7D0B1A2F}"/>
          </ac:picMkLst>
        </pc:picChg>
        <pc:picChg chg="add del mod">
          <ac:chgData name="Kamal  Bahadur Mahat" userId="df9db1ab-a777-4f82-a3f3-566007c4ef67" providerId="ADAL" clId="{7C0D2315-8AC9-4742-BA01-3F02AB4D593C}" dt="2024-06-03T02:37:46.596" v="1577" actId="478"/>
          <ac:picMkLst>
            <pc:docMk/>
            <pc:sldMk cId="712764402" sldId="263"/>
            <ac:picMk id="5" creationId="{97A1605C-EF1B-4AAB-AB5B-542BAC56DB6D}"/>
          </ac:picMkLst>
        </pc:picChg>
        <pc:picChg chg="del">
          <ac:chgData name="Kamal  Bahadur Mahat" userId="df9db1ab-a777-4f82-a3f3-566007c4ef67" providerId="ADAL" clId="{7C0D2315-8AC9-4742-BA01-3F02AB4D593C}" dt="2024-06-03T01:40:14.599" v="985" actId="478"/>
          <ac:picMkLst>
            <pc:docMk/>
            <pc:sldMk cId="712764402" sldId="263"/>
            <ac:picMk id="6" creationId="{2A711DF3-B27B-4C79-8857-9A03107614D7}"/>
          </ac:picMkLst>
        </pc:picChg>
        <pc:picChg chg="add mod">
          <ac:chgData name="Kamal  Bahadur Mahat" userId="df9db1ab-a777-4f82-a3f3-566007c4ef67" providerId="ADAL" clId="{7C0D2315-8AC9-4742-BA01-3F02AB4D593C}" dt="2024-06-03T02:37:59.812" v="1581" actId="339"/>
          <ac:picMkLst>
            <pc:docMk/>
            <pc:sldMk cId="712764402" sldId="263"/>
            <ac:picMk id="7" creationId="{F424C31E-7836-48E2-BE56-D8A91AAA27C3}"/>
          </ac:picMkLst>
        </pc:picChg>
        <pc:picChg chg="add del mod">
          <ac:chgData name="Kamal  Bahadur Mahat" userId="df9db1ab-a777-4f82-a3f3-566007c4ef67" providerId="ADAL" clId="{7C0D2315-8AC9-4742-BA01-3F02AB4D593C}" dt="2024-06-03T01:41:21.949" v="997" actId="478"/>
          <ac:picMkLst>
            <pc:docMk/>
            <pc:sldMk cId="712764402" sldId="263"/>
            <ac:picMk id="8" creationId="{6EB7A384-6B07-4277-9710-560F578BB3A8}"/>
          </ac:picMkLst>
        </pc:picChg>
        <pc:picChg chg="add del mod">
          <ac:chgData name="Kamal  Bahadur Mahat" userId="df9db1ab-a777-4f82-a3f3-566007c4ef67" providerId="ADAL" clId="{7C0D2315-8AC9-4742-BA01-3F02AB4D593C}" dt="2024-06-03T01:41:39.658" v="1001" actId="478"/>
          <ac:picMkLst>
            <pc:docMk/>
            <pc:sldMk cId="712764402" sldId="263"/>
            <ac:picMk id="9" creationId="{8110BA7D-C531-4377-9E70-B470C9E3C1A6}"/>
          </ac:picMkLst>
        </pc:picChg>
        <pc:picChg chg="add mod">
          <ac:chgData name="Kamal  Bahadur Mahat" userId="df9db1ab-a777-4f82-a3f3-566007c4ef67" providerId="ADAL" clId="{7C0D2315-8AC9-4742-BA01-3F02AB4D593C}" dt="2024-06-03T02:38:04.447" v="1582" actId="339"/>
          <ac:picMkLst>
            <pc:docMk/>
            <pc:sldMk cId="712764402" sldId="263"/>
            <ac:picMk id="10" creationId="{1BD599E7-2EC1-4FDF-A9EF-3ED5AE9BE4CB}"/>
          </ac:picMkLst>
        </pc:picChg>
        <pc:cxnChg chg="add del mod">
          <ac:chgData name="Kamal  Bahadur Mahat" userId="df9db1ab-a777-4f82-a3f3-566007c4ef67" providerId="ADAL" clId="{7C0D2315-8AC9-4742-BA01-3F02AB4D593C}" dt="2024-06-03T02:37:54.438" v="1580" actId="478"/>
          <ac:cxnSpMkLst>
            <pc:docMk/>
            <pc:sldMk cId="712764402" sldId="263"/>
            <ac:cxnSpMk id="11" creationId="{FE809FDC-65F1-415F-9DC4-7703C8874E03}"/>
          </ac:cxnSpMkLst>
        </pc:cxnChg>
      </pc:sldChg>
      <pc:sldChg chg="addSp delSp modSp add mod">
        <pc:chgData name="Kamal  Bahadur Mahat" userId="df9db1ab-a777-4f82-a3f3-566007c4ef67" providerId="ADAL" clId="{7C0D2315-8AC9-4742-BA01-3F02AB4D593C}" dt="2024-06-03T02:38:37.307" v="1588" actId="1076"/>
        <pc:sldMkLst>
          <pc:docMk/>
          <pc:sldMk cId="1660741410" sldId="264"/>
        </pc:sldMkLst>
        <pc:spChg chg="mod">
          <ac:chgData name="Kamal  Bahadur Mahat" userId="df9db1ab-a777-4f82-a3f3-566007c4ef67" providerId="ADAL" clId="{7C0D2315-8AC9-4742-BA01-3F02AB4D593C}" dt="2024-06-03T01:44:25.518" v="1049" actId="20577"/>
          <ac:spMkLst>
            <pc:docMk/>
            <pc:sldMk cId="1660741410" sldId="264"/>
            <ac:spMk id="2" creationId="{0F9EC73D-30EB-4938-A302-D0AC17D1E439}"/>
          </ac:spMkLst>
        </pc:spChg>
        <pc:picChg chg="add mod">
          <ac:chgData name="Kamal  Bahadur Mahat" userId="df9db1ab-a777-4f82-a3f3-566007c4ef67" providerId="ADAL" clId="{7C0D2315-8AC9-4742-BA01-3F02AB4D593C}" dt="2024-06-03T02:38:33.243" v="1587" actId="1076"/>
          <ac:picMkLst>
            <pc:docMk/>
            <pc:sldMk cId="1660741410" sldId="264"/>
            <ac:picMk id="4" creationId="{AD0B0F1A-8D47-4B9B-A681-3D72DBC19DC6}"/>
          </ac:picMkLst>
        </pc:picChg>
        <pc:picChg chg="del">
          <ac:chgData name="Kamal  Bahadur Mahat" userId="df9db1ab-a777-4f82-a3f3-566007c4ef67" providerId="ADAL" clId="{7C0D2315-8AC9-4742-BA01-3F02AB4D593C}" dt="2024-06-03T01:42:50.233" v="1015" actId="478"/>
          <ac:picMkLst>
            <pc:docMk/>
            <pc:sldMk cId="1660741410" sldId="264"/>
            <ac:picMk id="5" creationId="{97A1605C-EF1B-4AAB-AB5B-542BAC56DB6D}"/>
          </ac:picMkLst>
        </pc:picChg>
        <pc:picChg chg="del">
          <ac:chgData name="Kamal  Bahadur Mahat" userId="df9db1ab-a777-4f82-a3f3-566007c4ef67" providerId="ADAL" clId="{7C0D2315-8AC9-4742-BA01-3F02AB4D593C}" dt="2024-06-03T01:42:46.467" v="1012" actId="478"/>
          <ac:picMkLst>
            <pc:docMk/>
            <pc:sldMk cId="1660741410" sldId="264"/>
            <ac:picMk id="7" creationId="{F424C31E-7836-48E2-BE56-D8A91AAA27C3}"/>
          </ac:picMkLst>
        </pc:picChg>
        <pc:picChg chg="del mod">
          <ac:chgData name="Kamal  Bahadur Mahat" userId="df9db1ab-a777-4f82-a3f3-566007c4ef67" providerId="ADAL" clId="{7C0D2315-8AC9-4742-BA01-3F02AB4D593C}" dt="2024-06-03T01:42:48.008" v="1014" actId="478"/>
          <ac:picMkLst>
            <pc:docMk/>
            <pc:sldMk cId="1660741410" sldId="264"/>
            <ac:picMk id="10" creationId="{1BD599E7-2EC1-4FDF-A9EF-3ED5AE9BE4CB}"/>
          </ac:picMkLst>
        </pc:picChg>
        <pc:cxnChg chg="add mod">
          <ac:chgData name="Kamal  Bahadur Mahat" userId="df9db1ab-a777-4f82-a3f3-566007c4ef67" providerId="ADAL" clId="{7C0D2315-8AC9-4742-BA01-3F02AB4D593C}" dt="2024-06-03T02:38:37.307" v="1588" actId="1076"/>
          <ac:cxnSpMkLst>
            <pc:docMk/>
            <pc:sldMk cId="1660741410" sldId="264"/>
            <ac:cxnSpMk id="8" creationId="{75B1B2E5-BC4E-481D-B33C-278AC3FE3017}"/>
          </ac:cxnSpMkLst>
        </pc:cxnChg>
      </pc:sldChg>
      <pc:sldChg chg="addSp delSp modSp add mod">
        <pc:chgData name="Kamal  Bahadur Mahat" userId="df9db1ab-a777-4f82-a3f3-566007c4ef67" providerId="ADAL" clId="{7C0D2315-8AC9-4742-BA01-3F02AB4D593C}" dt="2024-06-03T02:39:28.263" v="1590" actId="208"/>
        <pc:sldMkLst>
          <pc:docMk/>
          <pc:sldMk cId="2346726329" sldId="265"/>
        </pc:sldMkLst>
        <pc:spChg chg="mod">
          <ac:chgData name="Kamal  Bahadur Mahat" userId="df9db1ab-a777-4f82-a3f3-566007c4ef67" providerId="ADAL" clId="{7C0D2315-8AC9-4742-BA01-3F02AB4D593C}" dt="2024-06-03T01:45:14.302" v="1089" actId="20577"/>
          <ac:spMkLst>
            <pc:docMk/>
            <pc:sldMk cId="2346726329" sldId="265"/>
            <ac:spMk id="2" creationId="{0F9EC73D-30EB-4938-A302-D0AC17D1E439}"/>
          </ac:spMkLst>
        </pc:spChg>
        <pc:picChg chg="del">
          <ac:chgData name="Kamal  Bahadur Mahat" userId="df9db1ab-a777-4f82-a3f3-566007c4ef67" providerId="ADAL" clId="{7C0D2315-8AC9-4742-BA01-3F02AB4D593C}" dt="2024-06-03T01:45:02.653" v="1051" actId="478"/>
          <ac:picMkLst>
            <pc:docMk/>
            <pc:sldMk cId="2346726329" sldId="265"/>
            <ac:picMk id="4" creationId="{AD0B0F1A-8D47-4B9B-A681-3D72DBC19DC6}"/>
          </ac:picMkLst>
        </pc:picChg>
        <pc:picChg chg="add mod">
          <ac:chgData name="Kamal  Bahadur Mahat" userId="df9db1ab-a777-4f82-a3f3-566007c4ef67" providerId="ADAL" clId="{7C0D2315-8AC9-4742-BA01-3F02AB4D593C}" dt="2024-06-03T01:45:50.931" v="1095" actId="1076"/>
          <ac:picMkLst>
            <pc:docMk/>
            <pc:sldMk cId="2346726329" sldId="265"/>
            <ac:picMk id="5" creationId="{5231D9E7-0E61-4D0F-ACBB-FE70CD4E039A}"/>
          </ac:picMkLst>
        </pc:picChg>
        <pc:cxnChg chg="add mod">
          <ac:chgData name="Kamal  Bahadur Mahat" userId="df9db1ab-a777-4f82-a3f3-566007c4ef67" providerId="ADAL" clId="{7C0D2315-8AC9-4742-BA01-3F02AB4D593C}" dt="2024-06-03T02:39:28.263" v="1590" actId="208"/>
          <ac:cxnSpMkLst>
            <pc:docMk/>
            <pc:sldMk cId="2346726329" sldId="265"/>
            <ac:cxnSpMk id="6" creationId="{A79278D8-0D7D-454D-B5A3-590D8E1433AC}"/>
          </ac:cxnSpMkLst>
        </pc:cxnChg>
      </pc:sldChg>
      <pc:sldChg chg="addSp delSp modSp add mod ord">
        <pc:chgData name="Kamal  Bahadur Mahat" userId="df9db1ab-a777-4f82-a3f3-566007c4ef67" providerId="ADAL" clId="{7C0D2315-8AC9-4742-BA01-3F02AB4D593C}" dt="2024-06-03T02:12:51.158" v="1407" actId="20577"/>
        <pc:sldMkLst>
          <pc:docMk/>
          <pc:sldMk cId="342258543" sldId="266"/>
        </pc:sldMkLst>
        <pc:spChg chg="del mod">
          <ac:chgData name="Kamal  Bahadur Mahat" userId="df9db1ab-a777-4f82-a3f3-566007c4ef67" providerId="ADAL" clId="{7C0D2315-8AC9-4742-BA01-3F02AB4D593C}" dt="2024-06-03T02:01:36.607" v="1294" actId="478"/>
          <ac:spMkLst>
            <pc:docMk/>
            <pc:sldMk cId="342258543" sldId="266"/>
            <ac:spMk id="2" creationId="{0F9EC73D-30EB-4938-A302-D0AC17D1E439}"/>
          </ac:spMkLst>
        </pc:spChg>
        <pc:spChg chg="add mod">
          <ac:chgData name="Kamal  Bahadur Mahat" userId="df9db1ab-a777-4f82-a3f3-566007c4ef67" providerId="ADAL" clId="{7C0D2315-8AC9-4742-BA01-3F02AB4D593C}" dt="2024-06-03T02:12:51.158" v="1407" actId="20577"/>
          <ac:spMkLst>
            <pc:docMk/>
            <pc:sldMk cId="342258543" sldId="266"/>
            <ac:spMk id="10" creationId="{D72CB680-A5AC-4CC6-A398-329478CA10E6}"/>
          </ac:spMkLst>
        </pc:spChg>
        <pc:picChg chg="add del mod">
          <ac:chgData name="Kamal  Bahadur Mahat" userId="df9db1ab-a777-4f82-a3f3-566007c4ef67" providerId="ADAL" clId="{7C0D2315-8AC9-4742-BA01-3F02AB4D593C}" dt="2024-06-03T01:48:55.989" v="1152" actId="478"/>
          <ac:picMkLst>
            <pc:docMk/>
            <pc:sldMk cId="342258543" sldId="266"/>
            <ac:picMk id="4" creationId="{CF24E8FF-DD70-4858-AA4F-7266EB6D2A74}"/>
          </ac:picMkLst>
        </pc:picChg>
        <pc:picChg chg="del">
          <ac:chgData name="Kamal  Bahadur Mahat" userId="df9db1ab-a777-4f82-a3f3-566007c4ef67" providerId="ADAL" clId="{7C0D2315-8AC9-4742-BA01-3F02AB4D593C}" dt="2024-06-03T01:46:16.562" v="1137" actId="478"/>
          <ac:picMkLst>
            <pc:docMk/>
            <pc:sldMk cId="342258543" sldId="266"/>
            <ac:picMk id="5" creationId="{5231D9E7-0E61-4D0F-ACBB-FE70CD4E039A}"/>
          </ac:picMkLst>
        </pc:picChg>
        <pc:picChg chg="add del mod">
          <ac:chgData name="Kamal  Bahadur Mahat" userId="df9db1ab-a777-4f82-a3f3-566007c4ef67" providerId="ADAL" clId="{7C0D2315-8AC9-4742-BA01-3F02AB4D593C}" dt="2024-06-03T01:48:57.939" v="1153" actId="478"/>
          <ac:picMkLst>
            <pc:docMk/>
            <pc:sldMk cId="342258543" sldId="266"/>
            <ac:picMk id="6" creationId="{9AD275BA-7044-4C08-BF19-D583FF71B849}"/>
          </ac:picMkLst>
        </pc:picChg>
        <pc:picChg chg="add del mod">
          <ac:chgData name="Kamal  Bahadur Mahat" userId="df9db1ab-a777-4f82-a3f3-566007c4ef67" providerId="ADAL" clId="{7C0D2315-8AC9-4742-BA01-3F02AB4D593C}" dt="2024-06-03T02:07:31.737" v="1373" actId="478"/>
          <ac:picMkLst>
            <pc:docMk/>
            <pc:sldMk cId="342258543" sldId="266"/>
            <ac:picMk id="7" creationId="{B9A507BB-36CD-4885-AB66-60DF7085F2A4}"/>
          </ac:picMkLst>
        </pc:picChg>
        <pc:picChg chg="add del mod">
          <ac:chgData name="Kamal  Bahadur Mahat" userId="df9db1ab-a777-4f82-a3f3-566007c4ef67" providerId="ADAL" clId="{7C0D2315-8AC9-4742-BA01-3F02AB4D593C}" dt="2024-06-03T02:09:29.064" v="1376" actId="478"/>
          <ac:picMkLst>
            <pc:docMk/>
            <pc:sldMk cId="342258543" sldId="266"/>
            <ac:picMk id="9" creationId="{0ACDDB1F-8E6C-4C59-87E7-A668A75F4E10}"/>
          </ac:picMkLst>
        </pc:picChg>
        <pc:picChg chg="add mod">
          <ac:chgData name="Kamal  Bahadur Mahat" userId="df9db1ab-a777-4f82-a3f3-566007c4ef67" providerId="ADAL" clId="{7C0D2315-8AC9-4742-BA01-3F02AB4D593C}" dt="2024-06-03T02:12:40.008" v="1402" actId="14100"/>
          <ac:picMkLst>
            <pc:docMk/>
            <pc:sldMk cId="342258543" sldId="266"/>
            <ac:picMk id="12" creationId="{E7C0FBB9-C725-4B5A-850A-8F6B569718A5}"/>
          </ac:picMkLst>
        </pc:picChg>
        <pc:picChg chg="add mod">
          <ac:chgData name="Kamal  Bahadur Mahat" userId="df9db1ab-a777-4f82-a3f3-566007c4ef67" providerId="ADAL" clId="{7C0D2315-8AC9-4742-BA01-3F02AB4D593C}" dt="2024-06-03T02:12:48.829" v="1406" actId="1076"/>
          <ac:picMkLst>
            <pc:docMk/>
            <pc:sldMk cId="342258543" sldId="266"/>
            <ac:picMk id="14" creationId="{7402C62B-B024-475A-8931-B9933D505DB7}"/>
          </ac:picMkLst>
        </pc:picChg>
      </pc:sldChg>
      <pc:sldChg chg="addSp delSp modSp add mod ord">
        <pc:chgData name="Kamal  Bahadur Mahat" userId="df9db1ab-a777-4f82-a3f3-566007c4ef67" providerId="ADAL" clId="{7C0D2315-8AC9-4742-BA01-3F02AB4D593C}" dt="2024-06-03T02:12:30.881" v="1400" actId="14100"/>
        <pc:sldMkLst>
          <pc:docMk/>
          <pc:sldMk cId="1184785413" sldId="267"/>
        </pc:sldMkLst>
        <pc:spChg chg="mod">
          <ac:chgData name="Kamal  Bahadur Mahat" userId="df9db1ab-a777-4f82-a3f3-566007c4ef67" providerId="ADAL" clId="{7C0D2315-8AC9-4742-BA01-3F02AB4D593C}" dt="2024-06-03T02:03:11.483" v="1365" actId="20577"/>
          <ac:spMkLst>
            <pc:docMk/>
            <pc:sldMk cId="1184785413" sldId="267"/>
            <ac:spMk id="2" creationId="{0F9EC73D-30EB-4938-A302-D0AC17D1E439}"/>
          </ac:spMkLst>
        </pc:spChg>
        <pc:picChg chg="add del mod">
          <ac:chgData name="Kamal  Bahadur Mahat" userId="df9db1ab-a777-4f82-a3f3-566007c4ef67" providerId="ADAL" clId="{7C0D2315-8AC9-4742-BA01-3F02AB4D593C}" dt="2024-06-03T02:11:08.124" v="1386" actId="478"/>
          <ac:picMkLst>
            <pc:docMk/>
            <pc:sldMk cId="1184785413" sldId="267"/>
            <ac:picMk id="4" creationId="{0B20BBBF-A6D8-490A-926F-5FE8A8FCF864}"/>
          </ac:picMkLst>
        </pc:picChg>
        <pc:picChg chg="add del mod">
          <ac:chgData name="Kamal  Bahadur Mahat" userId="df9db1ab-a777-4f82-a3f3-566007c4ef67" providerId="ADAL" clId="{7C0D2315-8AC9-4742-BA01-3F02AB4D593C}" dt="2024-06-03T02:12:04.966" v="1389" actId="478"/>
          <ac:picMkLst>
            <pc:docMk/>
            <pc:sldMk cId="1184785413" sldId="267"/>
            <ac:picMk id="6" creationId="{AA9BD025-11C6-4C0B-AC58-F3ACF8CCFA49}"/>
          </ac:picMkLst>
        </pc:picChg>
        <pc:picChg chg="del">
          <ac:chgData name="Kamal  Bahadur Mahat" userId="df9db1ab-a777-4f82-a3f3-566007c4ef67" providerId="ADAL" clId="{7C0D2315-8AC9-4742-BA01-3F02AB4D593C}" dt="2024-06-03T01:50:42.024" v="1167" actId="478"/>
          <ac:picMkLst>
            <pc:docMk/>
            <pc:sldMk cId="1184785413" sldId="267"/>
            <ac:picMk id="7" creationId="{B9A507BB-36CD-4885-AB66-60DF7085F2A4}"/>
          </ac:picMkLst>
        </pc:picChg>
        <pc:picChg chg="del">
          <ac:chgData name="Kamal  Bahadur Mahat" userId="df9db1ab-a777-4f82-a3f3-566007c4ef67" providerId="ADAL" clId="{7C0D2315-8AC9-4742-BA01-3F02AB4D593C}" dt="2024-06-03T01:50:43.874" v="1168" actId="478"/>
          <ac:picMkLst>
            <pc:docMk/>
            <pc:sldMk cId="1184785413" sldId="267"/>
            <ac:picMk id="9" creationId="{0ACDDB1F-8E6C-4C59-87E7-A668A75F4E10}"/>
          </ac:picMkLst>
        </pc:picChg>
        <pc:picChg chg="add del mod">
          <ac:chgData name="Kamal  Bahadur Mahat" userId="df9db1ab-a777-4f82-a3f3-566007c4ef67" providerId="ADAL" clId="{7C0D2315-8AC9-4742-BA01-3F02AB4D593C}" dt="2024-06-03T02:07:27.804" v="1370"/>
          <ac:picMkLst>
            <pc:docMk/>
            <pc:sldMk cId="1184785413" sldId="267"/>
            <ac:picMk id="10" creationId="{ED8577FF-0841-4403-9F42-2BF35125D31E}"/>
          </ac:picMkLst>
        </pc:picChg>
        <pc:picChg chg="add del mod">
          <ac:chgData name="Kamal  Bahadur Mahat" userId="df9db1ab-a777-4f82-a3f3-566007c4ef67" providerId="ADAL" clId="{7C0D2315-8AC9-4742-BA01-3F02AB4D593C}" dt="2024-06-03T02:10:56.782" v="1383"/>
          <ac:picMkLst>
            <pc:docMk/>
            <pc:sldMk cId="1184785413" sldId="267"/>
            <ac:picMk id="12" creationId="{DC4C92E3-D7CF-4C87-BB3E-DB7DF7DFDA3E}"/>
          </ac:picMkLst>
        </pc:picChg>
        <pc:picChg chg="add mod">
          <ac:chgData name="Kamal  Bahadur Mahat" userId="df9db1ab-a777-4f82-a3f3-566007c4ef67" providerId="ADAL" clId="{7C0D2315-8AC9-4742-BA01-3F02AB4D593C}" dt="2024-06-03T02:12:22.026" v="1397" actId="1076"/>
          <ac:picMkLst>
            <pc:docMk/>
            <pc:sldMk cId="1184785413" sldId="267"/>
            <ac:picMk id="14" creationId="{A495D90D-2D99-4611-AB52-C9C2EFCE9AED}"/>
          </ac:picMkLst>
        </pc:picChg>
        <pc:picChg chg="add mod">
          <ac:chgData name="Kamal  Bahadur Mahat" userId="df9db1ab-a777-4f82-a3f3-566007c4ef67" providerId="ADAL" clId="{7C0D2315-8AC9-4742-BA01-3F02AB4D593C}" dt="2024-06-03T02:12:30.881" v="1400" actId="14100"/>
          <ac:picMkLst>
            <pc:docMk/>
            <pc:sldMk cId="1184785413" sldId="267"/>
            <ac:picMk id="16" creationId="{71D5FA87-B2EC-49B3-BF7B-95FEBF1D6DA6}"/>
          </ac:picMkLst>
        </pc:picChg>
      </pc:sldChg>
      <pc:sldChg chg="addSp delSp modSp add mod">
        <pc:chgData name="Kamal  Bahadur Mahat" userId="df9db1ab-a777-4f82-a3f3-566007c4ef67" providerId="ADAL" clId="{7C0D2315-8AC9-4742-BA01-3F02AB4D593C}" dt="2024-06-03T02:15:15.496" v="1430" actId="1076"/>
        <pc:sldMkLst>
          <pc:docMk/>
          <pc:sldMk cId="2455142446" sldId="268"/>
        </pc:sldMkLst>
        <pc:spChg chg="mod">
          <ac:chgData name="Kamal  Bahadur Mahat" userId="df9db1ab-a777-4f82-a3f3-566007c4ef67" providerId="ADAL" clId="{7C0D2315-8AC9-4742-BA01-3F02AB4D593C}" dt="2024-06-03T02:15:08.416" v="1429" actId="14100"/>
          <ac:spMkLst>
            <pc:docMk/>
            <pc:sldMk cId="2455142446" sldId="268"/>
            <ac:spMk id="2" creationId="{0F9EC73D-30EB-4938-A302-D0AC17D1E439}"/>
          </ac:spMkLst>
        </pc:spChg>
        <pc:picChg chg="add mod">
          <ac:chgData name="Kamal  Bahadur Mahat" userId="df9db1ab-a777-4f82-a3f3-566007c4ef67" providerId="ADAL" clId="{7C0D2315-8AC9-4742-BA01-3F02AB4D593C}" dt="2024-06-03T02:15:15.496" v="1430" actId="1076"/>
          <ac:picMkLst>
            <pc:docMk/>
            <pc:sldMk cId="2455142446" sldId="268"/>
            <ac:picMk id="4" creationId="{74C6A7E2-42A9-4F9F-9878-EE242845E017}"/>
          </ac:picMkLst>
        </pc:picChg>
        <pc:picChg chg="del">
          <ac:chgData name="Kamal  Bahadur Mahat" userId="df9db1ab-a777-4f82-a3f3-566007c4ef67" providerId="ADAL" clId="{7C0D2315-8AC9-4742-BA01-3F02AB4D593C}" dt="2024-06-03T02:14:24.576" v="1409" actId="478"/>
          <ac:picMkLst>
            <pc:docMk/>
            <pc:sldMk cId="2455142446" sldId="268"/>
            <ac:picMk id="14" creationId="{A495D90D-2D99-4611-AB52-C9C2EFCE9AED}"/>
          </ac:picMkLst>
        </pc:picChg>
        <pc:picChg chg="del">
          <ac:chgData name="Kamal  Bahadur Mahat" userId="df9db1ab-a777-4f82-a3f3-566007c4ef67" providerId="ADAL" clId="{7C0D2315-8AC9-4742-BA01-3F02AB4D593C}" dt="2024-06-03T02:14:26.302" v="1410" actId="478"/>
          <ac:picMkLst>
            <pc:docMk/>
            <pc:sldMk cId="2455142446" sldId="268"/>
            <ac:picMk id="16" creationId="{71D5FA87-B2EC-49B3-BF7B-95FEBF1D6DA6}"/>
          </ac:picMkLst>
        </pc:picChg>
      </pc:sldChg>
      <pc:sldChg chg="addSp delSp modSp add mod">
        <pc:chgData name="Kamal  Bahadur Mahat" userId="df9db1ab-a777-4f82-a3f3-566007c4ef67" providerId="ADAL" clId="{7C0D2315-8AC9-4742-BA01-3F02AB4D593C}" dt="2024-06-03T02:27:38.507" v="1497" actId="1076"/>
        <pc:sldMkLst>
          <pc:docMk/>
          <pc:sldMk cId="1352685070" sldId="269"/>
        </pc:sldMkLst>
        <pc:spChg chg="mod">
          <ac:chgData name="Kamal  Bahadur Mahat" userId="df9db1ab-a777-4f82-a3f3-566007c4ef67" providerId="ADAL" clId="{7C0D2315-8AC9-4742-BA01-3F02AB4D593C}" dt="2024-06-03T02:17:48.988" v="1474" actId="20577"/>
          <ac:spMkLst>
            <pc:docMk/>
            <pc:sldMk cId="1352685070" sldId="269"/>
            <ac:spMk id="2" creationId="{0F9EC73D-30EB-4938-A302-D0AC17D1E439}"/>
          </ac:spMkLst>
        </pc:spChg>
        <pc:spChg chg="add del">
          <ac:chgData name="Kamal  Bahadur Mahat" userId="df9db1ab-a777-4f82-a3f3-566007c4ef67" providerId="ADAL" clId="{7C0D2315-8AC9-4742-BA01-3F02AB4D593C}" dt="2024-06-03T02:23:02.625" v="1479"/>
          <ac:spMkLst>
            <pc:docMk/>
            <pc:sldMk cId="1352685070" sldId="269"/>
            <ac:spMk id="6" creationId="{A62F3EE8-0359-40EE-98A3-1430B097C0E9}"/>
          </ac:spMkLst>
        </pc:spChg>
        <pc:picChg chg="del mod">
          <ac:chgData name="Kamal  Bahadur Mahat" userId="df9db1ab-a777-4f82-a3f3-566007c4ef67" providerId="ADAL" clId="{7C0D2315-8AC9-4742-BA01-3F02AB4D593C}" dt="2024-06-03T02:17:51.814" v="1476" actId="478"/>
          <ac:picMkLst>
            <pc:docMk/>
            <pc:sldMk cId="1352685070" sldId="269"/>
            <ac:picMk id="4" creationId="{74C6A7E2-42A9-4F9F-9878-EE242845E017}"/>
          </ac:picMkLst>
        </pc:picChg>
        <pc:picChg chg="add del">
          <ac:chgData name="Kamal  Bahadur Mahat" userId="df9db1ab-a777-4f82-a3f3-566007c4ef67" providerId="ADAL" clId="{7C0D2315-8AC9-4742-BA01-3F02AB4D593C}" dt="2024-06-03T02:24:38.129" v="1480" actId="478"/>
          <ac:picMkLst>
            <pc:docMk/>
            <pc:sldMk cId="1352685070" sldId="269"/>
            <ac:picMk id="5" creationId="{698A0082-8D04-4134-B25F-901786A841B3}"/>
          </ac:picMkLst>
        </pc:picChg>
        <pc:picChg chg="add mod">
          <ac:chgData name="Kamal  Bahadur Mahat" userId="df9db1ab-a777-4f82-a3f3-566007c4ef67" providerId="ADAL" clId="{7C0D2315-8AC9-4742-BA01-3F02AB4D593C}" dt="2024-06-03T02:27:24.378" v="1491" actId="1076"/>
          <ac:picMkLst>
            <pc:docMk/>
            <pc:sldMk cId="1352685070" sldId="269"/>
            <ac:picMk id="8" creationId="{FE9416EF-8C7D-4474-BA54-7D0ACD4885A4}"/>
          </ac:picMkLst>
        </pc:picChg>
        <pc:picChg chg="add mod">
          <ac:chgData name="Kamal  Bahadur Mahat" userId="df9db1ab-a777-4f82-a3f3-566007c4ef67" providerId="ADAL" clId="{7C0D2315-8AC9-4742-BA01-3F02AB4D593C}" dt="2024-06-03T02:27:38.507" v="1497" actId="1076"/>
          <ac:picMkLst>
            <pc:docMk/>
            <pc:sldMk cId="1352685070" sldId="269"/>
            <ac:picMk id="10" creationId="{FFF22300-A7C9-40E3-A47B-35877F218C23}"/>
          </ac:picMkLst>
        </pc:picChg>
      </pc:sldChg>
      <pc:sldChg chg="addSp delSp modSp add mod">
        <pc:chgData name="Kamal  Bahadur Mahat" userId="df9db1ab-a777-4f82-a3f3-566007c4ef67" providerId="ADAL" clId="{7C0D2315-8AC9-4742-BA01-3F02AB4D593C}" dt="2024-06-03T02:32:05.691" v="1536" actId="20577"/>
        <pc:sldMkLst>
          <pc:docMk/>
          <pc:sldMk cId="922700346" sldId="270"/>
        </pc:sldMkLst>
        <pc:spChg chg="mod">
          <ac:chgData name="Kamal  Bahadur Mahat" userId="df9db1ab-a777-4f82-a3f3-566007c4ef67" providerId="ADAL" clId="{7C0D2315-8AC9-4742-BA01-3F02AB4D593C}" dt="2024-06-03T02:32:05.691" v="1536" actId="20577"/>
          <ac:spMkLst>
            <pc:docMk/>
            <pc:sldMk cId="922700346" sldId="270"/>
            <ac:spMk id="2" creationId="{0F9EC73D-30EB-4938-A302-D0AC17D1E439}"/>
          </ac:spMkLst>
        </pc:spChg>
        <pc:picChg chg="add mod">
          <ac:chgData name="Kamal  Bahadur Mahat" userId="df9db1ab-a777-4f82-a3f3-566007c4ef67" providerId="ADAL" clId="{7C0D2315-8AC9-4742-BA01-3F02AB4D593C}" dt="2024-06-03T02:31:42.432" v="1513" actId="339"/>
          <ac:picMkLst>
            <pc:docMk/>
            <pc:sldMk cId="922700346" sldId="270"/>
            <ac:picMk id="4" creationId="{F6DA6E0A-A8B8-4A39-9158-507AF84420E9}"/>
          </ac:picMkLst>
        </pc:picChg>
        <pc:picChg chg="add mod">
          <ac:chgData name="Kamal  Bahadur Mahat" userId="df9db1ab-a777-4f82-a3f3-566007c4ef67" providerId="ADAL" clId="{7C0D2315-8AC9-4742-BA01-3F02AB4D593C}" dt="2024-06-03T02:31:53.070" v="1515" actId="1076"/>
          <ac:picMkLst>
            <pc:docMk/>
            <pc:sldMk cId="922700346" sldId="270"/>
            <ac:picMk id="6" creationId="{933FD5ED-3A28-4FEA-AFF6-E4A81115AD9B}"/>
          </ac:picMkLst>
        </pc:picChg>
        <pc:picChg chg="del">
          <ac:chgData name="Kamal  Bahadur Mahat" userId="df9db1ab-a777-4f82-a3f3-566007c4ef67" providerId="ADAL" clId="{7C0D2315-8AC9-4742-BA01-3F02AB4D593C}" dt="2024-06-03T02:30:24.797" v="1499" actId="478"/>
          <ac:picMkLst>
            <pc:docMk/>
            <pc:sldMk cId="922700346" sldId="270"/>
            <ac:picMk id="8" creationId="{FE9416EF-8C7D-4474-BA54-7D0ACD4885A4}"/>
          </ac:picMkLst>
        </pc:picChg>
        <pc:picChg chg="del">
          <ac:chgData name="Kamal  Bahadur Mahat" userId="df9db1ab-a777-4f82-a3f3-566007c4ef67" providerId="ADAL" clId="{7C0D2315-8AC9-4742-BA01-3F02AB4D593C}" dt="2024-06-03T02:30:26.523" v="1500" actId="478"/>
          <ac:picMkLst>
            <pc:docMk/>
            <pc:sldMk cId="922700346" sldId="270"/>
            <ac:picMk id="10" creationId="{FFF22300-A7C9-40E3-A47B-35877F218C23}"/>
          </ac:picMkLst>
        </pc:picChg>
      </pc:sldChg>
      <pc:sldChg chg="addSp delSp modSp add mod">
        <pc:chgData name="Kamal  Bahadur Mahat" userId="df9db1ab-a777-4f82-a3f3-566007c4ef67" providerId="ADAL" clId="{7C0D2315-8AC9-4742-BA01-3F02AB4D593C}" dt="2024-06-03T02:41:41.323" v="1621" actId="14100"/>
        <pc:sldMkLst>
          <pc:docMk/>
          <pc:sldMk cId="55547648" sldId="271"/>
        </pc:sldMkLst>
        <pc:spChg chg="mod">
          <ac:chgData name="Kamal  Bahadur Mahat" userId="df9db1ab-a777-4f82-a3f3-566007c4ef67" providerId="ADAL" clId="{7C0D2315-8AC9-4742-BA01-3F02AB4D593C}" dt="2024-06-03T02:39:55.839" v="1602" actId="20577"/>
          <ac:spMkLst>
            <pc:docMk/>
            <pc:sldMk cId="55547648" sldId="271"/>
            <ac:spMk id="2" creationId="{0F9EC73D-30EB-4938-A302-D0AC17D1E439}"/>
          </ac:spMkLst>
        </pc:spChg>
        <pc:picChg chg="add del mod">
          <ac:chgData name="Kamal  Bahadur Mahat" userId="df9db1ab-a777-4f82-a3f3-566007c4ef67" providerId="ADAL" clId="{7C0D2315-8AC9-4742-BA01-3F02AB4D593C}" dt="2024-06-03T02:41:00.673" v="1610" actId="478"/>
          <ac:picMkLst>
            <pc:docMk/>
            <pc:sldMk cId="55547648" sldId="271"/>
            <ac:picMk id="4" creationId="{5F754750-46EB-43C6-89EF-A6207CC5453B}"/>
          </ac:picMkLst>
        </pc:picChg>
        <pc:picChg chg="del mod">
          <ac:chgData name="Kamal  Bahadur Mahat" userId="df9db1ab-a777-4f82-a3f3-566007c4ef67" providerId="ADAL" clId="{7C0D2315-8AC9-4742-BA01-3F02AB4D593C}" dt="2024-06-03T02:40:18.056" v="1604" actId="478"/>
          <ac:picMkLst>
            <pc:docMk/>
            <pc:sldMk cId="55547648" sldId="271"/>
            <ac:picMk id="5" creationId="{5231D9E7-0E61-4D0F-ACBB-FE70CD4E039A}"/>
          </ac:picMkLst>
        </pc:picChg>
        <pc:picChg chg="add mod">
          <ac:chgData name="Kamal  Bahadur Mahat" userId="df9db1ab-a777-4f82-a3f3-566007c4ef67" providerId="ADAL" clId="{7C0D2315-8AC9-4742-BA01-3F02AB4D593C}" dt="2024-06-03T02:41:20.472" v="1617" actId="14100"/>
          <ac:picMkLst>
            <pc:docMk/>
            <pc:sldMk cId="55547648" sldId="271"/>
            <ac:picMk id="10" creationId="{5EE14757-BCAE-44C5-A8BB-D56F2D58B5B0}"/>
          </ac:picMkLst>
        </pc:picChg>
        <pc:cxnChg chg="del">
          <ac:chgData name="Kamal  Bahadur Mahat" userId="df9db1ab-a777-4f82-a3f3-566007c4ef67" providerId="ADAL" clId="{7C0D2315-8AC9-4742-BA01-3F02AB4D593C}" dt="2024-06-03T02:41:10.790" v="1613" actId="478"/>
          <ac:cxnSpMkLst>
            <pc:docMk/>
            <pc:sldMk cId="55547648" sldId="271"/>
            <ac:cxnSpMk id="6" creationId="{A79278D8-0D7D-454D-B5A3-590D8E1433AC}"/>
          </ac:cxnSpMkLst>
        </pc:cxnChg>
        <pc:cxnChg chg="add del mod">
          <ac:chgData name="Kamal  Bahadur Mahat" userId="df9db1ab-a777-4f82-a3f3-566007c4ef67" providerId="ADAL" clId="{7C0D2315-8AC9-4742-BA01-3F02AB4D593C}" dt="2024-06-03T02:41:13.374" v="1614" actId="478"/>
          <ac:cxnSpMkLst>
            <pc:docMk/>
            <pc:sldMk cId="55547648" sldId="271"/>
            <ac:cxnSpMk id="7" creationId="{CF939ED4-8E7C-45F2-A21E-31E8FB293CB4}"/>
          </ac:cxnSpMkLst>
        </pc:cxnChg>
        <pc:cxnChg chg="add mod">
          <ac:chgData name="Kamal  Bahadur Mahat" userId="df9db1ab-a777-4f82-a3f3-566007c4ef67" providerId="ADAL" clId="{7C0D2315-8AC9-4742-BA01-3F02AB4D593C}" dt="2024-06-03T02:41:41.323" v="1621" actId="14100"/>
          <ac:cxnSpMkLst>
            <pc:docMk/>
            <pc:sldMk cId="55547648" sldId="271"/>
            <ac:cxnSpMk id="11" creationId="{2DFE5E56-D8F7-4359-851F-3040313F4E3D}"/>
          </ac:cxnSpMkLst>
        </pc:cxnChg>
      </pc:sldChg>
      <pc:sldChg chg="addSp delSp modSp new mod">
        <pc:chgData name="Kamal  Bahadur Mahat" userId="df9db1ab-a777-4f82-a3f3-566007c4ef67" providerId="ADAL" clId="{7C0D2315-8AC9-4742-BA01-3F02AB4D593C}" dt="2024-06-03T12:58:06.419" v="1643" actId="1076"/>
        <pc:sldMkLst>
          <pc:docMk/>
          <pc:sldMk cId="3164876040" sldId="272"/>
        </pc:sldMkLst>
        <pc:spChg chg="del mod">
          <ac:chgData name="Kamal  Bahadur Mahat" userId="df9db1ab-a777-4f82-a3f3-566007c4ef67" providerId="ADAL" clId="{7C0D2315-8AC9-4742-BA01-3F02AB4D593C}" dt="2024-06-03T12:56:40.642" v="1636" actId="478"/>
          <ac:spMkLst>
            <pc:docMk/>
            <pc:sldMk cId="3164876040" sldId="272"/>
            <ac:spMk id="2" creationId="{57CA56C2-10E4-4DF5-B9DD-3CFD4A7DE7B4}"/>
          </ac:spMkLst>
        </pc:spChg>
        <pc:spChg chg="del">
          <ac:chgData name="Kamal  Bahadur Mahat" userId="df9db1ab-a777-4f82-a3f3-566007c4ef67" providerId="ADAL" clId="{7C0D2315-8AC9-4742-BA01-3F02AB4D593C}" dt="2024-06-03T12:56:45.643" v="1637" actId="478"/>
          <ac:spMkLst>
            <pc:docMk/>
            <pc:sldMk cId="3164876040" sldId="272"/>
            <ac:spMk id="3" creationId="{50B7CA8A-C080-45DA-B01A-BE74EBCD795D}"/>
          </ac:spMkLst>
        </pc:spChg>
        <pc:picChg chg="add del mod">
          <ac:chgData name="Kamal  Bahadur Mahat" userId="df9db1ab-a777-4f82-a3f3-566007c4ef67" providerId="ADAL" clId="{7C0D2315-8AC9-4742-BA01-3F02AB4D593C}" dt="2024-06-03T12:57:02.042" v="1639" actId="931"/>
          <ac:picMkLst>
            <pc:docMk/>
            <pc:sldMk cId="3164876040" sldId="272"/>
            <ac:picMk id="5" creationId="{65F17DA3-83B9-428A-8CF7-E2BF2A77DA6A}"/>
          </ac:picMkLst>
        </pc:picChg>
        <pc:picChg chg="add mod">
          <ac:chgData name="Kamal  Bahadur Mahat" userId="df9db1ab-a777-4f82-a3f3-566007c4ef67" providerId="ADAL" clId="{7C0D2315-8AC9-4742-BA01-3F02AB4D593C}" dt="2024-06-03T12:58:06.419" v="1643" actId="1076"/>
          <ac:picMkLst>
            <pc:docMk/>
            <pc:sldMk cId="3164876040" sldId="272"/>
            <ac:picMk id="7" creationId="{5BA29A42-A0A7-4A15-8184-D3624AFC0F9A}"/>
          </ac:picMkLst>
        </pc:picChg>
      </pc:sldChg>
      <pc:sldChg chg="delSp modSp add del mod">
        <pc:chgData name="Kamal  Bahadur Mahat" userId="df9db1ab-a777-4f82-a3f3-566007c4ef67" providerId="ADAL" clId="{7C0D2315-8AC9-4742-BA01-3F02AB4D593C}" dt="2024-06-03T12:53:56.466" v="1632" actId="47"/>
        <pc:sldMkLst>
          <pc:docMk/>
          <pc:sldMk cId="3983890968" sldId="272"/>
        </pc:sldMkLst>
        <pc:spChg chg="mod">
          <ac:chgData name="Kamal  Bahadur Mahat" userId="df9db1ab-a777-4f82-a3f3-566007c4ef67" providerId="ADAL" clId="{7C0D2315-8AC9-4742-BA01-3F02AB4D593C}" dt="2024-06-03T02:42:59.891" v="1631" actId="20577"/>
          <ac:spMkLst>
            <pc:docMk/>
            <pc:sldMk cId="3983890968" sldId="272"/>
            <ac:spMk id="2" creationId="{0F9EC73D-30EB-4938-A302-D0AC17D1E439}"/>
          </ac:spMkLst>
        </pc:spChg>
        <pc:picChg chg="del">
          <ac:chgData name="Kamal  Bahadur Mahat" userId="df9db1ab-a777-4f82-a3f3-566007c4ef67" providerId="ADAL" clId="{7C0D2315-8AC9-4742-BA01-3F02AB4D593C}" dt="2024-06-03T02:42:53.766" v="1623" actId="478"/>
          <ac:picMkLst>
            <pc:docMk/>
            <pc:sldMk cId="3983890968" sldId="272"/>
            <ac:picMk id="4" creationId="{F6DA6E0A-A8B8-4A39-9158-507AF84420E9}"/>
          </ac:picMkLst>
        </pc:picChg>
        <pc:picChg chg="del">
          <ac:chgData name="Kamal  Bahadur Mahat" userId="df9db1ab-a777-4f82-a3f3-566007c4ef67" providerId="ADAL" clId="{7C0D2315-8AC9-4742-BA01-3F02AB4D593C}" dt="2024-06-03T02:42:55.392" v="1624" actId="478"/>
          <ac:picMkLst>
            <pc:docMk/>
            <pc:sldMk cId="3983890968" sldId="272"/>
            <ac:picMk id="6" creationId="{933FD5ED-3A28-4FEA-AFF6-E4A81115AD9B}"/>
          </ac:picMkLst>
        </pc:picChg>
      </pc:sldChg>
      <pc:sldMasterChg chg="setBg addSldLayout">
        <pc:chgData name="Kamal  Bahadur Mahat" userId="df9db1ab-a777-4f82-a3f3-566007c4ef67" providerId="ADAL" clId="{7C0D2315-8AC9-4742-BA01-3F02AB4D593C}" dt="2024-06-02T10:24:48.128" v="164"/>
        <pc:sldMasterMkLst>
          <pc:docMk/>
          <pc:sldMasterMk cId="1072080617" sldId="2147483648"/>
        </pc:sldMasterMkLst>
        <pc:sldLayoutChg chg="add">
          <pc:chgData name="Kamal  Bahadur Mahat" userId="df9db1ab-a777-4f82-a3f3-566007c4ef67" providerId="ADAL" clId="{7C0D2315-8AC9-4742-BA01-3F02AB4D593C}" dt="2024-06-02T09:56:05.815" v="0" actId="680"/>
          <pc:sldLayoutMkLst>
            <pc:docMk/>
            <pc:sldMasterMk cId="1072080617" sldId="2147483648"/>
            <pc:sldLayoutMk cId="315643340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9434-D211-4F12-A586-22ADB425A8C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01CF-EDF2-4B2A-8D26-76B12547E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101CF-EDF2-4B2A-8D26-76B12547E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B215-9D11-4E47-B74D-AD04503C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D699F-8C4D-4B17-AD9B-498658AB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643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08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F3E6-AE8D-4983-9766-273C97CA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263" y="2338387"/>
            <a:ext cx="3990974" cy="1569244"/>
          </a:xfrm>
        </p:spPr>
        <p:txBody>
          <a:bodyPr/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Docker Hosting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8B86A0-D93C-44CF-974E-47B1E518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49" y="1379930"/>
            <a:ext cx="2906319" cy="29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Tag Image</a:t>
            </a:r>
            <a:endParaRPr lang="en-US" sz="1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1D9E7-0E61-4D0F-ACBB-FE70CD4E03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550" y="2095500"/>
            <a:ext cx="10172700" cy="16954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9278D8-0D7D-454D-B5A3-590D8E1433AC}"/>
              </a:ext>
            </a:extLst>
          </p:cNvPr>
          <p:cNvCxnSpPr/>
          <p:nvPr/>
        </p:nvCxnSpPr>
        <p:spPr>
          <a:xfrm>
            <a:off x="5915025" y="2409825"/>
            <a:ext cx="4610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2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Push Image</a:t>
            </a:r>
            <a:endParaRPr lang="en-US" sz="16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14757-BCAE-44C5-A8BB-D56F2D58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1" y="1404790"/>
            <a:ext cx="10473423" cy="25480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FE5E56-D8F7-4359-851F-3040313F4E3D}"/>
              </a:ext>
            </a:extLst>
          </p:cNvPr>
          <p:cNvCxnSpPr>
            <a:cxnSpLocks/>
          </p:cNvCxnSpPr>
          <p:nvPr/>
        </p:nvCxnSpPr>
        <p:spPr>
          <a:xfrm>
            <a:off x="6781800" y="1666875"/>
            <a:ext cx="388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2CB680-A5AC-4CC6-A398-329478CA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1950" y="114300"/>
            <a:ext cx="708660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Docker Compose </a:t>
            </a:r>
            <a:endParaRPr lang="en-US" sz="16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C0FBB9-C725-4B5A-850A-8F6B56971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0" y="2022862"/>
            <a:ext cx="4049419" cy="2773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02C62B-B024-475A-8931-B9933D505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6" y="2022862"/>
            <a:ext cx="6869660" cy="34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708660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Docker Compose</a:t>
            </a:r>
            <a:endParaRPr lang="en-US" sz="16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95D90D-2D99-4611-AB52-C9C2EFCE9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5" y="2105726"/>
            <a:ext cx="5583760" cy="2619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D5FA87-B2EC-49B3-BF7B-95FEBF1D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2105726"/>
            <a:ext cx="5667373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-19050"/>
            <a:ext cx="763905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Docker Compose: Secrets</a:t>
            </a: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6A7E2-42A9-4F9F-9878-EE242845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2428875"/>
            <a:ext cx="486727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-19050"/>
            <a:ext cx="763905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Setup Database</a:t>
            </a:r>
            <a:endParaRPr lang="en-US" sz="1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9416EF-8C7D-4474-BA54-7D0ACD488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766208"/>
            <a:ext cx="5391659" cy="25295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22300-A7C9-40E3-A47B-35877F218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2004332"/>
            <a:ext cx="6172200" cy="20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-19050"/>
            <a:ext cx="763905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Testing</a:t>
            </a: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A6E0A-A8B8-4A39-9158-507AF8442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04" y="1204061"/>
            <a:ext cx="5159671" cy="25448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FD5ED-3A28-4FEA-AFF6-E4A81115A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63" y="4105274"/>
            <a:ext cx="5423352" cy="226846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27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A29A42-A0A7-4A15-8184-D3624AFC0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1322069"/>
            <a:ext cx="4386263" cy="4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BAF653A-8EB9-46C2-94EE-37C7B7EE156B}"/>
              </a:ext>
            </a:extLst>
          </p:cNvPr>
          <p:cNvCxnSpPr>
            <a:cxnSpLocks/>
          </p:cNvCxnSpPr>
          <p:nvPr/>
        </p:nvCxnSpPr>
        <p:spPr>
          <a:xfrm flipV="1">
            <a:off x="6210301" y="2194069"/>
            <a:ext cx="2057399" cy="20419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08B76F-06DB-430E-A69F-E057A6D8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1" y="106147"/>
            <a:ext cx="3266669" cy="1004888"/>
          </a:xfrm>
        </p:spPr>
        <p:txBody>
          <a:bodyPr/>
          <a:lstStyle/>
          <a:p>
            <a:r>
              <a:rPr lang="en-US" sz="5400" dirty="0"/>
              <a:t>XAMMP</a:t>
            </a:r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1C83C9-4EA6-44B3-842A-4E5C3C10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926" y="1967127"/>
            <a:ext cx="1975862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 XAMPP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2F4BE8-AC38-4027-9C06-B25AB9CE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33" y="4420970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D468173-0D58-433F-8EAA-510EE5FC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926" y="3879100"/>
            <a:ext cx="1878299" cy="64633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2: Start MySQL and Apache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8614E4B-009A-4803-B7CE-59B8013D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181" y="1777394"/>
            <a:ext cx="1695450" cy="64633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3: Navigate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htdocs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6274924-C876-4DF3-898A-07E1D117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181" y="4063766"/>
            <a:ext cx="1469542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4: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the PHP code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27E3327-4CAA-474A-AFB1-CA8F67B2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6" y="1870904"/>
            <a:ext cx="2152650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 phpMyAdmin (Database 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88E9D26F-00D3-4144-AABE-2580DD13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824" y="4340765"/>
            <a:ext cx="1066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Finished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153A06-B122-4956-89A8-03635AE3D822}"/>
              </a:ext>
            </a:extLst>
          </p:cNvPr>
          <p:cNvCxnSpPr>
            <a:cxnSpLocks/>
          </p:cNvCxnSpPr>
          <p:nvPr/>
        </p:nvCxnSpPr>
        <p:spPr>
          <a:xfrm>
            <a:off x="1657350" y="2517235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707BA4-392D-4C44-87EB-8C89BCB1A94E}"/>
              </a:ext>
            </a:extLst>
          </p:cNvPr>
          <p:cNvCxnSpPr>
            <a:cxnSpLocks/>
          </p:cNvCxnSpPr>
          <p:nvPr/>
        </p:nvCxnSpPr>
        <p:spPr>
          <a:xfrm>
            <a:off x="5524500" y="2613458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77A50-E4DC-466E-95BA-ECE65B443176}"/>
              </a:ext>
            </a:extLst>
          </p:cNvPr>
          <p:cNvCxnSpPr>
            <a:cxnSpLocks/>
          </p:cNvCxnSpPr>
          <p:nvPr/>
        </p:nvCxnSpPr>
        <p:spPr>
          <a:xfrm>
            <a:off x="9105900" y="2668375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8F5DE7-8C74-4A72-8713-A8BA3627372D}"/>
              </a:ext>
            </a:extLst>
          </p:cNvPr>
          <p:cNvCxnSpPr>
            <a:cxnSpLocks/>
          </p:cNvCxnSpPr>
          <p:nvPr/>
        </p:nvCxnSpPr>
        <p:spPr>
          <a:xfrm flipV="1">
            <a:off x="2962032" y="2194069"/>
            <a:ext cx="1943345" cy="19034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0F0DDE6-C75C-4E54-A7A3-019FB8B339B2}"/>
              </a:ext>
            </a:extLst>
          </p:cNvPr>
          <p:cNvCxnSpPr>
            <a:cxnSpLocks/>
          </p:cNvCxnSpPr>
          <p:nvPr/>
        </p:nvCxnSpPr>
        <p:spPr>
          <a:xfrm flipV="1">
            <a:off x="8607175" y="3244649"/>
            <a:ext cx="1324505" cy="9370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297186D-A431-48C0-87D9-89FEDC93F0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92250" y="3055153"/>
            <a:ext cx="1959212" cy="47172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A7AEFD1-35E0-489D-A35D-BCBC5CAF0A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04253" y="2984346"/>
            <a:ext cx="2201509" cy="83951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59ED1F-2D43-45EA-8308-4FB617E91398}"/>
              </a:ext>
            </a:extLst>
          </p:cNvPr>
          <p:cNvCxnSpPr>
            <a:cxnSpLocks/>
          </p:cNvCxnSpPr>
          <p:nvPr/>
        </p:nvCxnSpPr>
        <p:spPr>
          <a:xfrm>
            <a:off x="8647687" y="2311408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2A55D1-B1B6-4CB5-9072-170E86300261}"/>
              </a:ext>
            </a:extLst>
          </p:cNvPr>
          <p:cNvCxnSpPr>
            <a:cxnSpLocks/>
          </p:cNvCxnSpPr>
          <p:nvPr/>
        </p:nvCxnSpPr>
        <p:spPr>
          <a:xfrm>
            <a:off x="1199626" y="2730797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36F336-3AAF-4FB5-AA37-7E32A799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686658" cy="1016541"/>
          </a:xfrm>
        </p:spPr>
        <p:txBody>
          <a:bodyPr/>
          <a:lstStyle/>
          <a:p>
            <a:r>
              <a:rPr lang="en-US" sz="5400" dirty="0"/>
              <a:t> Graph 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BC95C56-45A4-4508-BD35-5CB21458A0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61757" y="3126025"/>
            <a:ext cx="2128320" cy="6293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FD10429C-6EA7-40AB-8E6D-80473CE9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14" y="1732521"/>
            <a:ext cx="1230801" cy="92333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 Docker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9E41E7-0328-4AF2-96D1-0563C626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68" y="4263973"/>
            <a:ext cx="1878299" cy="64633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the PHP code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946B58-8F5D-49B1-8BA0-4ED1E3BB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112" y="1803577"/>
            <a:ext cx="1695450" cy="3693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 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C229AA-74D5-4773-92BA-409149DC0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511" y="4092662"/>
            <a:ext cx="1469542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Building image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EFC9CB2-7EA5-4F31-9133-192DE1B37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817" y="1665077"/>
            <a:ext cx="2152650" cy="64633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Repo:Docker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Hub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119C746-FA7E-425F-8CFA-2E9B4E86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73" y="4181689"/>
            <a:ext cx="1311030" cy="64633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Tag the 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9570B-6947-4BD8-9AAB-DBECDBC5C937}"/>
              </a:ext>
            </a:extLst>
          </p:cNvPr>
          <p:cNvCxnSpPr>
            <a:cxnSpLocks/>
          </p:cNvCxnSpPr>
          <p:nvPr/>
        </p:nvCxnSpPr>
        <p:spPr>
          <a:xfrm>
            <a:off x="3636089" y="2611399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66508-30D6-4190-8D96-D80513781A53}"/>
              </a:ext>
            </a:extLst>
          </p:cNvPr>
          <p:cNvCxnSpPr>
            <a:cxnSpLocks/>
          </p:cNvCxnSpPr>
          <p:nvPr/>
        </p:nvCxnSpPr>
        <p:spPr>
          <a:xfrm>
            <a:off x="6118496" y="2611398"/>
            <a:ext cx="0" cy="13618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A13CC7D2-4ED1-4FC8-94AD-0E68E5593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722" y="1564422"/>
            <a:ext cx="131103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 image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018F921-44AA-4543-AE9E-7EE0BD73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250" y="4092661"/>
            <a:ext cx="1770402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  Compose</a:t>
            </a:r>
            <a:r>
              <a:rPr lang="en-US" altLang="en-US" dirty="0">
                <a:latin typeface="Arial Unicode MS"/>
              </a:rPr>
              <a:t> 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98F4ACE2-63BD-409C-8BD4-93BF327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7374" y="2807428"/>
            <a:ext cx="1770402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</a:rPr>
              <a:t>Set up Database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250" y="161925"/>
            <a:ext cx="4400550" cy="814388"/>
          </a:xfrm>
        </p:spPr>
        <p:txBody>
          <a:bodyPr/>
          <a:lstStyle/>
          <a:p>
            <a:r>
              <a:rPr lang="en-US" sz="5400" dirty="0"/>
              <a:t>Docker Install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504EB-4550-4AA0-AAB2-909FFA247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2849563"/>
            <a:ext cx="9144000" cy="1655762"/>
          </a:xfrm>
        </p:spPr>
        <p:txBody>
          <a:bodyPr/>
          <a:lstStyle/>
          <a:p>
            <a:r>
              <a:rPr lang="en-US" dirty="0"/>
              <a:t>Visit the Docker Desktop website and download the installer.</a:t>
            </a:r>
          </a:p>
        </p:txBody>
      </p:sp>
    </p:spTree>
    <p:extLst>
      <p:ext uri="{BB962C8B-B14F-4D97-AF65-F5344CB8AC3E}">
        <p14:creationId xmlns:p14="http://schemas.microsoft.com/office/powerpoint/2010/main" val="354633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the PHP code </a:t>
            </a: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EB7F5-F0CD-48FD-8B8C-4A0B2CB14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6075" y="1781175"/>
            <a:ext cx="5676900" cy="4591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9E8CAD-C9FE-4EE8-849F-743663D8A53B}"/>
              </a:ext>
            </a:extLst>
          </p:cNvPr>
          <p:cNvCxnSpPr/>
          <p:nvPr/>
        </p:nvCxnSpPr>
        <p:spPr>
          <a:xfrm>
            <a:off x="4286250" y="3429000"/>
            <a:ext cx="2495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A5EE17-F355-4D2F-BB91-108B3BEA2F3A}"/>
              </a:ext>
            </a:extLst>
          </p:cNvPr>
          <p:cNvCxnSpPr/>
          <p:nvPr/>
        </p:nvCxnSpPr>
        <p:spPr>
          <a:xfrm>
            <a:off x="4000500" y="4248150"/>
            <a:ext cx="2495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1D68F-A191-4496-9352-5059911CA547}"/>
              </a:ext>
            </a:extLst>
          </p:cNvPr>
          <p:cNvCxnSpPr/>
          <p:nvPr/>
        </p:nvCxnSpPr>
        <p:spPr>
          <a:xfrm>
            <a:off x="4000500" y="4695825"/>
            <a:ext cx="2495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1D9E3D-AC66-42B1-B04A-15D0C2516D23}"/>
              </a:ext>
            </a:extLst>
          </p:cNvPr>
          <p:cNvCxnSpPr/>
          <p:nvPr/>
        </p:nvCxnSpPr>
        <p:spPr>
          <a:xfrm>
            <a:off x="4000500" y="5600700"/>
            <a:ext cx="24955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C8BDE9-7128-4A89-85FE-49F9C64E2094}"/>
              </a:ext>
            </a:extLst>
          </p:cNvPr>
          <p:cNvCxnSpPr>
            <a:cxnSpLocks/>
          </p:cNvCxnSpPr>
          <p:nvPr/>
        </p:nvCxnSpPr>
        <p:spPr>
          <a:xfrm flipV="1">
            <a:off x="4286250" y="5162550"/>
            <a:ext cx="180975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lang="en-US" altLang="en-US" sz="4800" dirty="0">
                <a:latin typeface="Arial Unicode MS"/>
              </a:rPr>
              <a:t>Docker File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sz="1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CEA44-DE1C-43F4-A39B-2FEE661E97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050" y="1133475"/>
            <a:ext cx="11315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lang="en-US" altLang="en-US" sz="4800" dirty="0">
                <a:latin typeface="Arial Unicode MS"/>
              </a:rPr>
              <a:t>Build Images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ADE0-5937-4CF1-94E6-42CB7D0B1A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981075"/>
            <a:ext cx="10896599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11DF3-B27B-4C79-8857-9A03107614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388" y="4551680"/>
            <a:ext cx="10963274" cy="211709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950F63-6354-43DB-BC2E-5678AC3A0C2F}"/>
              </a:ext>
            </a:extLst>
          </p:cNvPr>
          <p:cNvCxnSpPr>
            <a:cxnSpLocks/>
          </p:cNvCxnSpPr>
          <p:nvPr/>
        </p:nvCxnSpPr>
        <p:spPr>
          <a:xfrm>
            <a:off x="7724775" y="1247775"/>
            <a:ext cx="289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E7541-1A27-4B01-8DD2-EFC9E46D0212}"/>
              </a:ext>
            </a:extLst>
          </p:cNvPr>
          <p:cNvCxnSpPr>
            <a:cxnSpLocks/>
          </p:cNvCxnSpPr>
          <p:nvPr/>
        </p:nvCxnSpPr>
        <p:spPr>
          <a:xfrm>
            <a:off x="6096000" y="4943475"/>
            <a:ext cx="5200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94D9F-2532-4A0C-8856-4BE45863BAC8}"/>
              </a:ext>
            </a:extLst>
          </p:cNvPr>
          <p:cNvCxnSpPr>
            <a:cxnSpLocks/>
          </p:cNvCxnSpPr>
          <p:nvPr/>
        </p:nvCxnSpPr>
        <p:spPr>
          <a:xfrm>
            <a:off x="7248525" y="6543675"/>
            <a:ext cx="396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8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lang="en-US" altLang="en-US" sz="4800" dirty="0">
                <a:latin typeface="Arial Unicode MS"/>
              </a:rPr>
              <a:t>Build Images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lang="en-US" sz="1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4C31E-7836-48E2-BE56-D8A91AAA2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6250" y="2057400"/>
            <a:ext cx="5124450" cy="31432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D599E7-2EC1-4FDF-A9EF-3ED5AE9BE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5025" y="2269172"/>
            <a:ext cx="5800725" cy="271970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276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73D-30EB-4938-A302-D0AC17D1E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0"/>
            <a:ext cx="5829300" cy="981075"/>
          </a:xfrm>
        </p:spPr>
        <p:txBody>
          <a:bodyPr/>
          <a:lstStyle/>
          <a:p>
            <a:r>
              <a:rPr lang="en-US" sz="4800" dirty="0">
                <a:latin typeface="Arial Unicode MS"/>
              </a:rPr>
              <a:t>Creating Repository</a:t>
            </a:r>
            <a:endParaRPr lang="en-US" sz="1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0F1A-8D47-4B9B-A681-3D72DBC1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8" y="1738056"/>
            <a:ext cx="8735644" cy="36676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1B2E5-BC4E-481D-B33C-278AC3FE3017}"/>
              </a:ext>
            </a:extLst>
          </p:cNvPr>
          <p:cNvCxnSpPr/>
          <p:nvPr/>
        </p:nvCxnSpPr>
        <p:spPr>
          <a:xfrm flipV="1">
            <a:off x="6305550" y="3705225"/>
            <a:ext cx="1571625" cy="666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4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100</Words>
  <Application>Microsoft Office PowerPoint</Application>
  <PresentationFormat>Widescreen</PresentationFormat>
  <Paragraphs>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Docker Hosting</vt:lpstr>
      <vt:lpstr>XAMMP </vt:lpstr>
      <vt:lpstr> Graph </vt:lpstr>
      <vt:lpstr>Docker Install</vt:lpstr>
      <vt:lpstr>Insert the PHP code </vt:lpstr>
      <vt:lpstr>Docker File </vt:lpstr>
      <vt:lpstr>Build Images </vt:lpstr>
      <vt:lpstr>Build Images </vt:lpstr>
      <vt:lpstr>Creating Repository</vt:lpstr>
      <vt:lpstr>Tag Image</vt:lpstr>
      <vt:lpstr>Push Image</vt:lpstr>
      <vt:lpstr>Docker Compose </vt:lpstr>
      <vt:lpstr>Docker Compose</vt:lpstr>
      <vt:lpstr>Docker Compose: Secrets</vt:lpstr>
      <vt:lpstr>Setup Database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Hosting</dc:title>
  <dc:creator>Kamal  Bahadur Mahat</dc:creator>
  <cp:lastModifiedBy>Kamal  Bahadur Mahat</cp:lastModifiedBy>
  <cp:revision>14</cp:revision>
  <dcterms:created xsi:type="dcterms:W3CDTF">2024-06-02T09:55:57Z</dcterms:created>
  <dcterms:modified xsi:type="dcterms:W3CDTF">2024-06-03T12:59:35Z</dcterms:modified>
</cp:coreProperties>
</file>