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Kamal-Chander/GAN-Naan-Mudhalvan-Handwritten-Digit-Gen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Kamal Chander 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683259" y="2799431"/>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4"/>
              </a:rPr>
              <a:t>Demo</a:t>
            </a:r>
            <a:r>
              <a:rPr sz="2000" u="heavy" spc="-130" dirty="0">
                <a:solidFill>
                  <a:srgbClr val="006FC0"/>
                </a:solidFill>
                <a:uFill>
                  <a:solidFill>
                    <a:srgbClr val="006FC0"/>
                  </a:solidFill>
                </a:uFill>
                <a:latin typeface="Trebuchet MS"/>
                <a:cs typeface="Trebuchet MS"/>
                <a:hlinkClick r:id="rId4"/>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5">
            <a:extLst>
              <a:ext uri="{28A0092B-C50C-407E-A947-70E740481C1C}">
                <a14:useLocalDpi xmlns:a14="http://schemas.microsoft.com/office/drawing/2010/main" val="0"/>
              </a:ext>
            </a:extLst>
          </a:blip>
          <a:srcRect r="11776"/>
          <a:stretch/>
        </p:blipFill>
        <p:spPr>
          <a:xfrm>
            <a:off x="888285" y="2013443"/>
            <a:ext cx="3991769" cy="646370"/>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6"/>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1257</TotalTime>
  <Words>697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Kamal Chander R</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Kamal Chander R</cp:lastModifiedBy>
  <cp:revision>12</cp:revision>
  <dcterms:created xsi:type="dcterms:W3CDTF">2024-04-01T13:02:38Z</dcterms:created>
  <dcterms:modified xsi:type="dcterms:W3CDTF">2024-04-02T17:47:08Z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