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ZiURQG3YQ88X81JAsy0m6c2bM8-xJe7/view?usp=sharing"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Kamal Chander 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a:blip r:embed="rId2"/>
          <a:stretch>
            <a:fillRect/>
          </a:stretch>
        </p:blipFill>
        <p:spPr>
          <a:xfrm>
            <a:off x="833733" y="2022429"/>
            <a:ext cx="4483330" cy="3162463"/>
          </a:xfrm>
          <a:prstGeom prst="rect">
            <a:avLst/>
          </a:prstGeom>
        </p:spPr>
      </p:pic>
      <p:pic>
        <p:nvPicPr>
          <p:cNvPr id="12" name="Picture 11">
            <a:extLst>
              <a:ext uri="{FF2B5EF4-FFF2-40B4-BE49-F238E27FC236}">
                <a16:creationId xmlns:a16="http://schemas.microsoft.com/office/drawing/2014/main" id="{9E2F893F-3FC9-BC42-5D64-65816D38DB01}"/>
              </a:ext>
            </a:extLst>
          </p:cNvPr>
          <p:cNvPicPr>
            <a:picLocks noChangeAspect="1"/>
          </p:cNvPicPr>
          <p:nvPr/>
        </p:nvPicPr>
        <p:blipFill>
          <a:blip r:embed="rId3"/>
          <a:stretch>
            <a:fillRect/>
          </a:stretch>
        </p:blipFill>
        <p:spPr>
          <a:xfrm>
            <a:off x="5107320" y="2054181"/>
            <a:ext cx="5778797" cy="31307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2" name="Picture 11">
            <a:extLst>
              <a:ext uri="{FF2B5EF4-FFF2-40B4-BE49-F238E27FC236}">
                <a16:creationId xmlns:a16="http://schemas.microsoft.com/office/drawing/2014/main" id="{D41971B7-89DB-7E28-4736-743A53C678CD}"/>
              </a:ext>
            </a:extLst>
          </p:cNvPr>
          <p:cNvPicPr>
            <a:picLocks noChangeAspect="1"/>
          </p:cNvPicPr>
          <p:nvPr/>
        </p:nvPicPr>
        <p:blipFill>
          <a:blip r:embed="rId4"/>
          <a:stretch>
            <a:fillRect/>
          </a:stretch>
        </p:blipFill>
        <p:spPr>
          <a:xfrm>
            <a:off x="914400" y="1738067"/>
            <a:ext cx="4572000" cy="2032740"/>
          </a:xfrm>
          <a:prstGeom prst="rect">
            <a:avLst/>
          </a:prstGeom>
        </p:spPr>
      </p:pic>
      <p:pic>
        <p:nvPicPr>
          <p:cNvPr id="1026" name="Picture 2">
            <a:extLst>
              <a:ext uri="{FF2B5EF4-FFF2-40B4-BE49-F238E27FC236}">
                <a16:creationId xmlns:a16="http://schemas.microsoft.com/office/drawing/2014/main" id="{7724831C-5FC1-85C9-5724-931C49AD6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014" y="1524000"/>
            <a:ext cx="4057650" cy="36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handwritten digit images akin to the MNIST dataset. By exploring diverse network architectures and fine-tuning parameters, we've achieved superior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1200329"/>
          </a:xfrm>
          <a:prstGeom prst="rect">
            <a:avLst/>
          </a:prstGeom>
          <a:noFill/>
        </p:spPr>
        <p:txBody>
          <a:bodyPr wrap="square" rtlCol="0">
            <a:spAutoFit/>
          </a:bodyPr>
          <a:lstStyle/>
          <a:p>
            <a:r>
              <a:rPr lang="en-US" sz="2400" dirty="0"/>
              <a:t>Create a Generative Adversarial Network (GAN) that can produce images of handwritten digits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is to produce handwritten digits like those present in MNIST dataset using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3913059"/>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a:t>
            </a:r>
            <a:r>
              <a:rPr lang="en-US" sz="2400" dirty="0" err="1"/>
              <a:t>optimisation</a:t>
            </a:r>
            <a:r>
              <a:rPr lang="en-US" sz="2400" dirty="0"/>
              <a:t>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 or handwriting recognition.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require  handwritten digits, such as optical character recognition (OCR).</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a:t>
            </a:r>
            <a:r>
              <a:rPr lang="en-US" sz="2400" b="0" i="0" dirty="0" err="1">
                <a:solidFill>
                  <a:schemeClr val="tx1"/>
                </a:solidFill>
                <a:effectLst/>
                <a:latin typeface="Arial" panose="020B0604020202020204" pitchFamily="34" charset="0"/>
                <a:cs typeface="Arial" panose="020B0604020202020204" pitchFamily="34" charset="0"/>
              </a:rPr>
              <a:t>normalisation</a:t>
            </a:r>
            <a:r>
              <a:rPr lang="en-US" sz="2400" b="0" i="0" dirty="0">
                <a:solidFill>
                  <a:schemeClr val="tx1"/>
                </a:solidFill>
                <a:effectLst/>
                <a:latin typeface="Arial" panose="020B0604020202020204" pitchFamily="34" charset="0"/>
                <a:cs typeface="Arial" panose="020B0604020202020204" pitchFamily="34" charset="0"/>
              </a:rPr>
              <a:t>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39775" y="999781"/>
            <a:ext cx="8613775" cy="5460220"/>
          </a:xfrm>
          <a:prstGeom prst="rect">
            <a:avLst/>
          </a:prstGeom>
        </p:spPr>
        <p:txBody>
          <a:bodyPr vert="horz" wrap="square" lIns="0" tIns="12700" rIns="0" bIns="0" rtlCol="0">
            <a:spAutoFit/>
          </a:bodyPr>
          <a:lstStyle/>
          <a:p>
            <a:pPr marL="12700" algn="just">
              <a:lnSpc>
                <a:spcPct val="150000"/>
              </a:lnSpc>
              <a:spcBef>
                <a:spcPts val="100"/>
              </a:spcBef>
            </a:pPr>
            <a:r>
              <a:rPr lang="en-US" sz="1800" b="1" spc="-45" dirty="0">
                <a:latin typeface="Trebuchet MS"/>
                <a:cs typeface="Trebuchet MS"/>
              </a:rPr>
              <a:t>Generator Network Design</a:t>
            </a:r>
            <a:r>
              <a:rPr lang="en-US" sz="1800" spc="-45" dirty="0">
                <a:latin typeface="Trebuchet MS"/>
                <a:cs typeface="Trebuchet MS"/>
              </a:rPr>
              <a:t>: Design the architecture of the generator network, experimenting with various layer sizes, depths, and activation functions like </a:t>
            </a:r>
            <a:r>
              <a:rPr lang="en-US" sz="1800" spc="-45" dirty="0" err="1">
                <a:latin typeface="Trebuchet MS"/>
                <a:cs typeface="Trebuchet MS"/>
              </a:rPr>
              <a:t>ReLU</a:t>
            </a:r>
            <a:r>
              <a:rPr lang="en-US" sz="1800" spc="-45" dirty="0">
                <a:latin typeface="Trebuchet MS"/>
                <a:cs typeface="Trebuchet MS"/>
              </a:rPr>
              <a:t> and Tanh to generate realistic digit images.</a:t>
            </a:r>
          </a:p>
          <a:p>
            <a:pPr marL="12700" algn="just">
              <a:lnSpc>
                <a:spcPct val="150000"/>
              </a:lnSpc>
              <a:spcBef>
                <a:spcPts val="100"/>
              </a:spcBef>
            </a:pPr>
            <a:r>
              <a:rPr lang="en-US" sz="1800" b="1" spc="-45" dirty="0">
                <a:latin typeface="Trebuchet MS"/>
                <a:cs typeface="Trebuchet MS"/>
              </a:rPr>
              <a:t>Discriminator Network Design</a:t>
            </a:r>
            <a:r>
              <a:rPr lang="en-US" sz="1800" spc="-45" dirty="0">
                <a:latin typeface="Trebuchet MS"/>
                <a:cs typeface="Trebuchet MS"/>
              </a:rPr>
              <a:t>: Develop the discriminator network architecture, exploring different layer configurations and activation functions such as Sigmoid and Leaky </a:t>
            </a:r>
            <a:r>
              <a:rPr lang="en-US" sz="1800" spc="-45" dirty="0" err="1">
                <a:latin typeface="Trebuchet MS"/>
                <a:cs typeface="Trebuchet MS"/>
              </a:rPr>
              <a:t>ReLU</a:t>
            </a:r>
            <a:r>
              <a:rPr lang="en-US" sz="1800" spc="-45" dirty="0">
                <a:latin typeface="Trebuchet MS"/>
                <a:cs typeface="Trebuchet MS"/>
              </a:rPr>
              <a:t> to distinguish between real and generated images.</a:t>
            </a:r>
          </a:p>
          <a:p>
            <a:pPr marL="12700" algn="just">
              <a:lnSpc>
                <a:spcPct val="150000"/>
              </a:lnSpc>
              <a:spcBef>
                <a:spcPts val="100"/>
              </a:spcBef>
            </a:pPr>
            <a:r>
              <a:rPr lang="en-US" sz="1800" b="1" spc="-45" dirty="0">
                <a:latin typeface="Trebuchet MS"/>
                <a:cs typeface="Trebuchet MS"/>
              </a:rPr>
              <a:t>Hyperparameter Tuning</a:t>
            </a:r>
            <a:r>
              <a:rPr lang="en-US" sz="1800" spc="-45" dirty="0">
                <a:latin typeface="Trebuchet MS"/>
                <a:cs typeface="Trebuchet MS"/>
              </a:rPr>
              <a:t>: Conduct extensive experimentation and hyperparameter tuning to optimize the GAN model's performance, focusing on parameters like learning rate, batch size, and network depth.</a:t>
            </a:r>
          </a:p>
          <a:p>
            <a:pPr marL="12700" algn="just">
              <a:lnSpc>
                <a:spcPct val="150000"/>
              </a:lnSpc>
              <a:spcBef>
                <a:spcPts val="100"/>
              </a:spcBef>
            </a:pPr>
            <a:r>
              <a:rPr lang="en-US" sz="1800" b="1" spc="-45" dirty="0">
                <a:latin typeface="Trebuchet MS"/>
                <a:cs typeface="Trebuchet MS"/>
              </a:rPr>
              <a:t>Training</a:t>
            </a:r>
            <a:r>
              <a:rPr lang="en-US" sz="1800" spc="-45" dirty="0">
                <a:latin typeface="Trebuchet MS"/>
                <a:cs typeface="Trebuchet MS"/>
              </a:rPr>
              <a:t>: Train the GAN model on the MNIST dataset, iteratively updating the generator and discriminator networks to enhance image generation quality and stability.</a:t>
            </a:r>
          </a:p>
          <a:p>
            <a:pPr marL="12700" algn="just">
              <a:lnSpc>
                <a:spcPct val="150000"/>
              </a:lnSpc>
              <a:spcBef>
                <a:spcPts val="100"/>
              </a:spcBef>
            </a:pPr>
            <a:r>
              <a:rPr lang="en-US" sz="1800" spc="-45" dirty="0">
                <a:latin typeface="Trebuchet MS"/>
                <a:cs typeface="Trebuchet MS"/>
              </a:rPr>
              <a:t>Evaluation: Evaluate the trained GAN model's performance by analyzing generated digit images and assessing their realism and diversity.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1301</TotalTime>
  <Words>697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vt:lpstr>
      <vt:lpstr>Office Theme</vt:lpstr>
      <vt:lpstr>Kamal Chander R</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Kamal Chander R</cp:lastModifiedBy>
  <cp:revision>14</cp:revision>
  <dcterms:created xsi:type="dcterms:W3CDTF">2024-04-01T13:02:38Z</dcterms:created>
  <dcterms:modified xsi:type="dcterms:W3CDTF">2024-04-03T13:44:57Z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