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19"/>
  </p:notesMasterIdLst>
  <p:handoutMasterIdLst>
    <p:handoutMasterId r:id="rId20"/>
  </p:handoutMasterIdLst>
  <p:sldIdLst>
    <p:sldId id="1027" r:id="rId2"/>
    <p:sldId id="2026819423" r:id="rId3"/>
    <p:sldId id="2026819424" r:id="rId4"/>
    <p:sldId id="2026819425" r:id="rId5"/>
    <p:sldId id="2026819426" r:id="rId6"/>
    <p:sldId id="2026819427" r:id="rId7"/>
    <p:sldId id="2026819428" r:id="rId8"/>
    <p:sldId id="2026819429" r:id="rId9"/>
    <p:sldId id="2026819430" r:id="rId10"/>
    <p:sldId id="2026819431" r:id="rId11"/>
    <p:sldId id="2026819432" r:id="rId12"/>
    <p:sldId id="2026819433" r:id="rId13"/>
    <p:sldId id="2026819434" r:id="rId14"/>
    <p:sldId id="2026819435" r:id="rId15"/>
    <p:sldId id="2026819438" r:id="rId16"/>
    <p:sldId id="2026819436" r:id="rId17"/>
    <p:sldId id="202681943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20380-BA41-4A47-B7E2-E8EA74735812}" v="147" dt="2023-03-05T12:59:08.456"/>
  </p1510:revLst>
</p1510:revInfo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37" autoAdjust="0"/>
  </p:normalViewPr>
  <p:slideViewPr>
    <p:cSldViewPr snapToGrid="0">
      <p:cViewPr>
        <p:scale>
          <a:sx n="58" d="100"/>
          <a:sy n="58" d="100"/>
        </p:scale>
        <p:origin x="272" y="52"/>
      </p:cViewPr>
      <p:guideLst/>
    </p:cSldViewPr>
  </p:slideViewPr>
  <p:outlineViewPr>
    <p:cViewPr>
      <p:scale>
        <a:sx n="33" d="100"/>
        <a:sy n="33" d="100"/>
      </p:scale>
      <p:origin x="0" y="-7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-6396"/>
    </p:cViewPr>
  </p:sorterViewPr>
  <p:notesViewPr>
    <p:cSldViewPr snapToGrid="0" showGuides="1">
      <p:cViewPr varScale="1">
        <p:scale>
          <a:sx n="107" d="100"/>
          <a:sy n="107" d="100"/>
        </p:scale>
        <p:origin x="303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7D84C-1189-4788-A67E-80267E30523E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3CC5-1546-46F4-B9D5-A310FFB7E883}">
      <dgm:prSet/>
      <dgm:spPr/>
      <dgm:t>
        <a:bodyPr/>
        <a:lstStyle/>
        <a:p>
          <a:r>
            <a:rPr lang="en-US"/>
            <a:t>Current IT landscape</a:t>
          </a:r>
        </a:p>
      </dgm:t>
    </dgm:pt>
    <dgm:pt modelId="{34648C30-08D6-4A66-8CCC-A01B9D7929A3}" type="parTrans" cxnId="{B20BE4D6-672D-4A86-92CE-560FE574E782}">
      <dgm:prSet/>
      <dgm:spPr/>
      <dgm:t>
        <a:bodyPr/>
        <a:lstStyle/>
        <a:p>
          <a:endParaRPr lang="en-US"/>
        </a:p>
      </dgm:t>
    </dgm:pt>
    <dgm:pt modelId="{1DFDC425-73CC-45AD-A3DF-1539A8487BAE}" type="sibTrans" cxnId="{B20BE4D6-672D-4A86-92CE-560FE574E782}">
      <dgm:prSet/>
      <dgm:spPr/>
      <dgm:t>
        <a:bodyPr/>
        <a:lstStyle/>
        <a:p>
          <a:endParaRPr lang="en-US"/>
        </a:p>
      </dgm:t>
    </dgm:pt>
    <dgm:pt modelId="{5BD36569-01AF-4996-8534-BFB076F0BD94}">
      <dgm:prSet/>
      <dgm:spPr/>
      <dgm:t>
        <a:bodyPr/>
        <a:lstStyle/>
        <a:p>
          <a:r>
            <a:rPr lang="en-US"/>
            <a:t>What is a Hybrid cloud</a:t>
          </a:r>
        </a:p>
      </dgm:t>
    </dgm:pt>
    <dgm:pt modelId="{D2C17071-E003-474F-999E-CC76BB2E27B2}" type="parTrans" cxnId="{3E25F14C-1A70-424F-8E0E-29E4269F5165}">
      <dgm:prSet/>
      <dgm:spPr/>
      <dgm:t>
        <a:bodyPr/>
        <a:lstStyle/>
        <a:p>
          <a:endParaRPr lang="en-US"/>
        </a:p>
      </dgm:t>
    </dgm:pt>
    <dgm:pt modelId="{5D30C89E-8208-4BA1-9F5D-E16D2CDC37DC}" type="sibTrans" cxnId="{3E25F14C-1A70-424F-8E0E-29E4269F5165}">
      <dgm:prSet/>
      <dgm:spPr/>
      <dgm:t>
        <a:bodyPr/>
        <a:lstStyle/>
        <a:p>
          <a:endParaRPr lang="en-US"/>
        </a:p>
      </dgm:t>
    </dgm:pt>
    <dgm:pt modelId="{AC87EF3F-53B2-4FA0-87DB-106001662F91}">
      <dgm:prSet/>
      <dgm:spPr/>
      <dgm:t>
        <a:bodyPr/>
        <a:lstStyle/>
        <a:p>
          <a:r>
            <a:rPr lang="en-US"/>
            <a:t>VMC &amp; Millennium Falcon</a:t>
          </a:r>
        </a:p>
      </dgm:t>
    </dgm:pt>
    <dgm:pt modelId="{2FF00A63-03C9-4D9E-BB0B-CE372663FC65}" type="parTrans" cxnId="{C808E2DB-9845-41F6-A68F-435C7992BFAE}">
      <dgm:prSet/>
      <dgm:spPr/>
      <dgm:t>
        <a:bodyPr/>
        <a:lstStyle/>
        <a:p>
          <a:endParaRPr lang="en-US"/>
        </a:p>
      </dgm:t>
    </dgm:pt>
    <dgm:pt modelId="{46008D27-BD8B-4993-96E9-2F9F1DAEE059}" type="sibTrans" cxnId="{C808E2DB-9845-41F6-A68F-435C7992BFAE}">
      <dgm:prSet/>
      <dgm:spPr/>
      <dgm:t>
        <a:bodyPr/>
        <a:lstStyle/>
        <a:p>
          <a:endParaRPr lang="en-US"/>
        </a:p>
      </dgm:t>
    </dgm:pt>
    <dgm:pt modelId="{8CA9A165-B4F2-456F-A235-0C6B2C9BF3CE}">
      <dgm:prSet/>
      <dgm:spPr/>
      <dgm:t>
        <a:bodyPr/>
        <a:lstStyle/>
        <a:p>
          <a:r>
            <a:rPr lang="en-US"/>
            <a:t>Rearchitecting for the Hybrid cloud</a:t>
          </a:r>
        </a:p>
      </dgm:t>
    </dgm:pt>
    <dgm:pt modelId="{36089BA7-78D7-4DFF-AAE4-9A3F40C082FB}" type="parTrans" cxnId="{98A77AD6-6B3F-48AF-B4F9-85847C0F9ABA}">
      <dgm:prSet/>
      <dgm:spPr/>
      <dgm:t>
        <a:bodyPr/>
        <a:lstStyle/>
        <a:p>
          <a:endParaRPr lang="en-US"/>
        </a:p>
      </dgm:t>
    </dgm:pt>
    <dgm:pt modelId="{05158C23-BDC0-422F-AB0F-DA8F5B690371}" type="sibTrans" cxnId="{98A77AD6-6B3F-48AF-B4F9-85847C0F9ABA}">
      <dgm:prSet/>
      <dgm:spPr/>
      <dgm:t>
        <a:bodyPr/>
        <a:lstStyle/>
        <a:p>
          <a:endParaRPr lang="en-US"/>
        </a:p>
      </dgm:t>
    </dgm:pt>
    <dgm:pt modelId="{C220BC65-7E7C-40AF-B1FF-ED628F559C4E}">
      <dgm:prSet/>
      <dgm:spPr/>
      <dgm:t>
        <a:bodyPr/>
        <a:lstStyle/>
        <a:p>
          <a:r>
            <a:rPr lang="en-US" dirty="0"/>
            <a:t>Design Considerations</a:t>
          </a:r>
        </a:p>
      </dgm:t>
    </dgm:pt>
    <dgm:pt modelId="{314BC8F0-283F-49B1-818E-E584135395F4}" type="parTrans" cxnId="{AE37629C-9F13-487A-829F-1918D00840BE}">
      <dgm:prSet/>
      <dgm:spPr/>
      <dgm:t>
        <a:bodyPr/>
        <a:lstStyle/>
        <a:p>
          <a:endParaRPr lang="en-US"/>
        </a:p>
      </dgm:t>
    </dgm:pt>
    <dgm:pt modelId="{07002CB3-ACFA-464D-B081-816BAF3D4C0F}" type="sibTrans" cxnId="{AE37629C-9F13-487A-829F-1918D00840BE}">
      <dgm:prSet/>
      <dgm:spPr/>
      <dgm:t>
        <a:bodyPr/>
        <a:lstStyle/>
        <a:p>
          <a:endParaRPr lang="en-US"/>
        </a:p>
      </dgm:t>
    </dgm:pt>
    <dgm:pt modelId="{1142BD7B-2608-4078-9E0F-21A4A4459A2B}" type="pres">
      <dgm:prSet presAssocID="{2357D84C-1189-4788-A67E-80267E30523E}" presName="outerComposite" presStyleCnt="0">
        <dgm:presLayoutVars>
          <dgm:chMax val="5"/>
          <dgm:dir/>
          <dgm:resizeHandles val="exact"/>
        </dgm:presLayoutVars>
      </dgm:prSet>
      <dgm:spPr/>
    </dgm:pt>
    <dgm:pt modelId="{E3B20104-F55B-45D7-824D-E99EEE0D82C0}" type="pres">
      <dgm:prSet presAssocID="{2357D84C-1189-4788-A67E-80267E30523E}" presName="dummyMaxCanvas" presStyleCnt="0">
        <dgm:presLayoutVars/>
      </dgm:prSet>
      <dgm:spPr/>
    </dgm:pt>
    <dgm:pt modelId="{F4132DD4-C20C-4955-A729-9FE5911A76AC}" type="pres">
      <dgm:prSet presAssocID="{2357D84C-1189-4788-A67E-80267E30523E}" presName="FiveNodes_1" presStyleLbl="node1" presStyleIdx="0" presStyleCnt="5">
        <dgm:presLayoutVars>
          <dgm:bulletEnabled val="1"/>
        </dgm:presLayoutVars>
      </dgm:prSet>
      <dgm:spPr/>
    </dgm:pt>
    <dgm:pt modelId="{6D8661A3-3A23-4355-A9F7-E033B7D98EB8}" type="pres">
      <dgm:prSet presAssocID="{2357D84C-1189-4788-A67E-80267E30523E}" presName="FiveNodes_2" presStyleLbl="node1" presStyleIdx="1" presStyleCnt="5">
        <dgm:presLayoutVars>
          <dgm:bulletEnabled val="1"/>
        </dgm:presLayoutVars>
      </dgm:prSet>
      <dgm:spPr/>
    </dgm:pt>
    <dgm:pt modelId="{FA2BE70A-90A9-4A64-85C5-AB105DC92A2A}" type="pres">
      <dgm:prSet presAssocID="{2357D84C-1189-4788-A67E-80267E30523E}" presName="FiveNodes_3" presStyleLbl="node1" presStyleIdx="2" presStyleCnt="5">
        <dgm:presLayoutVars>
          <dgm:bulletEnabled val="1"/>
        </dgm:presLayoutVars>
      </dgm:prSet>
      <dgm:spPr/>
    </dgm:pt>
    <dgm:pt modelId="{D0600D43-EF94-44DD-BF33-0EC88055F6D1}" type="pres">
      <dgm:prSet presAssocID="{2357D84C-1189-4788-A67E-80267E30523E}" presName="FiveNodes_4" presStyleLbl="node1" presStyleIdx="3" presStyleCnt="5">
        <dgm:presLayoutVars>
          <dgm:bulletEnabled val="1"/>
        </dgm:presLayoutVars>
      </dgm:prSet>
      <dgm:spPr/>
    </dgm:pt>
    <dgm:pt modelId="{8C4085BF-CB24-4025-B4D4-639B2DE00062}" type="pres">
      <dgm:prSet presAssocID="{2357D84C-1189-4788-A67E-80267E30523E}" presName="FiveNodes_5" presStyleLbl="node1" presStyleIdx="4" presStyleCnt="5">
        <dgm:presLayoutVars>
          <dgm:bulletEnabled val="1"/>
        </dgm:presLayoutVars>
      </dgm:prSet>
      <dgm:spPr/>
    </dgm:pt>
    <dgm:pt modelId="{184972C7-3FCE-4AAB-B91E-917D9936E014}" type="pres">
      <dgm:prSet presAssocID="{2357D84C-1189-4788-A67E-80267E30523E}" presName="FiveConn_1-2" presStyleLbl="fgAccFollowNode1" presStyleIdx="0" presStyleCnt="4">
        <dgm:presLayoutVars>
          <dgm:bulletEnabled val="1"/>
        </dgm:presLayoutVars>
      </dgm:prSet>
      <dgm:spPr/>
    </dgm:pt>
    <dgm:pt modelId="{C59C6886-C400-46B0-A772-81D8741D9B24}" type="pres">
      <dgm:prSet presAssocID="{2357D84C-1189-4788-A67E-80267E30523E}" presName="FiveConn_2-3" presStyleLbl="fgAccFollowNode1" presStyleIdx="1" presStyleCnt="4">
        <dgm:presLayoutVars>
          <dgm:bulletEnabled val="1"/>
        </dgm:presLayoutVars>
      </dgm:prSet>
      <dgm:spPr/>
    </dgm:pt>
    <dgm:pt modelId="{67992830-B536-40A2-8A60-D4CA5D99AEC0}" type="pres">
      <dgm:prSet presAssocID="{2357D84C-1189-4788-A67E-80267E30523E}" presName="FiveConn_3-4" presStyleLbl="fgAccFollowNode1" presStyleIdx="2" presStyleCnt="4">
        <dgm:presLayoutVars>
          <dgm:bulletEnabled val="1"/>
        </dgm:presLayoutVars>
      </dgm:prSet>
      <dgm:spPr/>
    </dgm:pt>
    <dgm:pt modelId="{94EA7BE1-2CBF-418A-A4F7-A1C8D9364BCB}" type="pres">
      <dgm:prSet presAssocID="{2357D84C-1189-4788-A67E-80267E30523E}" presName="FiveConn_4-5" presStyleLbl="fgAccFollowNode1" presStyleIdx="3" presStyleCnt="4">
        <dgm:presLayoutVars>
          <dgm:bulletEnabled val="1"/>
        </dgm:presLayoutVars>
      </dgm:prSet>
      <dgm:spPr/>
    </dgm:pt>
    <dgm:pt modelId="{A51D1D27-4D7D-4906-A013-9EBD843C2F82}" type="pres">
      <dgm:prSet presAssocID="{2357D84C-1189-4788-A67E-80267E30523E}" presName="FiveNodes_1_text" presStyleLbl="node1" presStyleIdx="4" presStyleCnt="5">
        <dgm:presLayoutVars>
          <dgm:bulletEnabled val="1"/>
        </dgm:presLayoutVars>
      </dgm:prSet>
      <dgm:spPr/>
    </dgm:pt>
    <dgm:pt modelId="{5CC2E930-D40B-45AE-9451-52832858EDB2}" type="pres">
      <dgm:prSet presAssocID="{2357D84C-1189-4788-A67E-80267E30523E}" presName="FiveNodes_2_text" presStyleLbl="node1" presStyleIdx="4" presStyleCnt="5">
        <dgm:presLayoutVars>
          <dgm:bulletEnabled val="1"/>
        </dgm:presLayoutVars>
      </dgm:prSet>
      <dgm:spPr/>
    </dgm:pt>
    <dgm:pt modelId="{2EE5AD83-75B2-41A5-87AB-40AC737FBB6C}" type="pres">
      <dgm:prSet presAssocID="{2357D84C-1189-4788-A67E-80267E30523E}" presName="FiveNodes_3_text" presStyleLbl="node1" presStyleIdx="4" presStyleCnt="5">
        <dgm:presLayoutVars>
          <dgm:bulletEnabled val="1"/>
        </dgm:presLayoutVars>
      </dgm:prSet>
      <dgm:spPr/>
    </dgm:pt>
    <dgm:pt modelId="{B7D6A511-ACD9-40F3-9E9E-036DFAE9C295}" type="pres">
      <dgm:prSet presAssocID="{2357D84C-1189-4788-A67E-80267E30523E}" presName="FiveNodes_4_text" presStyleLbl="node1" presStyleIdx="4" presStyleCnt="5">
        <dgm:presLayoutVars>
          <dgm:bulletEnabled val="1"/>
        </dgm:presLayoutVars>
      </dgm:prSet>
      <dgm:spPr/>
    </dgm:pt>
    <dgm:pt modelId="{58CCDEE1-2A26-4788-9776-3E8743147F6F}" type="pres">
      <dgm:prSet presAssocID="{2357D84C-1189-4788-A67E-80267E30523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E3DA03-E416-46FE-8FEC-6986A181D3F7}" type="presOf" srcId="{96033CC5-1546-46F4-B9D5-A310FFB7E883}" destId="{A51D1D27-4D7D-4906-A013-9EBD843C2F82}" srcOrd="1" destOrd="0" presId="urn:microsoft.com/office/officeart/2005/8/layout/vProcess5"/>
    <dgm:cxn modelId="{8D261004-5B22-479D-823B-5A5EADBCBE5C}" type="presOf" srcId="{AC87EF3F-53B2-4FA0-87DB-106001662F91}" destId="{2EE5AD83-75B2-41A5-87AB-40AC737FBB6C}" srcOrd="1" destOrd="0" presId="urn:microsoft.com/office/officeart/2005/8/layout/vProcess5"/>
    <dgm:cxn modelId="{4B60F205-BADD-46D9-956B-CAFB0DCB60D5}" type="presOf" srcId="{05158C23-BDC0-422F-AB0F-DA8F5B690371}" destId="{94EA7BE1-2CBF-418A-A4F7-A1C8D9364BCB}" srcOrd="0" destOrd="0" presId="urn:microsoft.com/office/officeart/2005/8/layout/vProcess5"/>
    <dgm:cxn modelId="{8693DA08-2FEF-4C1D-9AAB-B6A3B12FB938}" type="presOf" srcId="{8CA9A165-B4F2-456F-A235-0C6B2C9BF3CE}" destId="{D0600D43-EF94-44DD-BF33-0EC88055F6D1}" srcOrd="0" destOrd="0" presId="urn:microsoft.com/office/officeart/2005/8/layout/vProcess5"/>
    <dgm:cxn modelId="{DB968116-E48C-40BC-BFFD-EA2158F38C4D}" type="presOf" srcId="{96033CC5-1546-46F4-B9D5-A310FFB7E883}" destId="{F4132DD4-C20C-4955-A729-9FE5911A76AC}" srcOrd="0" destOrd="0" presId="urn:microsoft.com/office/officeart/2005/8/layout/vProcess5"/>
    <dgm:cxn modelId="{EBDAFF22-2882-4584-BF81-B8569F6664D7}" type="presOf" srcId="{5D30C89E-8208-4BA1-9F5D-E16D2CDC37DC}" destId="{C59C6886-C400-46B0-A772-81D8741D9B24}" srcOrd="0" destOrd="0" presId="urn:microsoft.com/office/officeart/2005/8/layout/vProcess5"/>
    <dgm:cxn modelId="{B6843D36-7567-4511-A275-5FCEFDD5DC3A}" type="presOf" srcId="{1DFDC425-73CC-45AD-A3DF-1539A8487BAE}" destId="{184972C7-3FCE-4AAB-B91E-917D9936E014}" srcOrd="0" destOrd="0" presId="urn:microsoft.com/office/officeart/2005/8/layout/vProcess5"/>
    <dgm:cxn modelId="{3CCD4338-F6C9-42E4-9CF9-E424761413CF}" type="presOf" srcId="{8CA9A165-B4F2-456F-A235-0C6B2C9BF3CE}" destId="{B7D6A511-ACD9-40F3-9E9E-036DFAE9C295}" srcOrd="1" destOrd="0" presId="urn:microsoft.com/office/officeart/2005/8/layout/vProcess5"/>
    <dgm:cxn modelId="{A7CF063B-0549-471D-9616-1A31F339D9B6}" type="presOf" srcId="{AC87EF3F-53B2-4FA0-87DB-106001662F91}" destId="{FA2BE70A-90A9-4A64-85C5-AB105DC92A2A}" srcOrd="0" destOrd="0" presId="urn:microsoft.com/office/officeart/2005/8/layout/vProcess5"/>
    <dgm:cxn modelId="{8D56B943-9498-49FA-BB84-F9655D0DA3BA}" type="presOf" srcId="{2357D84C-1189-4788-A67E-80267E30523E}" destId="{1142BD7B-2608-4078-9E0F-21A4A4459A2B}" srcOrd="0" destOrd="0" presId="urn:microsoft.com/office/officeart/2005/8/layout/vProcess5"/>
    <dgm:cxn modelId="{3E25F14C-1A70-424F-8E0E-29E4269F5165}" srcId="{2357D84C-1189-4788-A67E-80267E30523E}" destId="{5BD36569-01AF-4996-8534-BFB076F0BD94}" srcOrd="1" destOrd="0" parTransId="{D2C17071-E003-474F-999E-CC76BB2E27B2}" sibTransId="{5D30C89E-8208-4BA1-9F5D-E16D2CDC37DC}"/>
    <dgm:cxn modelId="{AE37629C-9F13-487A-829F-1918D00840BE}" srcId="{2357D84C-1189-4788-A67E-80267E30523E}" destId="{C220BC65-7E7C-40AF-B1FF-ED628F559C4E}" srcOrd="4" destOrd="0" parTransId="{314BC8F0-283F-49B1-818E-E584135395F4}" sibTransId="{07002CB3-ACFA-464D-B081-816BAF3D4C0F}"/>
    <dgm:cxn modelId="{1F01649E-B8D2-4A6E-8957-32E5043A1616}" type="presOf" srcId="{C220BC65-7E7C-40AF-B1FF-ED628F559C4E}" destId="{8C4085BF-CB24-4025-B4D4-639B2DE00062}" srcOrd="0" destOrd="0" presId="urn:microsoft.com/office/officeart/2005/8/layout/vProcess5"/>
    <dgm:cxn modelId="{8765AAA5-E26F-4AD3-957E-9976AF8E1289}" type="presOf" srcId="{C220BC65-7E7C-40AF-B1FF-ED628F559C4E}" destId="{58CCDEE1-2A26-4788-9776-3E8743147F6F}" srcOrd="1" destOrd="0" presId="urn:microsoft.com/office/officeart/2005/8/layout/vProcess5"/>
    <dgm:cxn modelId="{A6A8B3C6-29D7-44E3-B4A6-354FD6FFA33E}" type="presOf" srcId="{46008D27-BD8B-4993-96E9-2F9F1DAEE059}" destId="{67992830-B536-40A2-8A60-D4CA5D99AEC0}" srcOrd="0" destOrd="0" presId="urn:microsoft.com/office/officeart/2005/8/layout/vProcess5"/>
    <dgm:cxn modelId="{607F1ED0-AD2D-430A-BF7D-516C61901D58}" type="presOf" srcId="{5BD36569-01AF-4996-8534-BFB076F0BD94}" destId="{6D8661A3-3A23-4355-A9F7-E033B7D98EB8}" srcOrd="0" destOrd="0" presId="urn:microsoft.com/office/officeart/2005/8/layout/vProcess5"/>
    <dgm:cxn modelId="{98A77AD6-6B3F-48AF-B4F9-85847C0F9ABA}" srcId="{2357D84C-1189-4788-A67E-80267E30523E}" destId="{8CA9A165-B4F2-456F-A235-0C6B2C9BF3CE}" srcOrd="3" destOrd="0" parTransId="{36089BA7-78D7-4DFF-AAE4-9A3F40C082FB}" sibTransId="{05158C23-BDC0-422F-AB0F-DA8F5B690371}"/>
    <dgm:cxn modelId="{B20BE4D6-672D-4A86-92CE-560FE574E782}" srcId="{2357D84C-1189-4788-A67E-80267E30523E}" destId="{96033CC5-1546-46F4-B9D5-A310FFB7E883}" srcOrd="0" destOrd="0" parTransId="{34648C30-08D6-4A66-8CCC-A01B9D7929A3}" sibTransId="{1DFDC425-73CC-45AD-A3DF-1539A8487BAE}"/>
    <dgm:cxn modelId="{65EA3FD8-F15A-438A-9AA6-33AFA7B5CD87}" type="presOf" srcId="{5BD36569-01AF-4996-8534-BFB076F0BD94}" destId="{5CC2E930-D40B-45AE-9451-52832858EDB2}" srcOrd="1" destOrd="0" presId="urn:microsoft.com/office/officeart/2005/8/layout/vProcess5"/>
    <dgm:cxn modelId="{C808E2DB-9845-41F6-A68F-435C7992BFAE}" srcId="{2357D84C-1189-4788-A67E-80267E30523E}" destId="{AC87EF3F-53B2-4FA0-87DB-106001662F91}" srcOrd="2" destOrd="0" parTransId="{2FF00A63-03C9-4D9E-BB0B-CE372663FC65}" sibTransId="{46008D27-BD8B-4993-96E9-2F9F1DAEE059}"/>
    <dgm:cxn modelId="{24FC7F30-6E95-44C5-BADE-C0015BECA133}" type="presParOf" srcId="{1142BD7B-2608-4078-9E0F-21A4A4459A2B}" destId="{E3B20104-F55B-45D7-824D-E99EEE0D82C0}" srcOrd="0" destOrd="0" presId="urn:microsoft.com/office/officeart/2005/8/layout/vProcess5"/>
    <dgm:cxn modelId="{BB1FF458-B1C3-460F-ABF7-2DAA4ECCEBEF}" type="presParOf" srcId="{1142BD7B-2608-4078-9E0F-21A4A4459A2B}" destId="{F4132DD4-C20C-4955-A729-9FE5911A76AC}" srcOrd="1" destOrd="0" presId="urn:microsoft.com/office/officeart/2005/8/layout/vProcess5"/>
    <dgm:cxn modelId="{AB6A8B76-0893-4A85-A57D-681D459B326B}" type="presParOf" srcId="{1142BD7B-2608-4078-9E0F-21A4A4459A2B}" destId="{6D8661A3-3A23-4355-A9F7-E033B7D98EB8}" srcOrd="2" destOrd="0" presId="urn:microsoft.com/office/officeart/2005/8/layout/vProcess5"/>
    <dgm:cxn modelId="{BBC55A39-F655-490B-BAD8-2BE1062708C7}" type="presParOf" srcId="{1142BD7B-2608-4078-9E0F-21A4A4459A2B}" destId="{FA2BE70A-90A9-4A64-85C5-AB105DC92A2A}" srcOrd="3" destOrd="0" presId="urn:microsoft.com/office/officeart/2005/8/layout/vProcess5"/>
    <dgm:cxn modelId="{0742DD6B-6D77-4857-B7F2-94FFA112E78E}" type="presParOf" srcId="{1142BD7B-2608-4078-9E0F-21A4A4459A2B}" destId="{D0600D43-EF94-44DD-BF33-0EC88055F6D1}" srcOrd="4" destOrd="0" presId="urn:microsoft.com/office/officeart/2005/8/layout/vProcess5"/>
    <dgm:cxn modelId="{DB48694E-E6D8-4712-BE23-D2223502CA25}" type="presParOf" srcId="{1142BD7B-2608-4078-9E0F-21A4A4459A2B}" destId="{8C4085BF-CB24-4025-B4D4-639B2DE00062}" srcOrd="5" destOrd="0" presId="urn:microsoft.com/office/officeart/2005/8/layout/vProcess5"/>
    <dgm:cxn modelId="{8B673BAB-F605-46C0-BAF3-29F7D238BC5B}" type="presParOf" srcId="{1142BD7B-2608-4078-9E0F-21A4A4459A2B}" destId="{184972C7-3FCE-4AAB-B91E-917D9936E014}" srcOrd="6" destOrd="0" presId="urn:microsoft.com/office/officeart/2005/8/layout/vProcess5"/>
    <dgm:cxn modelId="{58FDDB22-56B3-4ABC-89AA-37DB152AF8D2}" type="presParOf" srcId="{1142BD7B-2608-4078-9E0F-21A4A4459A2B}" destId="{C59C6886-C400-46B0-A772-81D8741D9B24}" srcOrd="7" destOrd="0" presId="urn:microsoft.com/office/officeart/2005/8/layout/vProcess5"/>
    <dgm:cxn modelId="{68A2551D-5419-4338-90E8-ECB55E6ED53C}" type="presParOf" srcId="{1142BD7B-2608-4078-9E0F-21A4A4459A2B}" destId="{67992830-B536-40A2-8A60-D4CA5D99AEC0}" srcOrd="8" destOrd="0" presId="urn:microsoft.com/office/officeart/2005/8/layout/vProcess5"/>
    <dgm:cxn modelId="{DC922E1E-CDAC-4D3A-9785-7282ABC8DE70}" type="presParOf" srcId="{1142BD7B-2608-4078-9E0F-21A4A4459A2B}" destId="{94EA7BE1-2CBF-418A-A4F7-A1C8D9364BCB}" srcOrd="9" destOrd="0" presId="urn:microsoft.com/office/officeart/2005/8/layout/vProcess5"/>
    <dgm:cxn modelId="{57AA6240-C370-46AC-8017-434F37E1149F}" type="presParOf" srcId="{1142BD7B-2608-4078-9E0F-21A4A4459A2B}" destId="{A51D1D27-4D7D-4906-A013-9EBD843C2F82}" srcOrd="10" destOrd="0" presId="urn:microsoft.com/office/officeart/2005/8/layout/vProcess5"/>
    <dgm:cxn modelId="{BF40B571-ED80-4764-B097-E28F7804B292}" type="presParOf" srcId="{1142BD7B-2608-4078-9E0F-21A4A4459A2B}" destId="{5CC2E930-D40B-45AE-9451-52832858EDB2}" srcOrd="11" destOrd="0" presId="urn:microsoft.com/office/officeart/2005/8/layout/vProcess5"/>
    <dgm:cxn modelId="{B3B0E077-0D2D-4A59-A681-D669279A8050}" type="presParOf" srcId="{1142BD7B-2608-4078-9E0F-21A4A4459A2B}" destId="{2EE5AD83-75B2-41A5-87AB-40AC737FBB6C}" srcOrd="12" destOrd="0" presId="urn:microsoft.com/office/officeart/2005/8/layout/vProcess5"/>
    <dgm:cxn modelId="{3557DB20-D442-4961-A250-7FA855303A5E}" type="presParOf" srcId="{1142BD7B-2608-4078-9E0F-21A4A4459A2B}" destId="{B7D6A511-ACD9-40F3-9E9E-036DFAE9C295}" srcOrd="13" destOrd="0" presId="urn:microsoft.com/office/officeart/2005/8/layout/vProcess5"/>
    <dgm:cxn modelId="{9218C001-C754-4120-BE42-16169BCCF458}" type="presParOf" srcId="{1142BD7B-2608-4078-9E0F-21A4A4459A2B}" destId="{58CCDEE1-2A26-4788-9776-3E8743147F6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DC855-C62C-48B7-9050-864080C1C7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FDCD04D-FAA7-4AF7-AB98-551E9F4EECAA}">
      <dgm:prSet phldrT="[Text]"/>
      <dgm:spPr/>
      <dgm:t>
        <a:bodyPr/>
        <a:lstStyle/>
        <a:p>
          <a:r>
            <a:rPr lang="en-US" dirty="0"/>
            <a:t>Primary DC dependencies</a:t>
          </a:r>
        </a:p>
      </dgm:t>
    </dgm:pt>
    <dgm:pt modelId="{635441B2-D130-4CBC-987A-728F0326CDD8}" type="parTrans" cxnId="{71CF9435-36D2-4B17-8404-59AD006CD25D}">
      <dgm:prSet/>
      <dgm:spPr/>
      <dgm:t>
        <a:bodyPr/>
        <a:lstStyle/>
        <a:p>
          <a:endParaRPr lang="en-US"/>
        </a:p>
      </dgm:t>
    </dgm:pt>
    <dgm:pt modelId="{E2CC2965-1196-4EA7-B00F-1185D45E80C1}" type="sibTrans" cxnId="{71CF9435-36D2-4B17-8404-59AD006CD25D}">
      <dgm:prSet/>
      <dgm:spPr/>
      <dgm:t>
        <a:bodyPr/>
        <a:lstStyle/>
        <a:p>
          <a:endParaRPr lang="en-US"/>
        </a:p>
      </dgm:t>
    </dgm:pt>
    <dgm:pt modelId="{AC9B193D-25A6-4423-9A72-FB55878C0A8B}">
      <dgm:prSet phldrT="[Text]"/>
      <dgm:spPr/>
      <dgm:t>
        <a:bodyPr/>
        <a:lstStyle/>
        <a:p>
          <a:r>
            <a:rPr lang="en-US" dirty="0"/>
            <a:t>Cross DC communication</a:t>
          </a:r>
        </a:p>
      </dgm:t>
    </dgm:pt>
    <dgm:pt modelId="{2FBB2375-E023-49B7-B898-631CDE6E1D3F}" type="parTrans" cxnId="{FADDA4A1-9F5C-492C-9C49-D3EB492DFEFC}">
      <dgm:prSet/>
      <dgm:spPr/>
      <dgm:t>
        <a:bodyPr/>
        <a:lstStyle/>
        <a:p>
          <a:endParaRPr lang="en-US"/>
        </a:p>
      </dgm:t>
    </dgm:pt>
    <dgm:pt modelId="{4FEF306F-5249-44B7-8546-8AD49717C5AB}" type="sibTrans" cxnId="{FADDA4A1-9F5C-492C-9C49-D3EB492DFEFC}">
      <dgm:prSet/>
      <dgm:spPr/>
      <dgm:t>
        <a:bodyPr/>
        <a:lstStyle/>
        <a:p>
          <a:endParaRPr lang="en-US"/>
        </a:p>
      </dgm:t>
    </dgm:pt>
    <dgm:pt modelId="{5CE3ACDA-4412-4C07-B62F-F41BF29CA101}">
      <dgm:prSet phldrT="[Text]"/>
      <dgm:spPr/>
      <dgm:t>
        <a:bodyPr/>
        <a:lstStyle/>
        <a:p>
          <a:r>
            <a:rPr lang="en-US" dirty="0"/>
            <a:t>Data collision</a:t>
          </a:r>
        </a:p>
      </dgm:t>
    </dgm:pt>
    <dgm:pt modelId="{2E97517D-C7B5-4E47-8FE0-C5473EEC0037}" type="parTrans" cxnId="{EE9C4AB0-7935-4493-B694-B578F41BF16D}">
      <dgm:prSet/>
      <dgm:spPr/>
      <dgm:t>
        <a:bodyPr/>
        <a:lstStyle/>
        <a:p>
          <a:endParaRPr lang="en-US"/>
        </a:p>
      </dgm:t>
    </dgm:pt>
    <dgm:pt modelId="{B787E7B8-C7BE-4C7C-9DB5-B54C1A4E0114}" type="sibTrans" cxnId="{EE9C4AB0-7935-4493-B694-B578F41BF16D}">
      <dgm:prSet/>
      <dgm:spPr/>
      <dgm:t>
        <a:bodyPr/>
        <a:lstStyle/>
        <a:p>
          <a:endParaRPr lang="en-US"/>
        </a:p>
      </dgm:t>
    </dgm:pt>
    <dgm:pt modelId="{06223FC4-D956-496E-BF02-CC43771A8AEF}" type="pres">
      <dgm:prSet presAssocID="{410DC855-C62C-48B7-9050-864080C1C7E6}" presName="linearFlow" presStyleCnt="0">
        <dgm:presLayoutVars>
          <dgm:dir/>
          <dgm:resizeHandles val="exact"/>
        </dgm:presLayoutVars>
      </dgm:prSet>
      <dgm:spPr/>
    </dgm:pt>
    <dgm:pt modelId="{7A6E3315-9918-4DFA-86C6-4AE58B6709BF}" type="pres">
      <dgm:prSet presAssocID="{DFDCD04D-FAA7-4AF7-AB98-551E9F4EECAA}" presName="composite" presStyleCnt="0"/>
      <dgm:spPr/>
    </dgm:pt>
    <dgm:pt modelId="{0283A56F-F217-48D1-8667-B86433EE9F85}" type="pres">
      <dgm:prSet presAssocID="{DFDCD04D-FAA7-4AF7-AB98-551E9F4EECAA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61D2042-2EA5-43A6-9E21-A1F9A67E6952}" type="pres">
      <dgm:prSet presAssocID="{DFDCD04D-FAA7-4AF7-AB98-551E9F4EECAA}" presName="txShp" presStyleLbl="node1" presStyleIdx="0" presStyleCnt="3">
        <dgm:presLayoutVars>
          <dgm:bulletEnabled val="1"/>
        </dgm:presLayoutVars>
      </dgm:prSet>
      <dgm:spPr/>
    </dgm:pt>
    <dgm:pt modelId="{9EE21F95-C516-4613-931B-17696D5788CF}" type="pres">
      <dgm:prSet presAssocID="{E2CC2965-1196-4EA7-B00F-1185D45E80C1}" presName="spacing" presStyleCnt="0"/>
      <dgm:spPr/>
    </dgm:pt>
    <dgm:pt modelId="{2A75AFC7-F4F1-4364-8E77-6EC0DD167B38}" type="pres">
      <dgm:prSet presAssocID="{AC9B193D-25A6-4423-9A72-FB55878C0A8B}" presName="composite" presStyleCnt="0"/>
      <dgm:spPr/>
    </dgm:pt>
    <dgm:pt modelId="{17F9E873-060D-4065-B991-12F0A2893014}" type="pres">
      <dgm:prSet presAssocID="{AC9B193D-25A6-4423-9A72-FB55878C0A8B}" presName="imgShp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8D83759C-CE87-4165-A0C1-74ADF357DF41}" type="pres">
      <dgm:prSet presAssocID="{AC9B193D-25A6-4423-9A72-FB55878C0A8B}" presName="txShp" presStyleLbl="node1" presStyleIdx="1" presStyleCnt="3">
        <dgm:presLayoutVars>
          <dgm:bulletEnabled val="1"/>
        </dgm:presLayoutVars>
      </dgm:prSet>
      <dgm:spPr/>
    </dgm:pt>
    <dgm:pt modelId="{F4246852-5646-42D8-864A-24E72E716DEB}" type="pres">
      <dgm:prSet presAssocID="{4FEF306F-5249-44B7-8546-8AD49717C5AB}" presName="spacing" presStyleCnt="0"/>
      <dgm:spPr/>
    </dgm:pt>
    <dgm:pt modelId="{3D89493B-11A2-4F2D-9162-1A8B36C03B1C}" type="pres">
      <dgm:prSet presAssocID="{5CE3ACDA-4412-4C07-B62F-F41BF29CA101}" presName="composite" presStyleCnt="0"/>
      <dgm:spPr/>
    </dgm:pt>
    <dgm:pt modelId="{BF0FF8BD-1BE3-4996-A8D0-8665899FD2BB}" type="pres">
      <dgm:prSet presAssocID="{5CE3ACDA-4412-4C07-B62F-F41BF29CA101}" presName="imgShp" presStyleLbl="fgImgPlace1" presStyleIdx="2" presStyleCnt="3"/>
      <dgm:spPr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6E99F6DA-6829-495C-B5B6-D751311F1FFD}" type="pres">
      <dgm:prSet presAssocID="{5CE3ACDA-4412-4C07-B62F-F41BF29CA101}" presName="txShp" presStyleLbl="node1" presStyleIdx="2" presStyleCnt="3">
        <dgm:presLayoutVars>
          <dgm:bulletEnabled val="1"/>
        </dgm:presLayoutVars>
      </dgm:prSet>
      <dgm:spPr/>
    </dgm:pt>
  </dgm:ptLst>
  <dgm:cxnLst>
    <dgm:cxn modelId="{71CF9435-36D2-4B17-8404-59AD006CD25D}" srcId="{410DC855-C62C-48B7-9050-864080C1C7E6}" destId="{DFDCD04D-FAA7-4AF7-AB98-551E9F4EECAA}" srcOrd="0" destOrd="0" parTransId="{635441B2-D130-4CBC-987A-728F0326CDD8}" sibTransId="{E2CC2965-1196-4EA7-B00F-1185D45E80C1}"/>
    <dgm:cxn modelId="{EBA02B6A-DCD5-4ACE-95BE-7CD669B2617F}" type="presOf" srcId="{5CE3ACDA-4412-4C07-B62F-F41BF29CA101}" destId="{6E99F6DA-6829-495C-B5B6-D751311F1FFD}" srcOrd="0" destOrd="0" presId="urn:microsoft.com/office/officeart/2005/8/layout/vList3"/>
    <dgm:cxn modelId="{FE1F4C52-B0B4-407C-B5C2-A2AE04CC3235}" type="presOf" srcId="{DFDCD04D-FAA7-4AF7-AB98-551E9F4EECAA}" destId="{361D2042-2EA5-43A6-9E21-A1F9A67E6952}" srcOrd="0" destOrd="0" presId="urn:microsoft.com/office/officeart/2005/8/layout/vList3"/>
    <dgm:cxn modelId="{8DCCD659-9AEB-4C1E-B7D7-F61831E79938}" type="presOf" srcId="{410DC855-C62C-48B7-9050-864080C1C7E6}" destId="{06223FC4-D956-496E-BF02-CC43771A8AEF}" srcOrd="0" destOrd="0" presId="urn:microsoft.com/office/officeart/2005/8/layout/vList3"/>
    <dgm:cxn modelId="{24CFA67F-D5E9-4872-9359-9F38B1C43006}" type="presOf" srcId="{AC9B193D-25A6-4423-9A72-FB55878C0A8B}" destId="{8D83759C-CE87-4165-A0C1-74ADF357DF41}" srcOrd="0" destOrd="0" presId="urn:microsoft.com/office/officeart/2005/8/layout/vList3"/>
    <dgm:cxn modelId="{FADDA4A1-9F5C-492C-9C49-D3EB492DFEFC}" srcId="{410DC855-C62C-48B7-9050-864080C1C7E6}" destId="{AC9B193D-25A6-4423-9A72-FB55878C0A8B}" srcOrd="1" destOrd="0" parTransId="{2FBB2375-E023-49B7-B898-631CDE6E1D3F}" sibTransId="{4FEF306F-5249-44B7-8546-8AD49717C5AB}"/>
    <dgm:cxn modelId="{EE9C4AB0-7935-4493-B694-B578F41BF16D}" srcId="{410DC855-C62C-48B7-9050-864080C1C7E6}" destId="{5CE3ACDA-4412-4C07-B62F-F41BF29CA101}" srcOrd="2" destOrd="0" parTransId="{2E97517D-C7B5-4E47-8FE0-C5473EEC0037}" sibTransId="{B787E7B8-C7BE-4C7C-9DB5-B54C1A4E0114}"/>
    <dgm:cxn modelId="{49578733-04A0-43E7-99AB-D8079AEDFCA7}" type="presParOf" srcId="{06223FC4-D956-496E-BF02-CC43771A8AEF}" destId="{7A6E3315-9918-4DFA-86C6-4AE58B6709BF}" srcOrd="0" destOrd="0" presId="urn:microsoft.com/office/officeart/2005/8/layout/vList3"/>
    <dgm:cxn modelId="{9F055FE9-4C30-4A80-A117-7939512C909F}" type="presParOf" srcId="{7A6E3315-9918-4DFA-86C6-4AE58B6709BF}" destId="{0283A56F-F217-48D1-8667-B86433EE9F85}" srcOrd="0" destOrd="0" presId="urn:microsoft.com/office/officeart/2005/8/layout/vList3"/>
    <dgm:cxn modelId="{123900D1-9836-4805-B1FD-FE485407125C}" type="presParOf" srcId="{7A6E3315-9918-4DFA-86C6-4AE58B6709BF}" destId="{361D2042-2EA5-43A6-9E21-A1F9A67E6952}" srcOrd="1" destOrd="0" presId="urn:microsoft.com/office/officeart/2005/8/layout/vList3"/>
    <dgm:cxn modelId="{361C49CC-2742-4F29-96F6-752EA5A38F82}" type="presParOf" srcId="{06223FC4-D956-496E-BF02-CC43771A8AEF}" destId="{9EE21F95-C516-4613-931B-17696D5788CF}" srcOrd="1" destOrd="0" presId="urn:microsoft.com/office/officeart/2005/8/layout/vList3"/>
    <dgm:cxn modelId="{4523F9F9-B1A3-4A21-B406-0BC711CC6233}" type="presParOf" srcId="{06223FC4-D956-496E-BF02-CC43771A8AEF}" destId="{2A75AFC7-F4F1-4364-8E77-6EC0DD167B38}" srcOrd="2" destOrd="0" presId="urn:microsoft.com/office/officeart/2005/8/layout/vList3"/>
    <dgm:cxn modelId="{EFEDDEB9-312B-4EA4-85B2-7F9A9E394B4B}" type="presParOf" srcId="{2A75AFC7-F4F1-4364-8E77-6EC0DD167B38}" destId="{17F9E873-060D-4065-B991-12F0A2893014}" srcOrd="0" destOrd="0" presId="urn:microsoft.com/office/officeart/2005/8/layout/vList3"/>
    <dgm:cxn modelId="{22EE7E4D-4C7B-4458-A1CF-5AB01118499E}" type="presParOf" srcId="{2A75AFC7-F4F1-4364-8E77-6EC0DD167B38}" destId="{8D83759C-CE87-4165-A0C1-74ADF357DF41}" srcOrd="1" destOrd="0" presId="urn:microsoft.com/office/officeart/2005/8/layout/vList3"/>
    <dgm:cxn modelId="{21AFB646-AD2C-4EEE-92DF-1149DAAF3992}" type="presParOf" srcId="{06223FC4-D956-496E-BF02-CC43771A8AEF}" destId="{F4246852-5646-42D8-864A-24E72E716DEB}" srcOrd="3" destOrd="0" presId="urn:microsoft.com/office/officeart/2005/8/layout/vList3"/>
    <dgm:cxn modelId="{0CFF4498-C579-4A2F-B609-DD0A27DDFE96}" type="presParOf" srcId="{06223FC4-D956-496E-BF02-CC43771A8AEF}" destId="{3D89493B-11A2-4F2D-9162-1A8B36C03B1C}" srcOrd="4" destOrd="0" presId="urn:microsoft.com/office/officeart/2005/8/layout/vList3"/>
    <dgm:cxn modelId="{E3D1ADDA-DBCF-4AF0-A41C-C2031EE2CE02}" type="presParOf" srcId="{3D89493B-11A2-4F2D-9162-1A8B36C03B1C}" destId="{BF0FF8BD-1BE3-4996-A8D0-8665899FD2BB}" srcOrd="0" destOrd="0" presId="urn:microsoft.com/office/officeart/2005/8/layout/vList3"/>
    <dgm:cxn modelId="{B37FAAE2-90A0-400B-B71D-EE5D1590E8F9}" type="presParOf" srcId="{3D89493B-11A2-4F2D-9162-1A8B36C03B1C}" destId="{6E99F6DA-6829-495C-B5B6-D751311F1F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503603-D116-4A8D-BCC1-A51A824D5B9E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E5379CB-D901-4857-8F86-676B87862B1F}">
      <dgm:prSet custT="1"/>
      <dgm:spPr/>
      <dgm:t>
        <a:bodyPr/>
        <a:lstStyle/>
        <a:p>
          <a:r>
            <a:rPr lang="en-US" sz="2400" b="1" dirty="0"/>
            <a:t>Data replication </a:t>
          </a:r>
          <a:r>
            <a:rPr lang="en-US" sz="1800" dirty="0"/>
            <a:t>between regions must be fast and reliable.</a:t>
          </a:r>
        </a:p>
      </dgm:t>
    </dgm:pt>
    <dgm:pt modelId="{CA55D34B-6EE4-4F41-8454-7D6781052C48}" type="parTrans" cxnId="{E1BC68C7-2078-4C56-BFE5-5C3066FFED35}">
      <dgm:prSet/>
      <dgm:spPr/>
      <dgm:t>
        <a:bodyPr/>
        <a:lstStyle/>
        <a:p>
          <a:endParaRPr lang="en-US"/>
        </a:p>
      </dgm:t>
    </dgm:pt>
    <dgm:pt modelId="{A5F6AD13-7534-43BF-8BE9-6DA486D6EB85}" type="sibTrans" cxnId="{E1BC68C7-2078-4C56-BFE5-5C3066FFED35}">
      <dgm:prSet/>
      <dgm:spPr/>
      <dgm:t>
        <a:bodyPr/>
        <a:lstStyle/>
        <a:p>
          <a:endParaRPr lang="en-US"/>
        </a:p>
      </dgm:t>
    </dgm:pt>
    <dgm:pt modelId="{3A959A19-26B1-40E6-9C8D-A390F2AD6EA3}">
      <dgm:prSet custT="1"/>
      <dgm:spPr/>
      <dgm:t>
        <a:bodyPr/>
        <a:lstStyle/>
        <a:p>
          <a:r>
            <a:rPr lang="en-US" sz="1800" dirty="0"/>
            <a:t>You need a global </a:t>
          </a:r>
          <a:r>
            <a:rPr lang="en-US" sz="2400" b="1" dirty="0"/>
            <a:t>network infrastructure </a:t>
          </a:r>
          <a:r>
            <a:rPr lang="en-US" sz="1800" dirty="0"/>
            <a:t>to connect your different regions.</a:t>
          </a:r>
        </a:p>
      </dgm:t>
    </dgm:pt>
    <dgm:pt modelId="{3844402C-AD52-4427-A9F4-1783F6452569}" type="parTrans" cxnId="{9E4EA049-227C-4B1C-B743-CF76DF447B0B}">
      <dgm:prSet/>
      <dgm:spPr/>
      <dgm:t>
        <a:bodyPr/>
        <a:lstStyle/>
        <a:p>
          <a:endParaRPr lang="en-US"/>
        </a:p>
      </dgm:t>
    </dgm:pt>
    <dgm:pt modelId="{536134A3-B16D-47F5-8E1D-7B6454CB508B}" type="sibTrans" cxnId="{9E4EA049-227C-4B1C-B743-CF76DF447B0B}">
      <dgm:prSet/>
      <dgm:spPr/>
      <dgm:t>
        <a:bodyPr/>
        <a:lstStyle/>
        <a:p>
          <a:endParaRPr lang="en-US"/>
        </a:p>
      </dgm:t>
    </dgm:pt>
    <dgm:pt modelId="{A3274595-4190-481B-B1CD-2FEA43F3D497}">
      <dgm:prSet custT="1"/>
      <dgm:spPr/>
      <dgm:t>
        <a:bodyPr/>
        <a:lstStyle/>
        <a:p>
          <a:r>
            <a:rPr lang="en-US" sz="1800" dirty="0"/>
            <a:t>Services should not have local state — they must be </a:t>
          </a:r>
          <a:r>
            <a:rPr lang="en-US" sz="2400" b="1" dirty="0"/>
            <a:t>stateless</a:t>
          </a:r>
          <a:r>
            <a:rPr lang="en-US" sz="1800" dirty="0"/>
            <a:t>, and state should be shared between regions.</a:t>
          </a:r>
        </a:p>
      </dgm:t>
    </dgm:pt>
    <dgm:pt modelId="{C2D04DF5-9D05-4ECE-B0AC-A2357B31A0B2}" type="parTrans" cxnId="{67EC7F9C-5E46-40CF-8581-775D7198906C}">
      <dgm:prSet/>
      <dgm:spPr/>
      <dgm:t>
        <a:bodyPr/>
        <a:lstStyle/>
        <a:p>
          <a:endParaRPr lang="en-US"/>
        </a:p>
      </dgm:t>
    </dgm:pt>
    <dgm:pt modelId="{46688EF5-EB06-4BEF-9045-F9472A6A4987}" type="sibTrans" cxnId="{67EC7F9C-5E46-40CF-8581-775D7198906C}">
      <dgm:prSet/>
      <dgm:spPr/>
      <dgm:t>
        <a:bodyPr/>
        <a:lstStyle/>
        <a:p>
          <a:endParaRPr lang="en-US"/>
        </a:p>
      </dgm:t>
    </dgm:pt>
    <dgm:pt modelId="{F1DA4745-A84C-47C9-B0F8-A73128FE3475}">
      <dgm:prSet custT="1"/>
      <dgm:spPr/>
      <dgm:t>
        <a:bodyPr/>
        <a:lstStyle/>
        <a:p>
          <a:r>
            <a:rPr lang="en-US" sz="1800" dirty="0"/>
            <a:t>Synchronous cross-regional calls should be avoided when possible. Applications should </a:t>
          </a:r>
          <a:r>
            <a:rPr lang="en-US" sz="2400" b="1" dirty="0"/>
            <a:t>use regional resources</a:t>
          </a:r>
          <a:r>
            <a:rPr lang="en-US" sz="1800" dirty="0"/>
            <a:t>.</a:t>
          </a:r>
        </a:p>
      </dgm:t>
    </dgm:pt>
    <dgm:pt modelId="{33811C75-DB7F-4D65-A219-B91DD8303EB0}" type="parTrans" cxnId="{74759EA0-AC8A-4BF8-959F-57A204536E3F}">
      <dgm:prSet/>
      <dgm:spPr/>
      <dgm:t>
        <a:bodyPr/>
        <a:lstStyle/>
        <a:p>
          <a:endParaRPr lang="en-US"/>
        </a:p>
      </dgm:t>
    </dgm:pt>
    <dgm:pt modelId="{FD8EBB09-55AF-430E-902F-7E72F8828036}" type="sibTrans" cxnId="{74759EA0-AC8A-4BF8-959F-57A204536E3F}">
      <dgm:prSet/>
      <dgm:spPr/>
      <dgm:t>
        <a:bodyPr/>
        <a:lstStyle/>
        <a:p>
          <a:endParaRPr lang="en-US"/>
        </a:p>
      </dgm:t>
    </dgm:pt>
    <dgm:pt modelId="{1E1278DB-B620-45D3-AE81-2A32CC2510CA}">
      <dgm:prSet custT="1"/>
      <dgm:spPr/>
      <dgm:t>
        <a:bodyPr/>
        <a:lstStyle/>
        <a:p>
          <a:r>
            <a:rPr lang="en-US" sz="2800" b="1" dirty="0"/>
            <a:t>DNS routing </a:t>
          </a:r>
          <a:r>
            <a:rPr lang="en-US" sz="2000" dirty="0"/>
            <a:t>should be used to permit for different scenarios.</a:t>
          </a:r>
        </a:p>
      </dgm:t>
    </dgm:pt>
    <dgm:pt modelId="{E642D5B2-0B28-4297-8D01-ABC42EFA1D8F}" type="parTrans" cxnId="{79B345B8-4154-4A49-B9FC-2CEBFE476074}">
      <dgm:prSet/>
      <dgm:spPr/>
      <dgm:t>
        <a:bodyPr/>
        <a:lstStyle/>
        <a:p>
          <a:endParaRPr lang="en-US"/>
        </a:p>
      </dgm:t>
    </dgm:pt>
    <dgm:pt modelId="{F9219C31-25B8-4068-8B2C-A9BE18F9D455}" type="sibTrans" cxnId="{79B345B8-4154-4A49-B9FC-2CEBFE476074}">
      <dgm:prSet/>
      <dgm:spPr/>
      <dgm:t>
        <a:bodyPr/>
        <a:lstStyle/>
        <a:p>
          <a:endParaRPr lang="en-US"/>
        </a:p>
      </dgm:t>
    </dgm:pt>
    <dgm:pt modelId="{E0BE56D7-9601-43EA-A543-0521B9733736}" type="pres">
      <dgm:prSet presAssocID="{2C503603-D116-4A8D-BCC1-A51A824D5B9E}" presName="diagram" presStyleCnt="0">
        <dgm:presLayoutVars>
          <dgm:dir/>
          <dgm:resizeHandles val="exact"/>
        </dgm:presLayoutVars>
      </dgm:prSet>
      <dgm:spPr/>
    </dgm:pt>
    <dgm:pt modelId="{EB5D35A5-5184-4996-ACE2-4BF6B7882746}" type="pres">
      <dgm:prSet presAssocID="{3E5379CB-D901-4857-8F86-676B87862B1F}" presName="node" presStyleLbl="node1" presStyleIdx="0" presStyleCnt="5">
        <dgm:presLayoutVars>
          <dgm:bulletEnabled val="1"/>
        </dgm:presLayoutVars>
      </dgm:prSet>
      <dgm:spPr/>
    </dgm:pt>
    <dgm:pt modelId="{7F3AB538-FD5A-45F5-807F-266BB55EC343}" type="pres">
      <dgm:prSet presAssocID="{A5F6AD13-7534-43BF-8BE9-6DA486D6EB85}" presName="sibTrans" presStyleCnt="0"/>
      <dgm:spPr/>
    </dgm:pt>
    <dgm:pt modelId="{9004FA8E-C500-4736-BB1E-627E7B3B1B85}" type="pres">
      <dgm:prSet presAssocID="{3A959A19-26B1-40E6-9C8D-A390F2AD6EA3}" presName="node" presStyleLbl="node1" presStyleIdx="1" presStyleCnt="5">
        <dgm:presLayoutVars>
          <dgm:bulletEnabled val="1"/>
        </dgm:presLayoutVars>
      </dgm:prSet>
      <dgm:spPr/>
    </dgm:pt>
    <dgm:pt modelId="{EB242350-05E2-4477-B515-3C5C2FBBC5E3}" type="pres">
      <dgm:prSet presAssocID="{536134A3-B16D-47F5-8E1D-7B6454CB508B}" presName="sibTrans" presStyleCnt="0"/>
      <dgm:spPr/>
    </dgm:pt>
    <dgm:pt modelId="{6CC9639C-2B2C-46AE-8F6B-F44DDA053796}" type="pres">
      <dgm:prSet presAssocID="{A3274595-4190-481B-B1CD-2FEA43F3D497}" presName="node" presStyleLbl="node1" presStyleIdx="2" presStyleCnt="5">
        <dgm:presLayoutVars>
          <dgm:bulletEnabled val="1"/>
        </dgm:presLayoutVars>
      </dgm:prSet>
      <dgm:spPr/>
    </dgm:pt>
    <dgm:pt modelId="{56FCF46B-94FD-4F56-A1DA-826B7F7E5CBA}" type="pres">
      <dgm:prSet presAssocID="{46688EF5-EB06-4BEF-9045-F9472A6A4987}" presName="sibTrans" presStyleCnt="0"/>
      <dgm:spPr/>
    </dgm:pt>
    <dgm:pt modelId="{95477459-35AF-4673-A7EB-BCF8A9FBFC22}" type="pres">
      <dgm:prSet presAssocID="{F1DA4745-A84C-47C9-B0F8-A73128FE3475}" presName="node" presStyleLbl="node1" presStyleIdx="3" presStyleCnt="5" custScaleY="110598">
        <dgm:presLayoutVars>
          <dgm:bulletEnabled val="1"/>
        </dgm:presLayoutVars>
      </dgm:prSet>
      <dgm:spPr/>
    </dgm:pt>
    <dgm:pt modelId="{C7B3A10E-AF82-47A3-9C06-9FE92C5FD688}" type="pres">
      <dgm:prSet presAssocID="{FD8EBB09-55AF-430E-902F-7E72F8828036}" presName="sibTrans" presStyleCnt="0"/>
      <dgm:spPr/>
    </dgm:pt>
    <dgm:pt modelId="{72515059-46B7-4BB8-AE2A-C40CCB925FEF}" type="pres">
      <dgm:prSet presAssocID="{1E1278DB-B620-45D3-AE81-2A32CC2510CA}" presName="node" presStyleLbl="node1" presStyleIdx="4" presStyleCnt="5">
        <dgm:presLayoutVars>
          <dgm:bulletEnabled val="1"/>
        </dgm:presLayoutVars>
      </dgm:prSet>
      <dgm:spPr/>
    </dgm:pt>
  </dgm:ptLst>
  <dgm:cxnLst>
    <dgm:cxn modelId="{15CAE311-8B51-4E9D-A635-979EF858E4DB}" type="presOf" srcId="{2C503603-D116-4A8D-BCC1-A51A824D5B9E}" destId="{E0BE56D7-9601-43EA-A543-0521B9733736}" srcOrd="0" destOrd="0" presId="urn:microsoft.com/office/officeart/2005/8/layout/default"/>
    <dgm:cxn modelId="{F3510418-8FD2-4FD6-8B9F-1234D9D13358}" type="presOf" srcId="{F1DA4745-A84C-47C9-B0F8-A73128FE3475}" destId="{95477459-35AF-4673-A7EB-BCF8A9FBFC22}" srcOrd="0" destOrd="0" presId="urn:microsoft.com/office/officeart/2005/8/layout/default"/>
    <dgm:cxn modelId="{8BC3E943-CDF7-4AFF-9C5F-60A4BD1BC9C5}" type="presOf" srcId="{3E5379CB-D901-4857-8F86-676B87862B1F}" destId="{EB5D35A5-5184-4996-ACE2-4BF6B7882746}" srcOrd="0" destOrd="0" presId="urn:microsoft.com/office/officeart/2005/8/layout/default"/>
    <dgm:cxn modelId="{9E4EA049-227C-4B1C-B743-CF76DF447B0B}" srcId="{2C503603-D116-4A8D-BCC1-A51A824D5B9E}" destId="{3A959A19-26B1-40E6-9C8D-A390F2AD6EA3}" srcOrd="1" destOrd="0" parTransId="{3844402C-AD52-4427-A9F4-1783F6452569}" sibTransId="{536134A3-B16D-47F5-8E1D-7B6454CB508B}"/>
    <dgm:cxn modelId="{67EC7F9C-5E46-40CF-8581-775D7198906C}" srcId="{2C503603-D116-4A8D-BCC1-A51A824D5B9E}" destId="{A3274595-4190-481B-B1CD-2FEA43F3D497}" srcOrd="2" destOrd="0" parTransId="{C2D04DF5-9D05-4ECE-B0AC-A2357B31A0B2}" sibTransId="{46688EF5-EB06-4BEF-9045-F9472A6A4987}"/>
    <dgm:cxn modelId="{74759EA0-AC8A-4BF8-959F-57A204536E3F}" srcId="{2C503603-D116-4A8D-BCC1-A51A824D5B9E}" destId="{F1DA4745-A84C-47C9-B0F8-A73128FE3475}" srcOrd="3" destOrd="0" parTransId="{33811C75-DB7F-4D65-A219-B91DD8303EB0}" sibTransId="{FD8EBB09-55AF-430E-902F-7E72F8828036}"/>
    <dgm:cxn modelId="{C8FC34AC-8FBC-4806-B134-60AEDD09B1F9}" type="presOf" srcId="{A3274595-4190-481B-B1CD-2FEA43F3D497}" destId="{6CC9639C-2B2C-46AE-8F6B-F44DDA053796}" srcOrd="0" destOrd="0" presId="urn:microsoft.com/office/officeart/2005/8/layout/default"/>
    <dgm:cxn modelId="{79B345B8-4154-4A49-B9FC-2CEBFE476074}" srcId="{2C503603-D116-4A8D-BCC1-A51A824D5B9E}" destId="{1E1278DB-B620-45D3-AE81-2A32CC2510CA}" srcOrd="4" destOrd="0" parTransId="{E642D5B2-0B28-4297-8D01-ABC42EFA1D8F}" sibTransId="{F9219C31-25B8-4068-8B2C-A9BE18F9D455}"/>
    <dgm:cxn modelId="{7B361CBE-A232-4700-9AF4-1D64E1530E89}" type="presOf" srcId="{1E1278DB-B620-45D3-AE81-2A32CC2510CA}" destId="{72515059-46B7-4BB8-AE2A-C40CCB925FEF}" srcOrd="0" destOrd="0" presId="urn:microsoft.com/office/officeart/2005/8/layout/default"/>
    <dgm:cxn modelId="{E1BC68C7-2078-4C56-BFE5-5C3066FFED35}" srcId="{2C503603-D116-4A8D-BCC1-A51A824D5B9E}" destId="{3E5379CB-D901-4857-8F86-676B87862B1F}" srcOrd="0" destOrd="0" parTransId="{CA55D34B-6EE4-4F41-8454-7D6781052C48}" sibTransId="{A5F6AD13-7534-43BF-8BE9-6DA486D6EB85}"/>
    <dgm:cxn modelId="{D2C4EBC7-904F-41C6-A666-B91204A6D08A}" type="presOf" srcId="{3A959A19-26B1-40E6-9C8D-A390F2AD6EA3}" destId="{9004FA8E-C500-4736-BB1E-627E7B3B1B85}" srcOrd="0" destOrd="0" presId="urn:microsoft.com/office/officeart/2005/8/layout/default"/>
    <dgm:cxn modelId="{CC3C2392-A8E4-46EC-A6E6-8DA141B341C6}" type="presParOf" srcId="{E0BE56D7-9601-43EA-A543-0521B9733736}" destId="{EB5D35A5-5184-4996-ACE2-4BF6B7882746}" srcOrd="0" destOrd="0" presId="urn:microsoft.com/office/officeart/2005/8/layout/default"/>
    <dgm:cxn modelId="{9BE6F1F5-D258-45CF-9A02-29572F43A244}" type="presParOf" srcId="{E0BE56D7-9601-43EA-A543-0521B9733736}" destId="{7F3AB538-FD5A-45F5-807F-266BB55EC343}" srcOrd="1" destOrd="0" presId="urn:microsoft.com/office/officeart/2005/8/layout/default"/>
    <dgm:cxn modelId="{CBDC0CA4-29B2-46B1-A12D-0F1ED68905A4}" type="presParOf" srcId="{E0BE56D7-9601-43EA-A543-0521B9733736}" destId="{9004FA8E-C500-4736-BB1E-627E7B3B1B85}" srcOrd="2" destOrd="0" presId="urn:microsoft.com/office/officeart/2005/8/layout/default"/>
    <dgm:cxn modelId="{C5505522-D7BA-40A5-A90F-004B52EDE502}" type="presParOf" srcId="{E0BE56D7-9601-43EA-A543-0521B9733736}" destId="{EB242350-05E2-4477-B515-3C5C2FBBC5E3}" srcOrd="3" destOrd="0" presId="urn:microsoft.com/office/officeart/2005/8/layout/default"/>
    <dgm:cxn modelId="{8A2F76DA-919C-4FD7-B4BD-A27B53CE625C}" type="presParOf" srcId="{E0BE56D7-9601-43EA-A543-0521B9733736}" destId="{6CC9639C-2B2C-46AE-8F6B-F44DDA053796}" srcOrd="4" destOrd="0" presId="urn:microsoft.com/office/officeart/2005/8/layout/default"/>
    <dgm:cxn modelId="{42060F65-251C-4544-AD33-B93416015356}" type="presParOf" srcId="{E0BE56D7-9601-43EA-A543-0521B9733736}" destId="{56FCF46B-94FD-4F56-A1DA-826B7F7E5CBA}" srcOrd="5" destOrd="0" presId="urn:microsoft.com/office/officeart/2005/8/layout/default"/>
    <dgm:cxn modelId="{860DEA6A-46B8-4E38-A459-92FEF844E5FF}" type="presParOf" srcId="{E0BE56D7-9601-43EA-A543-0521B9733736}" destId="{95477459-35AF-4673-A7EB-BCF8A9FBFC22}" srcOrd="6" destOrd="0" presId="urn:microsoft.com/office/officeart/2005/8/layout/default"/>
    <dgm:cxn modelId="{FDBE8BE4-4889-4118-959F-0D9AC97D94ED}" type="presParOf" srcId="{E0BE56D7-9601-43EA-A543-0521B9733736}" destId="{C7B3A10E-AF82-47A3-9C06-9FE92C5FD688}" srcOrd="7" destOrd="0" presId="urn:microsoft.com/office/officeart/2005/8/layout/default"/>
    <dgm:cxn modelId="{5B04D5DF-C51F-44D6-9B37-CD27618CA39B}" type="presParOf" srcId="{E0BE56D7-9601-43EA-A543-0521B9733736}" destId="{72515059-46B7-4BB8-AE2A-C40CCB925F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32DD4-C20C-4955-A729-9FE5911A76AC}">
      <dsp:nvSpPr>
        <dsp:cNvPr id="0" name=""/>
        <dsp:cNvSpPr/>
      </dsp:nvSpPr>
      <dsp:spPr>
        <a:xfrm>
          <a:off x="0" y="0"/>
          <a:ext cx="8449056" cy="822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Current IT landscape</a:t>
          </a:r>
        </a:p>
      </dsp:txBody>
      <dsp:txXfrm>
        <a:off x="24104" y="24104"/>
        <a:ext cx="7464731" cy="774752"/>
      </dsp:txXfrm>
    </dsp:sp>
    <dsp:sp modelId="{6D8661A3-3A23-4355-A9F7-E033B7D98EB8}">
      <dsp:nvSpPr>
        <dsp:cNvPr id="0" name=""/>
        <dsp:cNvSpPr/>
      </dsp:nvSpPr>
      <dsp:spPr>
        <a:xfrm>
          <a:off x="630936" y="937260"/>
          <a:ext cx="8449056" cy="822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is a Hybrid cloud</a:t>
          </a:r>
        </a:p>
      </dsp:txBody>
      <dsp:txXfrm>
        <a:off x="655040" y="961364"/>
        <a:ext cx="7234988" cy="774752"/>
      </dsp:txXfrm>
    </dsp:sp>
    <dsp:sp modelId="{FA2BE70A-90A9-4A64-85C5-AB105DC92A2A}">
      <dsp:nvSpPr>
        <dsp:cNvPr id="0" name=""/>
        <dsp:cNvSpPr/>
      </dsp:nvSpPr>
      <dsp:spPr>
        <a:xfrm>
          <a:off x="1261871" y="1874520"/>
          <a:ext cx="8449056" cy="822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VMC &amp; Millennium Falcon</a:t>
          </a:r>
        </a:p>
      </dsp:txBody>
      <dsp:txXfrm>
        <a:off x="1285975" y="1898624"/>
        <a:ext cx="7234988" cy="774752"/>
      </dsp:txXfrm>
    </dsp:sp>
    <dsp:sp modelId="{D0600D43-EF94-44DD-BF33-0EC88055F6D1}">
      <dsp:nvSpPr>
        <dsp:cNvPr id="0" name=""/>
        <dsp:cNvSpPr/>
      </dsp:nvSpPr>
      <dsp:spPr>
        <a:xfrm>
          <a:off x="1892808" y="2811780"/>
          <a:ext cx="8449056" cy="822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Rearchitecting for the Hybrid cloud</a:t>
          </a:r>
        </a:p>
      </dsp:txBody>
      <dsp:txXfrm>
        <a:off x="1916912" y="2835884"/>
        <a:ext cx="7234988" cy="774752"/>
      </dsp:txXfrm>
    </dsp:sp>
    <dsp:sp modelId="{8C4085BF-CB24-4025-B4D4-639B2DE00062}">
      <dsp:nvSpPr>
        <dsp:cNvPr id="0" name=""/>
        <dsp:cNvSpPr/>
      </dsp:nvSpPr>
      <dsp:spPr>
        <a:xfrm>
          <a:off x="2523743" y="3749040"/>
          <a:ext cx="8449056" cy="822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Design Considerations</a:t>
          </a:r>
        </a:p>
      </dsp:txBody>
      <dsp:txXfrm>
        <a:off x="2547847" y="3773144"/>
        <a:ext cx="7234988" cy="774752"/>
      </dsp:txXfrm>
    </dsp:sp>
    <dsp:sp modelId="{184972C7-3FCE-4AAB-B91E-917D9936E014}">
      <dsp:nvSpPr>
        <dsp:cNvPr id="0" name=""/>
        <dsp:cNvSpPr/>
      </dsp:nvSpPr>
      <dsp:spPr>
        <a:xfrm>
          <a:off x="7914132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34490" y="601217"/>
        <a:ext cx="294208" cy="402530"/>
      </dsp:txXfrm>
    </dsp:sp>
    <dsp:sp modelId="{C59C6886-C400-46B0-A772-81D8741D9B24}">
      <dsp:nvSpPr>
        <dsp:cNvPr id="0" name=""/>
        <dsp:cNvSpPr/>
      </dsp:nvSpPr>
      <dsp:spPr>
        <a:xfrm>
          <a:off x="8545068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65426" y="1538478"/>
        <a:ext cx="294208" cy="402530"/>
      </dsp:txXfrm>
    </dsp:sp>
    <dsp:sp modelId="{67992830-B536-40A2-8A60-D4CA5D99AEC0}">
      <dsp:nvSpPr>
        <dsp:cNvPr id="0" name=""/>
        <dsp:cNvSpPr/>
      </dsp:nvSpPr>
      <dsp:spPr>
        <a:xfrm>
          <a:off x="9176004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96362" y="2462022"/>
        <a:ext cx="294208" cy="402530"/>
      </dsp:txXfrm>
    </dsp:sp>
    <dsp:sp modelId="{94EA7BE1-2CBF-418A-A4F7-A1C8D9364BCB}">
      <dsp:nvSpPr>
        <dsp:cNvPr id="0" name=""/>
        <dsp:cNvSpPr/>
      </dsp:nvSpPr>
      <dsp:spPr>
        <a:xfrm>
          <a:off x="9806940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27298" y="3408426"/>
        <a:ext cx="294208" cy="40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D2042-2EA5-43A6-9E21-A1F9A67E6952}">
      <dsp:nvSpPr>
        <dsp:cNvPr id="0" name=""/>
        <dsp:cNvSpPr/>
      </dsp:nvSpPr>
      <dsp:spPr>
        <a:xfrm rot="10800000">
          <a:off x="1737244" y="2526"/>
          <a:ext cx="5403712" cy="15046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Primary DC dependencies</a:t>
          </a:r>
        </a:p>
      </dsp:txBody>
      <dsp:txXfrm rot="10800000">
        <a:off x="2113403" y="2526"/>
        <a:ext cx="5027553" cy="1504637"/>
      </dsp:txXfrm>
    </dsp:sp>
    <dsp:sp modelId="{0283A56F-F217-48D1-8667-B86433EE9F85}">
      <dsp:nvSpPr>
        <dsp:cNvPr id="0" name=""/>
        <dsp:cNvSpPr/>
      </dsp:nvSpPr>
      <dsp:spPr>
        <a:xfrm>
          <a:off x="984926" y="2526"/>
          <a:ext cx="1504637" cy="150463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3759C-CE87-4165-A0C1-74ADF357DF41}">
      <dsp:nvSpPr>
        <dsp:cNvPr id="0" name=""/>
        <dsp:cNvSpPr/>
      </dsp:nvSpPr>
      <dsp:spPr>
        <a:xfrm rot="10800000">
          <a:off x="1737244" y="1956309"/>
          <a:ext cx="5403712" cy="15046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Cross DC communication</a:t>
          </a:r>
        </a:p>
      </dsp:txBody>
      <dsp:txXfrm rot="10800000">
        <a:off x="2113403" y="1956309"/>
        <a:ext cx="5027553" cy="1504637"/>
      </dsp:txXfrm>
    </dsp:sp>
    <dsp:sp modelId="{17F9E873-060D-4065-B991-12F0A2893014}">
      <dsp:nvSpPr>
        <dsp:cNvPr id="0" name=""/>
        <dsp:cNvSpPr/>
      </dsp:nvSpPr>
      <dsp:spPr>
        <a:xfrm>
          <a:off x="984926" y="1956309"/>
          <a:ext cx="1504637" cy="150463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F6DA-6829-495C-B5B6-D751311F1FFD}">
      <dsp:nvSpPr>
        <dsp:cNvPr id="0" name=""/>
        <dsp:cNvSpPr/>
      </dsp:nvSpPr>
      <dsp:spPr>
        <a:xfrm rot="10800000">
          <a:off x="1737244" y="3910092"/>
          <a:ext cx="5403712" cy="15046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50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 collision</a:t>
          </a:r>
        </a:p>
      </dsp:txBody>
      <dsp:txXfrm rot="10800000">
        <a:off x="2113403" y="3910092"/>
        <a:ext cx="5027553" cy="1504637"/>
      </dsp:txXfrm>
    </dsp:sp>
    <dsp:sp modelId="{BF0FF8BD-1BE3-4996-A8D0-8665899FD2BB}">
      <dsp:nvSpPr>
        <dsp:cNvPr id="0" name=""/>
        <dsp:cNvSpPr/>
      </dsp:nvSpPr>
      <dsp:spPr>
        <a:xfrm>
          <a:off x="984926" y="3910092"/>
          <a:ext cx="1504637" cy="1504637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D35A5-5184-4996-ACE2-4BF6B7882746}">
      <dsp:nvSpPr>
        <dsp:cNvPr id="0" name=""/>
        <dsp:cNvSpPr/>
      </dsp:nvSpPr>
      <dsp:spPr>
        <a:xfrm>
          <a:off x="0" y="532596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replication </a:t>
          </a:r>
          <a:r>
            <a:rPr lang="en-US" sz="1800" kern="1200" dirty="0"/>
            <a:t>between regions must be fast and reliable.</a:t>
          </a:r>
        </a:p>
      </dsp:txBody>
      <dsp:txXfrm>
        <a:off x="0" y="532596"/>
        <a:ext cx="2571749" cy="1543050"/>
      </dsp:txXfrm>
    </dsp:sp>
    <dsp:sp modelId="{9004FA8E-C500-4736-BB1E-627E7B3B1B85}">
      <dsp:nvSpPr>
        <dsp:cNvPr id="0" name=""/>
        <dsp:cNvSpPr/>
      </dsp:nvSpPr>
      <dsp:spPr>
        <a:xfrm>
          <a:off x="2828925" y="532596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need a global </a:t>
          </a:r>
          <a:r>
            <a:rPr lang="en-US" sz="2400" b="1" kern="1200" dirty="0"/>
            <a:t>network infrastructure </a:t>
          </a:r>
          <a:r>
            <a:rPr lang="en-US" sz="1800" kern="1200" dirty="0"/>
            <a:t>to connect your different regions.</a:t>
          </a:r>
        </a:p>
      </dsp:txBody>
      <dsp:txXfrm>
        <a:off x="2828925" y="532596"/>
        <a:ext cx="2571749" cy="1543050"/>
      </dsp:txXfrm>
    </dsp:sp>
    <dsp:sp modelId="{6CC9639C-2B2C-46AE-8F6B-F44DDA053796}">
      <dsp:nvSpPr>
        <dsp:cNvPr id="0" name=""/>
        <dsp:cNvSpPr/>
      </dsp:nvSpPr>
      <dsp:spPr>
        <a:xfrm>
          <a:off x="5657849" y="532596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 should not have local state — they must be </a:t>
          </a:r>
          <a:r>
            <a:rPr lang="en-US" sz="2400" b="1" kern="1200" dirty="0"/>
            <a:t>stateless</a:t>
          </a:r>
          <a:r>
            <a:rPr lang="en-US" sz="1800" kern="1200" dirty="0"/>
            <a:t>, and state should be shared between regions.</a:t>
          </a:r>
        </a:p>
      </dsp:txBody>
      <dsp:txXfrm>
        <a:off x="5657849" y="532596"/>
        <a:ext cx="2571749" cy="1543050"/>
      </dsp:txXfrm>
    </dsp:sp>
    <dsp:sp modelId="{95477459-35AF-4673-A7EB-BCF8A9FBFC22}">
      <dsp:nvSpPr>
        <dsp:cNvPr id="0" name=""/>
        <dsp:cNvSpPr/>
      </dsp:nvSpPr>
      <dsp:spPr>
        <a:xfrm>
          <a:off x="1414462" y="2332821"/>
          <a:ext cx="2571749" cy="17065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Synchronous cross-regional calls should be avoided when possible. Applications should </a:t>
          </a:r>
          <a:r>
            <a:rPr lang="en-US" sz="2400" b="1" kern="1200" dirty="0"/>
            <a:t>use regional resources</a:t>
          </a:r>
          <a:r>
            <a:rPr lang="en-US" sz="1800" kern="1200" dirty="0"/>
            <a:t>.</a:t>
          </a:r>
        </a:p>
      </dsp:txBody>
      <dsp:txXfrm>
        <a:off x="1414462" y="2332821"/>
        <a:ext cx="2571749" cy="1706582"/>
      </dsp:txXfrm>
    </dsp:sp>
    <dsp:sp modelId="{72515059-46B7-4BB8-AE2A-C40CCB925FEF}">
      <dsp:nvSpPr>
        <dsp:cNvPr id="0" name=""/>
        <dsp:cNvSpPr/>
      </dsp:nvSpPr>
      <dsp:spPr>
        <a:xfrm>
          <a:off x="4243387" y="2414587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DNS routing </a:t>
          </a:r>
          <a:r>
            <a:rPr lang="en-US" sz="2000" kern="1200" dirty="0"/>
            <a:t>should be used to permit for different scenarios.</a:t>
          </a:r>
        </a:p>
      </dsp:txBody>
      <dsp:txXfrm>
        <a:off x="4243387" y="2414587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3/6/2023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/>
              <a:t>Click to add notes</a:t>
            </a:r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Hybrid clouds use public and private clouds as a single combined entity where data and application workloads can move seamlessly between platforms and share data between application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https://confluence.eng.vmware.com/pages/viewpage.action?pageId=959619502&amp;src=contextnavpagetreemode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9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Lea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Indi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Aqua Multi-Cloud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95BE09-C36A-4B4B-A4B4-51E3E278D94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Oc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Ocean Color Virtual Cloud Network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40E066E-D547-6E42-9DC5-A20A619B8CB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Pl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Plum Color Intrinsic Security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C00632-F722-264C-AADE-DE27CE15D72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hoto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BE8CF301-A89D-F446-8E25-48C52B357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A6793BDF-BE4B-0441-BDFD-DE9B2F59D3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DF9375A3-70DB-2E43-AFE1-9357176168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45720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179DB1F6-DFFE-5E43-994F-B7DBFB112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6C710D35-A62F-6545-8876-C6793E801C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B7F8A130-4773-4943-B490-D62738C50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 anchor="b" anchorCtr="0"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indigo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Numbe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B89BA-DE17-014A-9ED8-790359ADE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1007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0E1473-AF0F-7C48-8FAF-3848C1B6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414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09A2D8-18F0-8A47-BD8C-DD1AF0B61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70525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E1A06A-E5D9-064B-85F4-74B463C7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990158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24627-50AB-F94E-9519-EADC5841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272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1</a:t>
            </a:r>
            <a:br>
              <a:rPr lang="en-US" dirty="0"/>
            </a:br>
            <a:r>
              <a:rPr lang="en-US" dirty="0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2 </a:t>
            </a:r>
            <a:br>
              <a:rPr lang="en-US" dirty="0"/>
            </a:br>
            <a:r>
              <a:rPr lang="en-US" dirty="0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3</a:t>
            </a:r>
            <a:br>
              <a:rPr lang="en-US" dirty="0"/>
            </a:br>
            <a:r>
              <a:rPr lang="en-US" dirty="0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7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8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4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dirty="0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3941" r:id="rId4"/>
    <p:sldLayoutId id="2147484082" r:id="rId5"/>
    <p:sldLayoutId id="2147484083" r:id="rId6"/>
    <p:sldLayoutId id="2147484084" r:id="rId7"/>
    <p:sldLayoutId id="2147484002" r:id="rId8"/>
    <p:sldLayoutId id="214748400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3949" r:id="rId15"/>
    <p:sldLayoutId id="2147484004" r:id="rId16"/>
    <p:sldLayoutId id="2147484005" r:id="rId17"/>
    <p:sldLayoutId id="2147484006" r:id="rId18"/>
    <p:sldLayoutId id="2147483956" r:id="rId19"/>
    <p:sldLayoutId id="2147483957" r:id="rId20"/>
    <p:sldLayoutId id="2147483958" r:id="rId21"/>
    <p:sldLayoutId id="2147483959" r:id="rId22"/>
    <p:sldLayoutId id="2147484085" r:id="rId23"/>
    <p:sldLayoutId id="2147483960" r:id="rId24"/>
    <p:sldLayoutId id="2147483963" r:id="rId25"/>
    <p:sldLayoutId id="2147483961" r:id="rId26"/>
    <p:sldLayoutId id="2147483962" r:id="rId27"/>
    <p:sldLayoutId id="2147483964" r:id="rId28"/>
    <p:sldLayoutId id="2147483965" r:id="rId29"/>
    <p:sldLayoutId id="2147483966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6" r:id="rId36"/>
    <p:sldLayoutId id="2147483971" r:id="rId37"/>
    <p:sldLayoutId id="2147483972" r:id="rId38"/>
    <p:sldLayoutId id="2147483973" r:id="rId39"/>
    <p:sldLayoutId id="2147484018" r:id="rId40"/>
    <p:sldLayoutId id="2147484019" r:id="rId41"/>
    <p:sldLayoutId id="2147484020" r:id="rId42"/>
    <p:sldLayoutId id="2147483977" r:id="rId43"/>
    <p:sldLayoutId id="2147483978" r:id="rId44"/>
    <p:sldLayoutId id="2147483979" r:id="rId45"/>
    <p:sldLayoutId id="2147483980" r:id="rId46"/>
    <p:sldLayoutId id="2147483981" r:id="rId47"/>
    <p:sldLayoutId id="2147483982" r:id="rId48"/>
    <p:sldLayoutId id="2147483983" r:id="rId49"/>
    <p:sldLayoutId id="2147483984" r:id="rId50"/>
    <p:sldLayoutId id="2147483985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30.gif"/><Relationship Id="rId10" Type="http://schemas.openxmlformats.org/officeDocument/2006/relationships/image" Target="../media/image35.png"/><Relationship Id="rId4" Type="http://schemas.openxmlformats.org/officeDocument/2006/relationships/image" Target="../media/image19.sv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opics/glossary/content/private-clou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vmware.com/topics/glossary/content/cloud-computing-infrastructure.html" TargetMode="External"/><Relationship Id="rId4" Type="http://schemas.openxmlformats.org/officeDocument/2006/relationships/hyperlink" Target="https://www.vmware.com/topics/glossary/content/public-clou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582578"/>
            <a:ext cx="6209415" cy="1234440"/>
          </a:xfrm>
        </p:spPr>
        <p:txBody>
          <a:bodyPr/>
          <a:lstStyle/>
          <a:p>
            <a:pPr algn="ctr"/>
            <a:r>
              <a:rPr lang="en-US" dirty="0"/>
              <a:t>Hybrid Cloud Architecture for IT Apps</a:t>
            </a:r>
          </a:p>
        </p:txBody>
      </p:sp>
      <p:sp>
        <p:nvSpPr>
          <p:cNvPr id="6" name="Subtitle 5" title="Subtitle">
            <a:extLst>
              <a:ext uri="{FF2B5EF4-FFF2-40B4-BE49-F238E27FC236}">
                <a16:creationId xmlns:a16="http://schemas.microsoft.com/office/drawing/2014/main" id="{E9F5EA07-8DDC-4D4D-9AB3-BDA3AABD5294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592948" y="2867279"/>
            <a:ext cx="4510481" cy="416403"/>
          </a:xfrm>
        </p:spPr>
        <p:txBody>
          <a:bodyPr/>
          <a:lstStyle/>
          <a:p>
            <a:pPr lvl="0">
              <a:buClr>
                <a:srgbClr val="F2F2F2">
                  <a:lumMod val="60000"/>
                  <a:lumOff val="40000"/>
                </a:srgbClr>
              </a:buClr>
            </a:pPr>
            <a:endParaRPr lang="en-US" sz="14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8789EFD-EBBF-7045-A2A3-4F2E737BF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/>
          <a:lstStyle/>
          <a:p>
            <a:r>
              <a:rPr lang="en-US" dirty="0"/>
              <a:t>Parthiban Srinivasan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58317EF-0169-E54C-8983-6C5270B05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 anchorCtr="0"/>
          <a:lstStyle/>
          <a:p>
            <a:r>
              <a:rPr lang="en-US" dirty="0"/>
              <a:t>Technical Architect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E93F5D-276F-F847-8349-DF6ED9C6C6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en-US" dirty="0"/>
              <a:t>6</a:t>
            </a:r>
            <a:r>
              <a:rPr lang="en-US"/>
              <a:t> </a:t>
            </a:r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5406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8A1E-A929-568D-7E33-C6BD0F43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D554A-17AB-4B94-BDA8-3CA8B608C2F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F1687-5D72-C4DA-4C25-CE5C6FF5F46A}"/>
              </a:ext>
            </a:extLst>
          </p:cNvPr>
          <p:cNvSpPr/>
          <p:nvPr/>
        </p:nvSpPr>
        <p:spPr>
          <a:xfrm>
            <a:off x="1564640" y="2499112"/>
            <a:ext cx="3474720" cy="34747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50976-45E4-A518-23C6-930BF73FD8D2}"/>
              </a:ext>
            </a:extLst>
          </p:cNvPr>
          <p:cNvSpPr/>
          <p:nvPr/>
        </p:nvSpPr>
        <p:spPr>
          <a:xfrm>
            <a:off x="5545772" y="1426892"/>
            <a:ext cx="865188" cy="3494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0723-D6E2-084A-B48B-0ECBECAF305C}"/>
              </a:ext>
            </a:extLst>
          </p:cNvPr>
          <p:cNvSpPr/>
          <p:nvPr/>
        </p:nvSpPr>
        <p:spPr>
          <a:xfrm>
            <a:off x="5545772" y="1950472"/>
            <a:ext cx="865188" cy="3494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GSLB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62ABD-5232-EC6B-6EDF-2373CEAD599B}"/>
              </a:ext>
            </a:extLst>
          </p:cNvPr>
          <p:cNvSpPr/>
          <p:nvPr/>
        </p:nvSpPr>
        <p:spPr>
          <a:xfrm>
            <a:off x="2082800" y="2702312"/>
            <a:ext cx="2540000" cy="690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FEC898-08BB-C699-5D13-6BF60144E224}"/>
              </a:ext>
            </a:extLst>
          </p:cNvPr>
          <p:cNvSpPr/>
          <p:nvPr/>
        </p:nvSpPr>
        <p:spPr>
          <a:xfrm>
            <a:off x="2265680" y="2811048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56BFC-54F3-3772-8C4A-DB640BCBA1B7}"/>
              </a:ext>
            </a:extLst>
          </p:cNvPr>
          <p:cNvSpPr/>
          <p:nvPr/>
        </p:nvSpPr>
        <p:spPr>
          <a:xfrm>
            <a:off x="3457655" y="2811048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0A64-BBAB-3A58-DD51-B568C7AEF47F}"/>
              </a:ext>
            </a:extLst>
          </p:cNvPr>
          <p:cNvSpPr txBox="1"/>
          <p:nvPr/>
        </p:nvSpPr>
        <p:spPr>
          <a:xfrm>
            <a:off x="2844800" y="3136168"/>
            <a:ext cx="914400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A6963-AD76-C8A4-B793-56FF7DDC53FB}"/>
              </a:ext>
            </a:extLst>
          </p:cNvPr>
          <p:cNvSpPr/>
          <p:nvPr/>
        </p:nvSpPr>
        <p:spPr>
          <a:xfrm>
            <a:off x="1676400" y="3616712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4F176-CCED-FB90-188D-1E9B9642B028}"/>
              </a:ext>
            </a:extLst>
          </p:cNvPr>
          <p:cNvSpPr/>
          <p:nvPr/>
        </p:nvSpPr>
        <p:spPr>
          <a:xfrm>
            <a:off x="3332480" y="3616711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3" name="Picture Placeholder 104" descr="Kubernetes&#10;">
            <a:extLst>
              <a:ext uri="{FF2B5EF4-FFF2-40B4-BE49-F238E27FC236}">
                <a16:creationId xmlns:a16="http://schemas.microsoft.com/office/drawing/2014/main" id="{BA8C9783-16A2-BB1B-9E54-48A3A8CB46E4}"/>
              </a:ext>
            </a:extLst>
          </p:cNvPr>
          <p:cNvGrpSpPr/>
          <p:nvPr/>
        </p:nvGrpSpPr>
        <p:grpSpPr>
          <a:xfrm>
            <a:off x="2146561" y="3710667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4" name="Picture Placeholder 104">
              <a:extLst>
                <a:ext uri="{FF2B5EF4-FFF2-40B4-BE49-F238E27FC236}">
                  <a16:creationId xmlns:a16="http://schemas.microsoft.com/office/drawing/2014/main" id="{5F8334C8-9FE1-1DC0-7673-3C0A8F2F6772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icture Placeholder 104">
              <a:extLst>
                <a:ext uri="{FF2B5EF4-FFF2-40B4-BE49-F238E27FC236}">
                  <a16:creationId xmlns:a16="http://schemas.microsoft.com/office/drawing/2014/main" id="{B8FC536C-1AFB-6984-7FA8-5D940AD0ABE5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icture Placeholder 104">
              <a:extLst>
                <a:ext uri="{FF2B5EF4-FFF2-40B4-BE49-F238E27FC236}">
                  <a16:creationId xmlns:a16="http://schemas.microsoft.com/office/drawing/2014/main" id="{A9FE3F86-63DC-14EE-4ADE-E647C4617270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Picture Placeholder 101" descr="PAAS&#10;">
            <a:extLst>
              <a:ext uri="{FF2B5EF4-FFF2-40B4-BE49-F238E27FC236}">
                <a16:creationId xmlns:a16="http://schemas.microsoft.com/office/drawing/2014/main" id="{0BEBD46B-1E85-5FAA-8A20-B1FD4F37A304}"/>
              </a:ext>
            </a:extLst>
          </p:cNvPr>
          <p:cNvGrpSpPr/>
          <p:nvPr/>
        </p:nvGrpSpPr>
        <p:grpSpPr>
          <a:xfrm>
            <a:off x="3778826" y="3704342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8" name="Picture Placeholder 101">
              <a:extLst>
                <a:ext uri="{FF2B5EF4-FFF2-40B4-BE49-F238E27FC236}">
                  <a16:creationId xmlns:a16="http://schemas.microsoft.com/office/drawing/2014/main" id="{91D1717F-2D0D-F996-E2B3-4EC3983E375B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icture Placeholder 101">
              <a:extLst>
                <a:ext uri="{FF2B5EF4-FFF2-40B4-BE49-F238E27FC236}">
                  <a16:creationId xmlns:a16="http://schemas.microsoft.com/office/drawing/2014/main" id="{0B3E5BEE-07B5-F64C-F6CC-C40DE1ADEA48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icture Placeholder 101">
              <a:extLst>
                <a:ext uri="{FF2B5EF4-FFF2-40B4-BE49-F238E27FC236}">
                  <a16:creationId xmlns:a16="http://schemas.microsoft.com/office/drawing/2014/main" id="{85EE54AA-3B0E-EAE3-1ABA-50E8483A9607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icture Placeholder 101">
              <a:extLst>
                <a:ext uri="{FF2B5EF4-FFF2-40B4-BE49-F238E27FC236}">
                  <a16:creationId xmlns:a16="http://schemas.microsoft.com/office/drawing/2014/main" id="{96CC584B-9153-3321-6293-AF419903C2DA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icture Placeholder 101">
              <a:extLst>
                <a:ext uri="{FF2B5EF4-FFF2-40B4-BE49-F238E27FC236}">
                  <a16:creationId xmlns:a16="http://schemas.microsoft.com/office/drawing/2014/main" id="{EC6716ED-B335-6319-B0B2-82D4A44EE0C9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Picture Placeholder 101">
              <a:extLst>
                <a:ext uri="{FF2B5EF4-FFF2-40B4-BE49-F238E27FC236}">
                  <a16:creationId xmlns:a16="http://schemas.microsoft.com/office/drawing/2014/main" id="{A74EBF65-1B88-4AC9-35F3-CD9B1C1B7325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33" name="Picture Placeholder 101">
                <a:extLst>
                  <a:ext uri="{FF2B5EF4-FFF2-40B4-BE49-F238E27FC236}">
                    <a16:creationId xmlns:a16="http://schemas.microsoft.com/office/drawing/2014/main" id="{303A8D2A-1206-654E-E90F-D4E3B3881DEC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Picture Placeholder 101">
                <a:extLst>
                  <a:ext uri="{FF2B5EF4-FFF2-40B4-BE49-F238E27FC236}">
                    <a16:creationId xmlns:a16="http://schemas.microsoft.com/office/drawing/2014/main" id="{053F0E4C-A0C8-270E-3630-78E560FE8050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Picture Placeholder 101">
                <a:extLst>
                  <a:ext uri="{FF2B5EF4-FFF2-40B4-BE49-F238E27FC236}">
                    <a16:creationId xmlns:a16="http://schemas.microsoft.com/office/drawing/2014/main" id="{FE28C974-D692-D2C2-02BF-92953357B067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Picture Placeholder 101">
              <a:extLst>
                <a:ext uri="{FF2B5EF4-FFF2-40B4-BE49-F238E27FC236}">
                  <a16:creationId xmlns:a16="http://schemas.microsoft.com/office/drawing/2014/main" id="{31DFB1CE-EC93-3A20-531C-1FD3ACA6416E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26" name="Picture Placeholder 101">
                <a:extLst>
                  <a:ext uri="{FF2B5EF4-FFF2-40B4-BE49-F238E27FC236}">
                    <a16:creationId xmlns:a16="http://schemas.microsoft.com/office/drawing/2014/main" id="{729FD6A7-4C27-EF11-E763-968ABB7173DB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Picture Placeholder 101">
                <a:extLst>
                  <a:ext uri="{FF2B5EF4-FFF2-40B4-BE49-F238E27FC236}">
                    <a16:creationId xmlns:a16="http://schemas.microsoft.com/office/drawing/2014/main" id="{18E1FC1B-3725-9C1C-1310-6115B41C83CA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Picture Placeholder 101">
                <a:extLst>
                  <a:ext uri="{FF2B5EF4-FFF2-40B4-BE49-F238E27FC236}">
                    <a16:creationId xmlns:a16="http://schemas.microsoft.com/office/drawing/2014/main" id="{7E2CF13B-B4F4-4AFD-DA10-965420BEC65B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Picture Placeholder 101">
                <a:extLst>
                  <a:ext uri="{FF2B5EF4-FFF2-40B4-BE49-F238E27FC236}">
                    <a16:creationId xmlns:a16="http://schemas.microsoft.com/office/drawing/2014/main" id="{85739BAB-7044-1610-FCCA-0505DC662613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Picture Placeholder 101">
                <a:extLst>
                  <a:ext uri="{FF2B5EF4-FFF2-40B4-BE49-F238E27FC236}">
                    <a16:creationId xmlns:a16="http://schemas.microsoft.com/office/drawing/2014/main" id="{E3F4890E-48CD-598D-729C-5F6C4A9D18C4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Picture Placeholder 101">
                <a:extLst>
                  <a:ext uri="{FF2B5EF4-FFF2-40B4-BE49-F238E27FC236}">
                    <a16:creationId xmlns:a16="http://schemas.microsoft.com/office/drawing/2014/main" id="{E0EEE56B-4C74-6BC5-342E-DD876612A368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Picture Placeholder 101">
                <a:extLst>
                  <a:ext uri="{FF2B5EF4-FFF2-40B4-BE49-F238E27FC236}">
                    <a16:creationId xmlns:a16="http://schemas.microsoft.com/office/drawing/2014/main" id="{278A6D44-BB01-05D8-399B-7B094304C43F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Picture Placeholder 101">
              <a:extLst>
                <a:ext uri="{FF2B5EF4-FFF2-40B4-BE49-F238E27FC236}">
                  <a16:creationId xmlns:a16="http://schemas.microsoft.com/office/drawing/2014/main" id="{8D1D95A5-6D9B-576F-02F1-00BEB6999818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 descr="App with Containers&#10;">
            <a:extLst>
              <a:ext uri="{FF2B5EF4-FFF2-40B4-BE49-F238E27FC236}">
                <a16:creationId xmlns:a16="http://schemas.microsoft.com/office/drawing/2014/main" id="{00FB9813-01B8-B41B-AD15-BEE4DADE2048}"/>
              </a:ext>
            </a:extLst>
          </p:cNvPr>
          <p:cNvGrpSpPr/>
          <p:nvPr/>
        </p:nvGrpSpPr>
        <p:grpSpPr>
          <a:xfrm>
            <a:off x="3456731" y="4413138"/>
            <a:ext cx="454279" cy="351780"/>
            <a:chOff x="5804281" y="3178564"/>
            <a:chExt cx="600837" cy="602216"/>
          </a:xfrm>
        </p:grpSpPr>
        <p:sp>
          <p:nvSpPr>
            <p:cNvPr id="37" name="Picture Placeholder 107">
              <a:extLst>
                <a:ext uri="{FF2B5EF4-FFF2-40B4-BE49-F238E27FC236}">
                  <a16:creationId xmlns:a16="http://schemas.microsoft.com/office/drawing/2014/main" id="{E4823E5E-5D10-E789-B089-B6C0BF39F496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icture Placeholder 107">
              <a:extLst>
                <a:ext uri="{FF2B5EF4-FFF2-40B4-BE49-F238E27FC236}">
                  <a16:creationId xmlns:a16="http://schemas.microsoft.com/office/drawing/2014/main" id="{16B993F5-F9E7-8DE2-3CE1-A94438FCE894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icture Placeholder 107">
              <a:extLst>
                <a:ext uri="{FF2B5EF4-FFF2-40B4-BE49-F238E27FC236}">
                  <a16:creationId xmlns:a16="http://schemas.microsoft.com/office/drawing/2014/main" id="{0353A804-8448-00D6-154F-0BD53FEDC157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icture Placeholder 107">
              <a:extLst>
                <a:ext uri="{FF2B5EF4-FFF2-40B4-BE49-F238E27FC236}">
                  <a16:creationId xmlns:a16="http://schemas.microsoft.com/office/drawing/2014/main" id="{C33C5E6A-9CB1-F218-2B40-54EAF7A5EB6E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icture Placeholder 107">
              <a:extLst>
                <a:ext uri="{FF2B5EF4-FFF2-40B4-BE49-F238E27FC236}">
                  <a16:creationId xmlns:a16="http://schemas.microsoft.com/office/drawing/2014/main" id="{D6E86217-2310-A4A8-2E01-1D5B1B75BFA1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icture Placeholder 107">
              <a:extLst>
                <a:ext uri="{FF2B5EF4-FFF2-40B4-BE49-F238E27FC236}">
                  <a16:creationId xmlns:a16="http://schemas.microsoft.com/office/drawing/2014/main" id="{32EF312C-196C-4D3F-80C4-32AEED0EDFEE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icture Placeholder 107">
              <a:extLst>
                <a:ext uri="{FF2B5EF4-FFF2-40B4-BE49-F238E27FC236}">
                  <a16:creationId xmlns:a16="http://schemas.microsoft.com/office/drawing/2014/main" id="{6D059852-DA38-5B6E-D79D-6AEC8048F1D7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icture Placeholder 107">
              <a:extLst>
                <a:ext uri="{FF2B5EF4-FFF2-40B4-BE49-F238E27FC236}">
                  <a16:creationId xmlns:a16="http://schemas.microsoft.com/office/drawing/2014/main" id="{95B8AC29-7DFC-DCC2-7DD6-ED83C0B8D520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icture Placeholder 107">
              <a:extLst>
                <a:ext uri="{FF2B5EF4-FFF2-40B4-BE49-F238E27FC236}">
                  <a16:creationId xmlns:a16="http://schemas.microsoft.com/office/drawing/2014/main" id="{DB964A56-4C63-309D-11F2-760A5202E677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icture Placeholder 107">
              <a:extLst>
                <a:ext uri="{FF2B5EF4-FFF2-40B4-BE49-F238E27FC236}">
                  <a16:creationId xmlns:a16="http://schemas.microsoft.com/office/drawing/2014/main" id="{A2ED8FF3-5270-A868-7E04-EBA6556A0A6B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icture Placeholder 107">
              <a:extLst>
                <a:ext uri="{FF2B5EF4-FFF2-40B4-BE49-F238E27FC236}">
                  <a16:creationId xmlns:a16="http://schemas.microsoft.com/office/drawing/2014/main" id="{1E3468BE-DEC0-5593-CE33-01EFB09DECC6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icture Placeholder 107">
              <a:extLst>
                <a:ext uri="{FF2B5EF4-FFF2-40B4-BE49-F238E27FC236}">
                  <a16:creationId xmlns:a16="http://schemas.microsoft.com/office/drawing/2014/main" id="{6CE6C4BE-E414-D814-B674-3EDB38A6847F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 descr="App with Containers&#10;">
            <a:extLst>
              <a:ext uri="{FF2B5EF4-FFF2-40B4-BE49-F238E27FC236}">
                <a16:creationId xmlns:a16="http://schemas.microsoft.com/office/drawing/2014/main" id="{6C38B5E6-7B0D-E4FA-BE1D-DACD6AD516E3}"/>
              </a:ext>
            </a:extLst>
          </p:cNvPr>
          <p:cNvGrpSpPr/>
          <p:nvPr/>
        </p:nvGrpSpPr>
        <p:grpSpPr>
          <a:xfrm>
            <a:off x="4241937" y="4410110"/>
            <a:ext cx="454279" cy="351780"/>
            <a:chOff x="5804281" y="3178564"/>
            <a:chExt cx="600837" cy="602216"/>
          </a:xfrm>
        </p:grpSpPr>
        <p:sp>
          <p:nvSpPr>
            <p:cNvPr id="50" name="Picture Placeholder 107">
              <a:extLst>
                <a:ext uri="{FF2B5EF4-FFF2-40B4-BE49-F238E27FC236}">
                  <a16:creationId xmlns:a16="http://schemas.microsoft.com/office/drawing/2014/main" id="{163EB26A-161B-83C8-8070-9449C2B30940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icture Placeholder 107">
              <a:extLst>
                <a:ext uri="{FF2B5EF4-FFF2-40B4-BE49-F238E27FC236}">
                  <a16:creationId xmlns:a16="http://schemas.microsoft.com/office/drawing/2014/main" id="{587AEBD9-2CC5-89DB-241D-63092F2BCB02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icture Placeholder 107">
              <a:extLst>
                <a:ext uri="{FF2B5EF4-FFF2-40B4-BE49-F238E27FC236}">
                  <a16:creationId xmlns:a16="http://schemas.microsoft.com/office/drawing/2014/main" id="{CD6D27BF-07FA-D7A7-3824-D2DFC0671B9E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icture Placeholder 107">
              <a:extLst>
                <a:ext uri="{FF2B5EF4-FFF2-40B4-BE49-F238E27FC236}">
                  <a16:creationId xmlns:a16="http://schemas.microsoft.com/office/drawing/2014/main" id="{77AB1981-047C-3034-054B-095E8343D2D3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icture Placeholder 107">
              <a:extLst>
                <a:ext uri="{FF2B5EF4-FFF2-40B4-BE49-F238E27FC236}">
                  <a16:creationId xmlns:a16="http://schemas.microsoft.com/office/drawing/2014/main" id="{FBE4C36D-3013-0E04-0A4A-441F6DB6652A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icture Placeholder 107">
              <a:extLst>
                <a:ext uri="{FF2B5EF4-FFF2-40B4-BE49-F238E27FC236}">
                  <a16:creationId xmlns:a16="http://schemas.microsoft.com/office/drawing/2014/main" id="{F0FEDDB4-C44B-C58D-8723-326886DB37CB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icture Placeholder 107">
              <a:extLst>
                <a:ext uri="{FF2B5EF4-FFF2-40B4-BE49-F238E27FC236}">
                  <a16:creationId xmlns:a16="http://schemas.microsoft.com/office/drawing/2014/main" id="{C1B7BAC3-3544-E3BE-07E3-F91614477E89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icture Placeholder 107">
              <a:extLst>
                <a:ext uri="{FF2B5EF4-FFF2-40B4-BE49-F238E27FC236}">
                  <a16:creationId xmlns:a16="http://schemas.microsoft.com/office/drawing/2014/main" id="{1F85A1BF-30FA-B745-6627-38C32A66899E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icture Placeholder 107">
              <a:extLst>
                <a:ext uri="{FF2B5EF4-FFF2-40B4-BE49-F238E27FC236}">
                  <a16:creationId xmlns:a16="http://schemas.microsoft.com/office/drawing/2014/main" id="{E1A3DED9-A4A6-D355-CB6D-417ED9C30EBE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icture Placeholder 107">
              <a:extLst>
                <a:ext uri="{FF2B5EF4-FFF2-40B4-BE49-F238E27FC236}">
                  <a16:creationId xmlns:a16="http://schemas.microsoft.com/office/drawing/2014/main" id="{E18FF2B4-25EB-3241-DDD9-8D2C35677C9A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icture Placeholder 107">
              <a:extLst>
                <a:ext uri="{FF2B5EF4-FFF2-40B4-BE49-F238E27FC236}">
                  <a16:creationId xmlns:a16="http://schemas.microsoft.com/office/drawing/2014/main" id="{045FB414-16A8-D153-AC75-64220B8C4CF4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icture Placeholder 107">
              <a:extLst>
                <a:ext uri="{FF2B5EF4-FFF2-40B4-BE49-F238E27FC236}">
                  <a16:creationId xmlns:a16="http://schemas.microsoft.com/office/drawing/2014/main" id="{E577260A-4E4C-07D6-8D28-4B59D3C08336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 descr="Microservices&#10;">
            <a:extLst>
              <a:ext uri="{FF2B5EF4-FFF2-40B4-BE49-F238E27FC236}">
                <a16:creationId xmlns:a16="http://schemas.microsoft.com/office/drawing/2014/main" id="{68944421-3E2C-5869-958A-A43CCFCA157A}"/>
              </a:ext>
            </a:extLst>
          </p:cNvPr>
          <p:cNvGrpSpPr/>
          <p:nvPr/>
        </p:nvGrpSpPr>
        <p:grpSpPr>
          <a:xfrm>
            <a:off x="1818673" y="4307919"/>
            <a:ext cx="528254" cy="453971"/>
            <a:chOff x="4485843" y="4417028"/>
            <a:chExt cx="600837" cy="600837"/>
          </a:xfrm>
        </p:grpSpPr>
        <p:sp>
          <p:nvSpPr>
            <p:cNvPr id="63" name="Picture Placeholder 115">
              <a:extLst>
                <a:ext uri="{FF2B5EF4-FFF2-40B4-BE49-F238E27FC236}">
                  <a16:creationId xmlns:a16="http://schemas.microsoft.com/office/drawing/2014/main" id="{568E3B80-C04B-D7C0-EB0F-609A8C4074E4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icture Placeholder 115">
              <a:extLst>
                <a:ext uri="{FF2B5EF4-FFF2-40B4-BE49-F238E27FC236}">
                  <a16:creationId xmlns:a16="http://schemas.microsoft.com/office/drawing/2014/main" id="{1A71D0B3-2E71-0375-637D-F197FDDCA1BB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icture Placeholder 115">
              <a:extLst>
                <a:ext uri="{FF2B5EF4-FFF2-40B4-BE49-F238E27FC236}">
                  <a16:creationId xmlns:a16="http://schemas.microsoft.com/office/drawing/2014/main" id="{B9DF687C-7372-C504-3251-D8AE15E12D16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icture Placeholder 115">
              <a:extLst>
                <a:ext uri="{FF2B5EF4-FFF2-40B4-BE49-F238E27FC236}">
                  <a16:creationId xmlns:a16="http://schemas.microsoft.com/office/drawing/2014/main" id="{831C343C-3FD5-4AA6-66F1-D3A8CED1F2DB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 descr="Microservices&#10;">
            <a:extLst>
              <a:ext uri="{FF2B5EF4-FFF2-40B4-BE49-F238E27FC236}">
                <a16:creationId xmlns:a16="http://schemas.microsoft.com/office/drawing/2014/main" id="{6012B574-20E3-56CD-7A7A-E6C992AAD7CC}"/>
              </a:ext>
            </a:extLst>
          </p:cNvPr>
          <p:cNvGrpSpPr/>
          <p:nvPr/>
        </p:nvGrpSpPr>
        <p:grpSpPr>
          <a:xfrm>
            <a:off x="2550474" y="4316339"/>
            <a:ext cx="528254" cy="453971"/>
            <a:chOff x="4485843" y="4417028"/>
            <a:chExt cx="600837" cy="600837"/>
          </a:xfrm>
        </p:grpSpPr>
        <p:sp>
          <p:nvSpPr>
            <p:cNvPr id="68" name="Picture Placeholder 115">
              <a:extLst>
                <a:ext uri="{FF2B5EF4-FFF2-40B4-BE49-F238E27FC236}">
                  <a16:creationId xmlns:a16="http://schemas.microsoft.com/office/drawing/2014/main" id="{8A8194E6-B124-9F93-E422-707EBFC7295F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icture Placeholder 115">
              <a:extLst>
                <a:ext uri="{FF2B5EF4-FFF2-40B4-BE49-F238E27FC236}">
                  <a16:creationId xmlns:a16="http://schemas.microsoft.com/office/drawing/2014/main" id="{4BD8C6AB-42F2-B6D0-C3B0-932E9C9D9DC8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icture Placeholder 115">
              <a:extLst>
                <a:ext uri="{FF2B5EF4-FFF2-40B4-BE49-F238E27FC236}">
                  <a16:creationId xmlns:a16="http://schemas.microsoft.com/office/drawing/2014/main" id="{50699B16-3974-45AD-F216-F37B55CECA9A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icture Placeholder 115">
              <a:extLst>
                <a:ext uri="{FF2B5EF4-FFF2-40B4-BE49-F238E27FC236}">
                  <a16:creationId xmlns:a16="http://schemas.microsoft.com/office/drawing/2014/main" id="{40A2CF06-4C51-50FA-F7A0-428A2BE56F6B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2" name="Picture Placeholder 101" descr="vSAN Database&#10;">
            <a:extLst>
              <a:ext uri="{FF2B5EF4-FFF2-40B4-BE49-F238E27FC236}">
                <a16:creationId xmlns:a16="http://schemas.microsoft.com/office/drawing/2014/main" id="{26823217-DDF0-CF01-C1D9-B4A8E468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88036" y="4914473"/>
            <a:ext cx="865188" cy="865188"/>
          </a:xfrm>
          <a:prstGeom prst="rect">
            <a:avLst/>
          </a:prstGeom>
        </p:spPr>
      </p:pic>
      <p:grpSp>
        <p:nvGrpSpPr>
          <p:cNvPr id="73" name="Group 72" descr="VM Server&#10;">
            <a:extLst>
              <a:ext uri="{FF2B5EF4-FFF2-40B4-BE49-F238E27FC236}">
                <a16:creationId xmlns:a16="http://schemas.microsoft.com/office/drawing/2014/main" id="{0F15A674-3CFE-D924-9E1E-C23E5D7DDCBF}"/>
              </a:ext>
            </a:extLst>
          </p:cNvPr>
          <p:cNvGrpSpPr/>
          <p:nvPr/>
        </p:nvGrpSpPr>
        <p:grpSpPr>
          <a:xfrm>
            <a:off x="2992184" y="5094352"/>
            <a:ext cx="603239" cy="524309"/>
            <a:chOff x="8441157" y="1972865"/>
            <a:chExt cx="603239" cy="524309"/>
          </a:xfrm>
        </p:grpSpPr>
        <p:sp>
          <p:nvSpPr>
            <p:cNvPr id="74" name="Picture Placeholder 89">
              <a:extLst>
                <a:ext uri="{FF2B5EF4-FFF2-40B4-BE49-F238E27FC236}">
                  <a16:creationId xmlns:a16="http://schemas.microsoft.com/office/drawing/2014/main" id="{0C90DD48-9708-DA02-AA0E-D9D13206B040}"/>
                </a:ext>
              </a:extLst>
            </p:cNvPr>
            <p:cNvSpPr/>
            <p:nvPr/>
          </p:nvSpPr>
          <p:spPr>
            <a:xfrm>
              <a:off x="8472337" y="2037249"/>
              <a:ext cx="39908" cy="39149"/>
            </a:xfrm>
            <a:custGeom>
              <a:avLst/>
              <a:gdLst>
                <a:gd name="connsiteX0" fmla="*/ 39908 w 39908"/>
                <a:gd name="connsiteY0" fmla="*/ 0 h 39149"/>
                <a:gd name="connsiteX1" fmla="*/ 23148 w 39908"/>
                <a:gd name="connsiteY1" fmla="*/ 39149 h 39149"/>
                <a:gd name="connsiteX2" fmla="*/ 16823 w 39908"/>
                <a:gd name="connsiteY2" fmla="*/ 39149 h 39149"/>
                <a:gd name="connsiteX3" fmla="*/ 0 w 39908"/>
                <a:gd name="connsiteY3" fmla="*/ 0 h 39149"/>
                <a:gd name="connsiteX4" fmla="*/ 6325 w 39908"/>
                <a:gd name="connsiteY4" fmla="*/ 0 h 39149"/>
                <a:gd name="connsiteX5" fmla="*/ 19922 w 39908"/>
                <a:gd name="connsiteY5" fmla="*/ 31623 h 39149"/>
                <a:gd name="connsiteX6" fmla="*/ 33584 w 39908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08" h="39149">
                  <a:moveTo>
                    <a:pt x="39908" y="0"/>
                  </a:moveTo>
                  <a:lnTo>
                    <a:pt x="23148" y="39149"/>
                  </a:lnTo>
                  <a:lnTo>
                    <a:pt x="16823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22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icture Placeholder 89">
              <a:extLst>
                <a:ext uri="{FF2B5EF4-FFF2-40B4-BE49-F238E27FC236}">
                  <a16:creationId xmlns:a16="http://schemas.microsoft.com/office/drawing/2014/main" id="{7CE2E606-0EB8-6888-8D2F-E09EEC88EE77}"/>
                </a:ext>
              </a:extLst>
            </p:cNvPr>
            <p:cNvSpPr/>
            <p:nvPr/>
          </p:nvSpPr>
          <p:spPr>
            <a:xfrm>
              <a:off x="8520404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icture Placeholder 89">
              <a:extLst>
                <a:ext uri="{FF2B5EF4-FFF2-40B4-BE49-F238E27FC236}">
                  <a16:creationId xmlns:a16="http://schemas.microsoft.com/office/drawing/2014/main" id="{FAB5FAED-7839-C92B-772F-3FF61742A037}"/>
                </a:ext>
              </a:extLst>
            </p:cNvPr>
            <p:cNvSpPr/>
            <p:nvPr/>
          </p:nvSpPr>
          <p:spPr>
            <a:xfrm>
              <a:off x="8441157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icture Placeholder 89">
              <a:extLst>
                <a:ext uri="{FF2B5EF4-FFF2-40B4-BE49-F238E27FC236}">
                  <a16:creationId xmlns:a16="http://schemas.microsoft.com/office/drawing/2014/main" id="{978690AD-6726-0EAE-C471-24B5AC313898}"/>
                </a:ext>
              </a:extLst>
            </p:cNvPr>
            <p:cNvSpPr/>
            <p:nvPr/>
          </p:nvSpPr>
          <p:spPr>
            <a:xfrm>
              <a:off x="8699200" y="2037249"/>
              <a:ext cx="39908" cy="39149"/>
            </a:xfrm>
            <a:custGeom>
              <a:avLst/>
              <a:gdLst>
                <a:gd name="connsiteX0" fmla="*/ 39908 w 39908"/>
                <a:gd name="connsiteY0" fmla="*/ 0 h 39149"/>
                <a:gd name="connsiteX1" fmla="*/ 23085 w 39908"/>
                <a:gd name="connsiteY1" fmla="*/ 39149 h 39149"/>
                <a:gd name="connsiteX2" fmla="*/ 16760 w 39908"/>
                <a:gd name="connsiteY2" fmla="*/ 39149 h 39149"/>
                <a:gd name="connsiteX3" fmla="*/ 0 w 39908"/>
                <a:gd name="connsiteY3" fmla="*/ 0 h 39149"/>
                <a:gd name="connsiteX4" fmla="*/ 6325 w 39908"/>
                <a:gd name="connsiteY4" fmla="*/ 0 h 39149"/>
                <a:gd name="connsiteX5" fmla="*/ 19986 w 39908"/>
                <a:gd name="connsiteY5" fmla="*/ 31623 h 39149"/>
                <a:gd name="connsiteX6" fmla="*/ 33584 w 39908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08" h="39149">
                  <a:moveTo>
                    <a:pt x="39908" y="0"/>
                  </a:moveTo>
                  <a:lnTo>
                    <a:pt x="23085" y="39149"/>
                  </a:lnTo>
                  <a:lnTo>
                    <a:pt x="16760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86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icture Placeholder 89">
              <a:extLst>
                <a:ext uri="{FF2B5EF4-FFF2-40B4-BE49-F238E27FC236}">
                  <a16:creationId xmlns:a16="http://schemas.microsoft.com/office/drawing/2014/main" id="{53A9A4BD-2C09-3151-D393-D69AD015CDE1}"/>
                </a:ext>
              </a:extLst>
            </p:cNvPr>
            <p:cNvSpPr/>
            <p:nvPr/>
          </p:nvSpPr>
          <p:spPr>
            <a:xfrm>
              <a:off x="8747204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icture Placeholder 89">
              <a:extLst>
                <a:ext uri="{FF2B5EF4-FFF2-40B4-BE49-F238E27FC236}">
                  <a16:creationId xmlns:a16="http://schemas.microsoft.com/office/drawing/2014/main" id="{EA5E89A7-790D-3D5F-EEB0-F5630101EE65}"/>
                </a:ext>
              </a:extLst>
            </p:cNvPr>
            <p:cNvSpPr/>
            <p:nvPr/>
          </p:nvSpPr>
          <p:spPr>
            <a:xfrm>
              <a:off x="8663530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icture Placeholder 89">
              <a:extLst>
                <a:ext uri="{FF2B5EF4-FFF2-40B4-BE49-F238E27FC236}">
                  <a16:creationId xmlns:a16="http://schemas.microsoft.com/office/drawing/2014/main" id="{859D17AF-B2E7-5148-B2FD-A71A8921DEFC}"/>
                </a:ext>
              </a:extLst>
            </p:cNvPr>
            <p:cNvSpPr/>
            <p:nvPr/>
          </p:nvSpPr>
          <p:spPr>
            <a:xfrm>
              <a:off x="8914869" y="2037249"/>
              <a:ext cx="39971" cy="39149"/>
            </a:xfrm>
            <a:custGeom>
              <a:avLst/>
              <a:gdLst>
                <a:gd name="connsiteX0" fmla="*/ 39971 w 39971"/>
                <a:gd name="connsiteY0" fmla="*/ 0 h 39149"/>
                <a:gd name="connsiteX1" fmla="*/ 23148 w 39971"/>
                <a:gd name="connsiteY1" fmla="*/ 39149 h 39149"/>
                <a:gd name="connsiteX2" fmla="*/ 16823 w 39971"/>
                <a:gd name="connsiteY2" fmla="*/ 39149 h 39149"/>
                <a:gd name="connsiteX3" fmla="*/ 0 w 39971"/>
                <a:gd name="connsiteY3" fmla="*/ 0 h 39149"/>
                <a:gd name="connsiteX4" fmla="*/ 6325 w 39971"/>
                <a:gd name="connsiteY4" fmla="*/ 0 h 39149"/>
                <a:gd name="connsiteX5" fmla="*/ 19986 w 39971"/>
                <a:gd name="connsiteY5" fmla="*/ 31623 h 39149"/>
                <a:gd name="connsiteX6" fmla="*/ 33584 w 39971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71" h="39149">
                  <a:moveTo>
                    <a:pt x="39971" y="0"/>
                  </a:moveTo>
                  <a:lnTo>
                    <a:pt x="23148" y="39149"/>
                  </a:lnTo>
                  <a:lnTo>
                    <a:pt x="16823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86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icture Placeholder 89">
              <a:extLst>
                <a:ext uri="{FF2B5EF4-FFF2-40B4-BE49-F238E27FC236}">
                  <a16:creationId xmlns:a16="http://schemas.microsoft.com/office/drawing/2014/main" id="{F0C22787-C1E9-0F9C-4BF9-A40A5CC61969}"/>
                </a:ext>
              </a:extLst>
            </p:cNvPr>
            <p:cNvSpPr/>
            <p:nvPr/>
          </p:nvSpPr>
          <p:spPr>
            <a:xfrm>
              <a:off x="8962936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icture Placeholder 89">
              <a:extLst>
                <a:ext uri="{FF2B5EF4-FFF2-40B4-BE49-F238E27FC236}">
                  <a16:creationId xmlns:a16="http://schemas.microsoft.com/office/drawing/2014/main" id="{20378038-542A-734D-3D02-B906B4E1CB32}"/>
                </a:ext>
              </a:extLst>
            </p:cNvPr>
            <p:cNvSpPr/>
            <p:nvPr/>
          </p:nvSpPr>
          <p:spPr>
            <a:xfrm>
              <a:off x="8883436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icture Placeholder 89">
              <a:extLst>
                <a:ext uri="{FF2B5EF4-FFF2-40B4-BE49-F238E27FC236}">
                  <a16:creationId xmlns:a16="http://schemas.microsoft.com/office/drawing/2014/main" id="{D2A7D765-4EB5-BDFE-7382-2BF6D8255745}"/>
                </a:ext>
              </a:extLst>
            </p:cNvPr>
            <p:cNvSpPr/>
            <p:nvPr/>
          </p:nvSpPr>
          <p:spPr>
            <a:xfrm>
              <a:off x="8443560" y="2195870"/>
              <a:ext cx="600836" cy="158115"/>
            </a:xfrm>
            <a:custGeom>
              <a:avLst/>
              <a:gdLst>
                <a:gd name="connsiteX0" fmla="*/ 585026 w 600836"/>
                <a:gd name="connsiteY0" fmla="*/ 15812 h 158115"/>
                <a:gd name="connsiteX1" fmla="*/ 585026 w 600836"/>
                <a:gd name="connsiteY1" fmla="*/ 142304 h 158115"/>
                <a:gd name="connsiteX2" fmla="*/ 15812 w 600836"/>
                <a:gd name="connsiteY2" fmla="*/ 142304 h 158115"/>
                <a:gd name="connsiteX3" fmla="*/ 15812 w 600836"/>
                <a:gd name="connsiteY3" fmla="*/ 15812 h 158115"/>
                <a:gd name="connsiteX4" fmla="*/ 585026 w 600836"/>
                <a:gd name="connsiteY4" fmla="*/ 15812 h 158115"/>
                <a:gd name="connsiteX5" fmla="*/ 600837 w 600836"/>
                <a:gd name="connsiteY5" fmla="*/ 0 h 158115"/>
                <a:gd name="connsiteX6" fmla="*/ 0 w 600836"/>
                <a:gd name="connsiteY6" fmla="*/ 0 h 158115"/>
                <a:gd name="connsiteX7" fmla="*/ 0 w 600836"/>
                <a:gd name="connsiteY7" fmla="*/ 158115 h 158115"/>
                <a:gd name="connsiteX8" fmla="*/ 600837 w 600836"/>
                <a:gd name="connsiteY8" fmla="*/ 158115 h 158115"/>
                <a:gd name="connsiteX9" fmla="*/ 600837 w 600836"/>
                <a:gd name="connsiteY9" fmla="*/ 0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836" h="158115">
                  <a:moveTo>
                    <a:pt x="585026" y="15812"/>
                  </a:moveTo>
                  <a:lnTo>
                    <a:pt x="585026" y="142304"/>
                  </a:lnTo>
                  <a:lnTo>
                    <a:pt x="15812" y="142304"/>
                  </a:lnTo>
                  <a:lnTo>
                    <a:pt x="15812" y="15812"/>
                  </a:lnTo>
                  <a:lnTo>
                    <a:pt x="585026" y="15812"/>
                  </a:lnTo>
                  <a:moveTo>
                    <a:pt x="600837" y="0"/>
                  </a:moveTo>
                  <a:lnTo>
                    <a:pt x="0" y="0"/>
                  </a:lnTo>
                  <a:lnTo>
                    <a:pt x="0" y="158115"/>
                  </a:lnTo>
                  <a:lnTo>
                    <a:pt x="600837" y="158115"/>
                  </a:lnTo>
                  <a:lnTo>
                    <a:pt x="600837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icture Placeholder 89">
              <a:extLst>
                <a:ext uri="{FF2B5EF4-FFF2-40B4-BE49-F238E27FC236}">
                  <a16:creationId xmlns:a16="http://schemas.microsoft.com/office/drawing/2014/main" id="{0197B821-D957-1B06-2B15-3476AF2FBEB9}"/>
                </a:ext>
              </a:extLst>
            </p:cNvPr>
            <p:cNvSpPr/>
            <p:nvPr/>
          </p:nvSpPr>
          <p:spPr>
            <a:xfrm>
              <a:off x="8712166" y="2243304"/>
              <a:ext cx="63246" cy="63246"/>
            </a:xfrm>
            <a:custGeom>
              <a:avLst/>
              <a:gdLst>
                <a:gd name="connsiteX0" fmla="*/ 31623 w 63246"/>
                <a:gd name="connsiteY0" fmla="*/ 12649 h 63246"/>
                <a:gd name="connsiteX1" fmla="*/ 50597 w 63246"/>
                <a:gd name="connsiteY1" fmla="*/ 31623 h 63246"/>
                <a:gd name="connsiteX2" fmla="*/ 31623 w 63246"/>
                <a:gd name="connsiteY2" fmla="*/ 50597 h 63246"/>
                <a:gd name="connsiteX3" fmla="*/ 12649 w 63246"/>
                <a:gd name="connsiteY3" fmla="*/ 31623 h 63246"/>
                <a:gd name="connsiteX4" fmla="*/ 31623 w 63246"/>
                <a:gd name="connsiteY4" fmla="*/ 12649 h 63246"/>
                <a:gd name="connsiteX5" fmla="*/ 31623 w 63246"/>
                <a:gd name="connsiteY5" fmla="*/ 0 h 63246"/>
                <a:gd name="connsiteX6" fmla="*/ 0 w 63246"/>
                <a:gd name="connsiteY6" fmla="*/ 31623 h 63246"/>
                <a:gd name="connsiteX7" fmla="*/ 31623 w 63246"/>
                <a:gd name="connsiteY7" fmla="*/ 63246 h 63246"/>
                <a:gd name="connsiteX8" fmla="*/ 63246 w 63246"/>
                <a:gd name="connsiteY8" fmla="*/ 31623 h 63246"/>
                <a:gd name="connsiteX9" fmla="*/ 31623 w 63246"/>
                <a:gd name="connsiteY9" fmla="*/ 0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6" h="63246">
                  <a:moveTo>
                    <a:pt x="31623" y="12649"/>
                  </a:moveTo>
                  <a:cubicBezTo>
                    <a:pt x="42102" y="12649"/>
                    <a:pt x="50597" y="21144"/>
                    <a:pt x="50597" y="31623"/>
                  </a:cubicBezTo>
                  <a:cubicBezTo>
                    <a:pt x="50597" y="42102"/>
                    <a:pt x="42102" y="50597"/>
                    <a:pt x="31623" y="50597"/>
                  </a:cubicBezTo>
                  <a:cubicBezTo>
                    <a:pt x="21144" y="50597"/>
                    <a:pt x="12649" y="42102"/>
                    <a:pt x="12649" y="31623"/>
                  </a:cubicBezTo>
                  <a:cubicBezTo>
                    <a:pt x="12649" y="21144"/>
                    <a:pt x="21144" y="12649"/>
                    <a:pt x="31623" y="12649"/>
                  </a:cubicBezTo>
                  <a:moveTo>
                    <a:pt x="31623" y="0"/>
                  </a:moveTo>
                  <a:cubicBezTo>
                    <a:pt x="14158" y="0"/>
                    <a:pt x="0" y="14158"/>
                    <a:pt x="0" y="31623"/>
                  </a:cubicBezTo>
                  <a:cubicBezTo>
                    <a:pt x="0" y="49088"/>
                    <a:pt x="14158" y="63246"/>
                    <a:pt x="31623" y="63246"/>
                  </a:cubicBezTo>
                  <a:cubicBezTo>
                    <a:pt x="49088" y="63246"/>
                    <a:pt x="63246" y="49088"/>
                    <a:pt x="63246" y="31623"/>
                  </a:cubicBezTo>
                  <a:cubicBezTo>
                    <a:pt x="63246" y="14158"/>
                    <a:pt x="49088" y="0"/>
                    <a:pt x="31623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icture Placeholder 89">
              <a:extLst>
                <a:ext uri="{FF2B5EF4-FFF2-40B4-BE49-F238E27FC236}">
                  <a16:creationId xmlns:a16="http://schemas.microsoft.com/office/drawing/2014/main" id="{3A670F57-ACF8-C9B0-E273-96626F9DB6BE}"/>
                </a:ext>
              </a:extLst>
            </p:cNvPr>
            <p:cNvSpPr/>
            <p:nvPr/>
          </p:nvSpPr>
          <p:spPr>
            <a:xfrm>
              <a:off x="8489097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icture Placeholder 89">
              <a:extLst>
                <a:ext uri="{FF2B5EF4-FFF2-40B4-BE49-F238E27FC236}">
                  <a16:creationId xmlns:a16="http://schemas.microsoft.com/office/drawing/2014/main" id="{3BE95ACE-BAD0-5DA4-3E74-248A34DD1575}"/>
                </a:ext>
              </a:extLst>
            </p:cNvPr>
            <p:cNvSpPr/>
            <p:nvPr/>
          </p:nvSpPr>
          <p:spPr>
            <a:xfrm>
              <a:off x="8520783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icture Placeholder 89">
              <a:extLst>
                <a:ext uri="{FF2B5EF4-FFF2-40B4-BE49-F238E27FC236}">
                  <a16:creationId xmlns:a16="http://schemas.microsoft.com/office/drawing/2014/main" id="{08F66DF6-AAAC-EEFF-F0F5-A0612E18F05F}"/>
                </a:ext>
              </a:extLst>
            </p:cNvPr>
            <p:cNvSpPr/>
            <p:nvPr/>
          </p:nvSpPr>
          <p:spPr>
            <a:xfrm>
              <a:off x="8552723" y="224349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1 w 15811"/>
                <a:gd name="connsiteY1" fmla="*/ 0 h 63246"/>
                <a:gd name="connsiteX2" fmla="*/ 15811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1" y="0"/>
                  </a:lnTo>
                  <a:lnTo>
                    <a:pt x="15811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icture Placeholder 89">
              <a:extLst>
                <a:ext uri="{FF2B5EF4-FFF2-40B4-BE49-F238E27FC236}">
                  <a16:creationId xmlns:a16="http://schemas.microsoft.com/office/drawing/2014/main" id="{DDDE4829-A7C0-BCD6-42B1-97EBA67EF3BD}"/>
                </a:ext>
              </a:extLst>
            </p:cNvPr>
            <p:cNvSpPr/>
            <p:nvPr/>
          </p:nvSpPr>
          <p:spPr>
            <a:xfrm>
              <a:off x="8916640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icture Placeholder 89">
              <a:extLst>
                <a:ext uri="{FF2B5EF4-FFF2-40B4-BE49-F238E27FC236}">
                  <a16:creationId xmlns:a16="http://schemas.microsoft.com/office/drawing/2014/main" id="{2C05F4DD-404F-3A85-EE34-D2B433EF87AA}"/>
                </a:ext>
              </a:extLst>
            </p:cNvPr>
            <p:cNvSpPr/>
            <p:nvPr/>
          </p:nvSpPr>
          <p:spPr>
            <a:xfrm>
              <a:off x="8948326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icture Placeholder 89">
              <a:extLst>
                <a:ext uri="{FF2B5EF4-FFF2-40B4-BE49-F238E27FC236}">
                  <a16:creationId xmlns:a16="http://schemas.microsoft.com/office/drawing/2014/main" id="{5B273F8B-1F1D-2201-EE6E-E4213F529301}"/>
                </a:ext>
              </a:extLst>
            </p:cNvPr>
            <p:cNvSpPr/>
            <p:nvPr/>
          </p:nvSpPr>
          <p:spPr>
            <a:xfrm>
              <a:off x="8980076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1 w 15811"/>
                <a:gd name="connsiteY1" fmla="*/ 0 h 63246"/>
                <a:gd name="connsiteX2" fmla="*/ 15811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1" y="0"/>
                  </a:lnTo>
                  <a:lnTo>
                    <a:pt x="15811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icture Placeholder 89">
              <a:extLst>
                <a:ext uri="{FF2B5EF4-FFF2-40B4-BE49-F238E27FC236}">
                  <a16:creationId xmlns:a16="http://schemas.microsoft.com/office/drawing/2014/main" id="{BCCA9D3E-27AC-CC76-91BC-00D7C8489B72}"/>
                </a:ext>
              </a:extLst>
            </p:cNvPr>
            <p:cNvSpPr/>
            <p:nvPr/>
          </p:nvSpPr>
          <p:spPr>
            <a:xfrm>
              <a:off x="8443560" y="2370682"/>
              <a:ext cx="600836" cy="126492"/>
            </a:xfrm>
            <a:custGeom>
              <a:avLst/>
              <a:gdLst>
                <a:gd name="connsiteX0" fmla="*/ 600837 w 600836"/>
                <a:gd name="connsiteY0" fmla="*/ 126492 h 126492"/>
                <a:gd name="connsiteX1" fmla="*/ 0 w 600836"/>
                <a:gd name="connsiteY1" fmla="*/ 126492 h 126492"/>
                <a:gd name="connsiteX2" fmla="*/ 0 w 600836"/>
                <a:gd name="connsiteY2" fmla="*/ 0 h 126492"/>
                <a:gd name="connsiteX3" fmla="*/ 15812 w 600836"/>
                <a:gd name="connsiteY3" fmla="*/ 0 h 126492"/>
                <a:gd name="connsiteX4" fmla="*/ 15812 w 600836"/>
                <a:gd name="connsiteY4" fmla="*/ 110681 h 126492"/>
                <a:gd name="connsiteX5" fmla="*/ 585026 w 600836"/>
                <a:gd name="connsiteY5" fmla="*/ 110681 h 126492"/>
                <a:gd name="connsiteX6" fmla="*/ 585026 w 600836"/>
                <a:gd name="connsiteY6" fmla="*/ 0 h 126492"/>
                <a:gd name="connsiteX7" fmla="*/ 600837 w 600836"/>
                <a:gd name="connsiteY7" fmla="*/ 0 h 126492"/>
                <a:gd name="connsiteX8" fmla="*/ 600837 w 600836"/>
                <a:gd name="connsiteY8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836" h="126492">
                  <a:moveTo>
                    <a:pt x="600837" y="126492"/>
                  </a:moveTo>
                  <a:lnTo>
                    <a:pt x="0" y="126492"/>
                  </a:lnTo>
                  <a:lnTo>
                    <a:pt x="0" y="0"/>
                  </a:lnTo>
                  <a:lnTo>
                    <a:pt x="15812" y="0"/>
                  </a:lnTo>
                  <a:lnTo>
                    <a:pt x="15812" y="110681"/>
                  </a:lnTo>
                  <a:lnTo>
                    <a:pt x="585026" y="110681"/>
                  </a:lnTo>
                  <a:lnTo>
                    <a:pt x="585026" y="0"/>
                  </a:lnTo>
                  <a:lnTo>
                    <a:pt x="600837" y="0"/>
                  </a:lnTo>
                  <a:lnTo>
                    <a:pt x="600837" y="12649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icture Placeholder 89">
              <a:extLst>
                <a:ext uri="{FF2B5EF4-FFF2-40B4-BE49-F238E27FC236}">
                  <a16:creationId xmlns:a16="http://schemas.microsoft.com/office/drawing/2014/main" id="{A40A8795-141C-3A3A-3564-E2F8E6034E0C}"/>
                </a:ext>
              </a:extLst>
            </p:cNvPr>
            <p:cNvSpPr/>
            <p:nvPr/>
          </p:nvSpPr>
          <p:spPr>
            <a:xfrm>
              <a:off x="8712356" y="2387189"/>
              <a:ext cx="62360" cy="62357"/>
            </a:xfrm>
            <a:custGeom>
              <a:avLst/>
              <a:gdLst>
                <a:gd name="connsiteX0" fmla="*/ 30738 w 62360"/>
                <a:gd name="connsiteY0" fmla="*/ 12649 h 62357"/>
                <a:gd name="connsiteX1" fmla="*/ 48821 w 62360"/>
                <a:gd name="connsiteY1" fmla="*/ 31618 h 62357"/>
                <a:gd name="connsiteX2" fmla="*/ 29852 w 62360"/>
                <a:gd name="connsiteY2" fmla="*/ 49701 h 62357"/>
                <a:gd name="connsiteX3" fmla="*/ 11764 w 62360"/>
                <a:gd name="connsiteY3" fmla="*/ 31180 h 62357"/>
                <a:gd name="connsiteX4" fmla="*/ 30738 w 62360"/>
                <a:gd name="connsiteY4" fmla="*/ 12649 h 62357"/>
                <a:gd name="connsiteX5" fmla="*/ 30738 w 62360"/>
                <a:gd name="connsiteY5" fmla="*/ 0 h 62357"/>
                <a:gd name="connsiteX6" fmla="*/ 3 w 62360"/>
                <a:gd name="connsiteY6" fmla="*/ 31620 h 62357"/>
                <a:gd name="connsiteX7" fmla="*/ 31623 w 62360"/>
                <a:gd name="connsiteY7" fmla="*/ 62354 h 62357"/>
                <a:gd name="connsiteX8" fmla="*/ 62361 w 62360"/>
                <a:gd name="connsiteY8" fmla="*/ 31180 h 62357"/>
                <a:gd name="connsiteX9" fmla="*/ 30738 w 62360"/>
                <a:gd name="connsiteY9" fmla="*/ 0 h 6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60" h="62357">
                  <a:moveTo>
                    <a:pt x="30738" y="12649"/>
                  </a:moveTo>
                  <a:cubicBezTo>
                    <a:pt x="40969" y="12894"/>
                    <a:pt x="49065" y="21386"/>
                    <a:pt x="48821" y="31618"/>
                  </a:cubicBezTo>
                  <a:cubicBezTo>
                    <a:pt x="48576" y="41849"/>
                    <a:pt x="40083" y="49945"/>
                    <a:pt x="29852" y="49701"/>
                  </a:cubicBezTo>
                  <a:cubicBezTo>
                    <a:pt x="19795" y="49460"/>
                    <a:pt x="11767" y="41240"/>
                    <a:pt x="11764" y="31180"/>
                  </a:cubicBezTo>
                  <a:cubicBezTo>
                    <a:pt x="12004" y="20874"/>
                    <a:pt x="20429" y="12647"/>
                    <a:pt x="30738" y="12649"/>
                  </a:cubicBezTo>
                  <a:moveTo>
                    <a:pt x="30738" y="0"/>
                  </a:moveTo>
                  <a:cubicBezTo>
                    <a:pt x="13519" y="245"/>
                    <a:pt x="-242" y="14401"/>
                    <a:pt x="3" y="31620"/>
                  </a:cubicBezTo>
                  <a:cubicBezTo>
                    <a:pt x="248" y="48839"/>
                    <a:pt x="14404" y="62599"/>
                    <a:pt x="31623" y="62354"/>
                  </a:cubicBezTo>
                  <a:cubicBezTo>
                    <a:pt x="48668" y="62112"/>
                    <a:pt x="62359" y="48227"/>
                    <a:pt x="62361" y="31180"/>
                  </a:cubicBezTo>
                  <a:cubicBezTo>
                    <a:pt x="62118" y="13889"/>
                    <a:pt x="48031" y="-2"/>
                    <a:pt x="30738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icture Placeholder 89">
              <a:extLst>
                <a:ext uri="{FF2B5EF4-FFF2-40B4-BE49-F238E27FC236}">
                  <a16:creationId xmlns:a16="http://schemas.microsoft.com/office/drawing/2014/main" id="{C122446F-A6CB-B8E2-E8C1-12D28FE40253}"/>
                </a:ext>
              </a:extLst>
            </p:cNvPr>
            <p:cNvSpPr/>
            <p:nvPr/>
          </p:nvSpPr>
          <p:spPr>
            <a:xfrm>
              <a:off x="8489287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2 w 15811"/>
                <a:gd name="connsiteY1" fmla="*/ 0 h 62360"/>
                <a:gd name="connsiteX2" fmla="*/ 15812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2" y="0"/>
                  </a:lnTo>
                  <a:lnTo>
                    <a:pt x="15812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icture Placeholder 89">
              <a:extLst>
                <a:ext uri="{FF2B5EF4-FFF2-40B4-BE49-F238E27FC236}">
                  <a16:creationId xmlns:a16="http://schemas.microsoft.com/office/drawing/2014/main" id="{BDE37C60-971D-00F8-9E6F-FE14E2DC0151}"/>
                </a:ext>
              </a:extLst>
            </p:cNvPr>
            <p:cNvSpPr/>
            <p:nvPr/>
          </p:nvSpPr>
          <p:spPr>
            <a:xfrm>
              <a:off x="8521036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icture Placeholder 89">
              <a:extLst>
                <a:ext uri="{FF2B5EF4-FFF2-40B4-BE49-F238E27FC236}">
                  <a16:creationId xmlns:a16="http://schemas.microsoft.com/office/drawing/2014/main" id="{7BB8F14D-F679-1B33-A4CD-DE18B6537E1B}"/>
                </a:ext>
              </a:extLst>
            </p:cNvPr>
            <p:cNvSpPr/>
            <p:nvPr/>
          </p:nvSpPr>
          <p:spPr>
            <a:xfrm>
              <a:off x="8552723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icture Placeholder 89">
              <a:extLst>
                <a:ext uri="{FF2B5EF4-FFF2-40B4-BE49-F238E27FC236}">
                  <a16:creationId xmlns:a16="http://schemas.microsoft.com/office/drawing/2014/main" id="{D6F454BC-86E4-7E9E-6D7C-3F2DD176F778}"/>
                </a:ext>
              </a:extLst>
            </p:cNvPr>
            <p:cNvSpPr/>
            <p:nvPr/>
          </p:nvSpPr>
          <p:spPr>
            <a:xfrm>
              <a:off x="8915944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icture Placeholder 89">
              <a:extLst>
                <a:ext uri="{FF2B5EF4-FFF2-40B4-BE49-F238E27FC236}">
                  <a16:creationId xmlns:a16="http://schemas.microsoft.com/office/drawing/2014/main" id="{C12D3B8A-9C99-3CDF-C749-5727E2792F49}"/>
                </a:ext>
              </a:extLst>
            </p:cNvPr>
            <p:cNvSpPr/>
            <p:nvPr/>
          </p:nvSpPr>
          <p:spPr>
            <a:xfrm>
              <a:off x="8947694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icture Placeholder 89">
              <a:extLst>
                <a:ext uri="{FF2B5EF4-FFF2-40B4-BE49-F238E27FC236}">
                  <a16:creationId xmlns:a16="http://schemas.microsoft.com/office/drawing/2014/main" id="{9BA9F815-E2DA-81E4-77E0-78F7192303FD}"/>
                </a:ext>
              </a:extLst>
            </p:cNvPr>
            <p:cNvSpPr/>
            <p:nvPr/>
          </p:nvSpPr>
          <p:spPr>
            <a:xfrm>
              <a:off x="8979380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Group 98" descr="Firewall&#10;">
            <a:extLst>
              <a:ext uri="{FF2B5EF4-FFF2-40B4-BE49-F238E27FC236}">
                <a16:creationId xmlns:a16="http://schemas.microsoft.com/office/drawing/2014/main" id="{67D9AD0D-062A-8218-0A4A-7A07A3A7B247}"/>
              </a:ext>
            </a:extLst>
          </p:cNvPr>
          <p:cNvGrpSpPr/>
          <p:nvPr/>
        </p:nvGrpSpPr>
        <p:grpSpPr>
          <a:xfrm>
            <a:off x="4514455" y="3218134"/>
            <a:ext cx="450147" cy="398577"/>
            <a:chOff x="3173729" y="3298823"/>
            <a:chExt cx="588800" cy="456256"/>
          </a:xfrm>
        </p:grpSpPr>
        <p:sp>
          <p:nvSpPr>
            <p:cNvPr id="100" name="Picture Placeholder 94">
              <a:extLst>
                <a:ext uri="{FF2B5EF4-FFF2-40B4-BE49-F238E27FC236}">
                  <a16:creationId xmlns:a16="http://schemas.microsoft.com/office/drawing/2014/main" id="{2478855C-1E9C-71B8-F61F-1A85A6C226C6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icture Placeholder 94">
              <a:extLst>
                <a:ext uri="{FF2B5EF4-FFF2-40B4-BE49-F238E27FC236}">
                  <a16:creationId xmlns:a16="http://schemas.microsoft.com/office/drawing/2014/main" id="{ECD342B3-D5E5-1FF1-1098-9A53FC119ADF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icture Placeholder 94">
              <a:extLst>
                <a:ext uri="{FF2B5EF4-FFF2-40B4-BE49-F238E27FC236}">
                  <a16:creationId xmlns:a16="http://schemas.microsoft.com/office/drawing/2014/main" id="{8EBDD71D-B7A5-0256-BA2D-6768CB6B53BE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 descr="Servers A&#10;">
            <a:extLst>
              <a:ext uri="{FF2B5EF4-FFF2-40B4-BE49-F238E27FC236}">
                <a16:creationId xmlns:a16="http://schemas.microsoft.com/office/drawing/2014/main" id="{E268B683-7BBB-EA99-8A58-1322C7F60A14}"/>
              </a:ext>
            </a:extLst>
          </p:cNvPr>
          <p:cNvGrpSpPr/>
          <p:nvPr/>
        </p:nvGrpSpPr>
        <p:grpSpPr>
          <a:xfrm>
            <a:off x="3866595" y="5027484"/>
            <a:ext cx="602481" cy="600060"/>
            <a:chOff x="11084863" y="717776"/>
            <a:chExt cx="602481" cy="600060"/>
          </a:xfrm>
        </p:grpSpPr>
        <p:sp>
          <p:nvSpPr>
            <p:cNvPr id="104" name="Picture Placeholder 82">
              <a:extLst>
                <a:ext uri="{FF2B5EF4-FFF2-40B4-BE49-F238E27FC236}">
                  <a16:creationId xmlns:a16="http://schemas.microsoft.com/office/drawing/2014/main" id="{2987670D-BE32-7A12-949E-9AB523997E7D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icture Placeholder 82">
              <a:extLst>
                <a:ext uri="{FF2B5EF4-FFF2-40B4-BE49-F238E27FC236}">
                  <a16:creationId xmlns:a16="http://schemas.microsoft.com/office/drawing/2014/main" id="{4014C4AA-DA44-3F5F-6508-E9EF2CCB5BFD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icture Placeholder 82">
              <a:extLst>
                <a:ext uri="{FF2B5EF4-FFF2-40B4-BE49-F238E27FC236}">
                  <a16:creationId xmlns:a16="http://schemas.microsoft.com/office/drawing/2014/main" id="{4336B500-DEEC-61B2-C5DA-257377989720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icture Placeholder 82">
              <a:extLst>
                <a:ext uri="{FF2B5EF4-FFF2-40B4-BE49-F238E27FC236}">
                  <a16:creationId xmlns:a16="http://schemas.microsoft.com/office/drawing/2014/main" id="{1AD9EF63-2464-2139-279A-11D557C8BE2C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icture Placeholder 82">
              <a:extLst>
                <a:ext uri="{FF2B5EF4-FFF2-40B4-BE49-F238E27FC236}">
                  <a16:creationId xmlns:a16="http://schemas.microsoft.com/office/drawing/2014/main" id="{0389114B-1589-D4CC-D97A-1A11CFF514C7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icture Placeholder 82">
              <a:extLst>
                <a:ext uri="{FF2B5EF4-FFF2-40B4-BE49-F238E27FC236}">
                  <a16:creationId xmlns:a16="http://schemas.microsoft.com/office/drawing/2014/main" id="{CC5C59A5-D25B-1C67-3C0D-28EE936A3363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icture Placeholder 82">
              <a:extLst>
                <a:ext uri="{FF2B5EF4-FFF2-40B4-BE49-F238E27FC236}">
                  <a16:creationId xmlns:a16="http://schemas.microsoft.com/office/drawing/2014/main" id="{DAF09FB7-5592-98DC-71F6-E8724749D1DA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icture Placeholder 82">
              <a:extLst>
                <a:ext uri="{FF2B5EF4-FFF2-40B4-BE49-F238E27FC236}">
                  <a16:creationId xmlns:a16="http://schemas.microsoft.com/office/drawing/2014/main" id="{6896911F-789B-8778-4197-F65908E30DE6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icture Placeholder 82">
              <a:extLst>
                <a:ext uri="{FF2B5EF4-FFF2-40B4-BE49-F238E27FC236}">
                  <a16:creationId xmlns:a16="http://schemas.microsoft.com/office/drawing/2014/main" id="{C72FDA20-367F-6A2F-7B00-FD8A90ACA50F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icture Placeholder 82">
              <a:extLst>
                <a:ext uri="{FF2B5EF4-FFF2-40B4-BE49-F238E27FC236}">
                  <a16:creationId xmlns:a16="http://schemas.microsoft.com/office/drawing/2014/main" id="{286910B5-FAAF-8B41-8E9B-A4A2B1C92887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icture Placeholder 82">
              <a:extLst>
                <a:ext uri="{FF2B5EF4-FFF2-40B4-BE49-F238E27FC236}">
                  <a16:creationId xmlns:a16="http://schemas.microsoft.com/office/drawing/2014/main" id="{EFD8F9E7-8617-7BB1-5CD7-5163C3283BF8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icture Placeholder 82">
              <a:extLst>
                <a:ext uri="{FF2B5EF4-FFF2-40B4-BE49-F238E27FC236}">
                  <a16:creationId xmlns:a16="http://schemas.microsoft.com/office/drawing/2014/main" id="{A350A82C-074E-01E6-9874-52C4CE2B4031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icture Placeholder 82">
              <a:extLst>
                <a:ext uri="{FF2B5EF4-FFF2-40B4-BE49-F238E27FC236}">
                  <a16:creationId xmlns:a16="http://schemas.microsoft.com/office/drawing/2014/main" id="{6E1491A0-826E-57EE-8811-DCE11356EB4B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icture Placeholder 82">
              <a:extLst>
                <a:ext uri="{FF2B5EF4-FFF2-40B4-BE49-F238E27FC236}">
                  <a16:creationId xmlns:a16="http://schemas.microsoft.com/office/drawing/2014/main" id="{18184FDA-7B32-091A-95A8-A04EF15AC3BF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icture Placeholder 82">
              <a:extLst>
                <a:ext uri="{FF2B5EF4-FFF2-40B4-BE49-F238E27FC236}">
                  <a16:creationId xmlns:a16="http://schemas.microsoft.com/office/drawing/2014/main" id="{1F7BAC41-3536-16AF-AF05-36256EACA5FC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icture Placeholder 82">
              <a:extLst>
                <a:ext uri="{FF2B5EF4-FFF2-40B4-BE49-F238E27FC236}">
                  <a16:creationId xmlns:a16="http://schemas.microsoft.com/office/drawing/2014/main" id="{8E55A102-EBD7-36AC-C379-497089B19C63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icture Placeholder 82">
              <a:extLst>
                <a:ext uri="{FF2B5EF4-FFF2-40B4-BE49-F238E27FC236}">
                  <a16:creationId xmlns:a16="http://schemas.microsoft.com/office/drawing/2014/main" id="{D58A924F-AF96-BD83-40BA-4CA1F66EDB45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icture Placeholder 82">
              <a:extLst>
                <a:ext uri="{FF2B5EF4-FFF2-40B4-BE49-F238E27FC236}">
                  <a16:creationId xmlns:a16="http://schemas.microsoft.com/office/drawing/2014/main" id="{F77FD427-145C-0572-E2F4-49B9ADE6D2E4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icture Placeholder 82">
              <a:extLst>
                <a:ext uri="{FF2B5EF4-FFF2-40B4-BE49-F238E27FC236}">
                  <a16:creationId xmlns:a16="http://schemas.microsoft.com/office/drawing/2014/main" id="{326CF4A8-DA16-29CE-F7EF-4947CA9DF83D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icture Placeholder 82">
              <a:extLst>
                <a:ext uri="{FF2B5EF4-FFF2-40B4-BE49-F238E27FC236}">
                  <a16:creationId xmlns:a16="http://schemas.microsoft.com/office/drawing/2014/main" id="{B6DA28BA-612B-2461-942E-D6306F3865EC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icture Placeholder 82">
              <a:extLst>
                <a:ext uri="{FF2B5EF4-FFF2-40B4-BE49-F238E27FC236}">
                  <a16:creationId xmlns:a16="http://schemas.microsoft.com/office/drawing/2014/main" id="{5CCA4E6A-07DB-984A-E3BA-715C629F4CA3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icture Placeholder 82">
              <a:extLst>
                <a:ext uri="{FF2B5EF4-FFF2-40B4-BE49-F238E27FC236}">
                  <a16:creationId xmlns:a16="http://schemas.microsoft.com/office/drawing/2014/main" id="{76D068F7-4544-8ADF-7285-8E1E22B6BA3C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icture Placeholder 82">
              <a:extLst>
                <a:ext uri="{FF2B5EF4-FFF2-40B4-BE49-F238E27FC236}">
                  <a16:creationId xmlns:a16="http://schemas.microsoft.com/office/drawing/2014/main" id="{8143AB62-6153-19CC-16C7-9C5AD495D0FA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icture Placeholder 82">
              <a:extLst>
                <a:ext uri="{FF2B5EF4-FFF2-40B4-BE49-F238E27FC236}">
                  <a16:creationId xmlns:a16="http://schemas.microsoft.com/office/drawing/2014/main" id="{6AA12B08-2F9A-E020-EB12-8217F34B52C4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icture Placeholder 82">
              <a:extLst>
                <a:ext uri="{FF2B5EF4-FFF2-40B4-BE49-F238E27FC236}">
                  <a16:creationId xmlns:a16="http://schemas.microsoft.com/office/drawing/2014/main" id="{08CF3B4D-C901-C578-5441-0B8565EE0ACD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ADDA933-7B63-BEB6-D957-7D32C4051DDF}"/>
              </a:ext>
            </a:extLst>
          </p:cNvPr>
          <p:cNvSpPr/>
          <p:nvPr/>
        </p:nvSpPr>
        <p:spPr>
          <a:xfrm>
            <a:off x="6834959" y="2499112"/>
            <a:ext cx="3474720" cy="34747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09818AB-B721-4052-8710-EAFBE555101D}"/>
              </a:ext>
            </a:extLst>
          </p:cNvPr>
          <p:cNvSpPr/>
          <p:nvPr/>
        </p:nvSpPr>
        <p:spPr>
          <a:xfrm>
            <a:off x="7353119" y="2702312"/>
            <a:ext cx="2540000" cy="6908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4A8671-4428-4B56-FBBD-1713EC0F3204}"/>
              </a:ext>
            </a:extLst>
          </p:cNvPr>
          <p:cNvSpPr/>
          <p:nvPr/>
        </p:nvSpPr>
        <p:spPr>
          <a:xfrm>
            <a:off x="7535999" y="2811048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17AC29-B050-5014-5DF9-4C3F48A1CC84}"/>
              </a:ext>
            </a:extLst>
          </p:cNvPr>
          <p:cNvSpPr/>
          <p:nvPr/>
        </p:nvSpPr>
        <p:spPr>
          <a:xfrm>
            <a:off x="8727974" y="2811048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B05689-8566-32B8-B989-77CAF46F4767}"/>
              </a:ext>
            </a:extLst>
          </p:cNvPr>
          <p:cNvSpPr txBox="1"/>
          <p:nvPr/>
        </p:nvSpPr>
        <p:spPr>
          <a:xfrm>
            <a:off x="8115119" y="3136168"/>
            <a:ext cx="914400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651C9FF-496C-1316-3F8B-CE7BB57911B1}"/>
              </a:ext>
            </a:extLst>
          </p:cNvPr>
          <p:cNvSpPr/>
          <p:nvPr/>
        </p:nvSpPr>
        <p:spPr>
          <a:xfrm>
            <a:off x="6946719" y="3616712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4432F0-8A82-1A48-CDFC-15D32ABE468C}"/>
              </a:ext>
            </a:extLst>
          </p:cNvPr>
          <p:cNvSpPr/>
          <p:nvPr/>
        </p:nvSpPr>
        <p:spPr>
          <a:xfrm>
            <a:off x="8602799" y="3616711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36" name="Picture Placeholder 104" descr="Kubernetes&#10;">
            <a:extLst>
              <a:ext uri="{FF2B5EF4-FFF2-40B4-BE49-F238E27FC236}">
                <a16:creationId xmlns:a16="http://schemas.microsoft.com/office/drawing/2014/main" id="{D1816D4A-BC57-B0A2-765D-ED6B4D2D1EB8}"/>
              </a:ext>
            </a:extLst>
          </p:cNvPr>
          <p:cNvGrpSpPr/>
          <p:nvPr/>
        </p:nvGrpSpPr>
        <p:grpSpPr>
          <a:xfrm>
            <a:off x="7416880" y="3710667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37" name="Picture Placeholder 104">
              <a:extLst>
                <a:ext uri="{FF2B5EF4-FFF2-40B4-BE49-F238E27FC236}">
                  <a16:creationId xmlns:a16="http://schemas.microsoft.com/office/drawing/2014/main" id="{BDA30240-01E5-6FD4-3610-DB611351AFB0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icture Placeholder 104">
              <a:extLst>
                <a:ext uri="{FF2B5EF4-FFF2-40B4-BE49-F238E27FC236}">
                  <a16:creationId xmlns:a16="http://schemas.microsoft.com/office/drawing/2014/main" id="{698098AC-75BB-5CC9-C381-B61B4B0EA44D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icture Placeholder 104">
              <a:extLst>
                <a:ext uri="{FF2B5EF4-FFF2-40B4-BE49-F238E27FC236}">
                  <a16:creationId xmlns:a16="http://schemas.microsoft.com/office/drawing/2014/main" id="{D9CF0055-0402-0AFC-D6E4-4AF69F222631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0" name="Picture Placeholder 101" descr="PAAS&#10;">
            <a:extLst>
              <a:ext uri="{FF2B5EF4-FFF2-40B4-BE49-F238E27FC236}">
                <a16:creationId xmlns:a16="http://schemas.microsoft.com/office/drawing/2014/main" id="{0A8C8F3C-2A97-4A03-04E5-E8985964473C}"/>
              </a:ext>
            </a:extLst>
          </p:cNvPr>
          <p:cNvGrpSpPr/>
          <p:nvPr/>
        </p:nvGrpSpPr>
        <p:grpSpPr>
          <a:xfrm>
            <a:off x="9049145" y="3704342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41" name="Picture Placeholder 101">
              <a:extLst>
                <a:ext uri="{FF2B5EF4-FFF2-40B4-BE49-F238E27FC236}">
                  <a16:creationId xmlns:a16="http://schemas.microsoft.com/office/drawing/2014/main" id="{CBB5A9FA-03A9-4164-2061-ACF3935B70CE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icture Placeholder 101">
              <a:extLst>
                <a:ext uri="{FF2B5EF4-FFF2-40B4-BE49-F238E27FC236}">
                  <a16:creationId xmlns:a16="http://schemas.microsoft.com/office/drawing/2014/main" id="{5E16F7A2-57F1-A1C1-ECC5-F40D96B5FAE7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icture Placeholder 101">
              <a:extLst>
                <a:ext uri="{FF2B5EF4-FFF2-40B4-BE49-F238E27FC236}">
                  <a16:creationId xmlns:a16="http://schemas.microsoft.com/office/drawing/2014/main" id="{11409C2B-2AF5-CE6F-47BB-6D38EBFECCCB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icture Placeholder 101">
              <a:extLst>
                <a:ext uri="{FF2B5EF4-FFF2-40B4-BE49-F238E27FC236}">
                  <a16:creationId xmlns:a16="http://schemas.microsoft.com/office/drawing/2014/main" id="{4729C333-394E-0570-74D9-53B9CFC7601B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icture Placeholder 101">
              <a:extLst>
                <a:ext uri="{FF2B5EF4-FFF2-40B4-BE49-F238E27FC236}">
                  <a16:creationId xmlns:a16="http://schemas.microsoft.com/office/drawing/2014/main" id="{267AA155-EF0F-A495-EDA9-8B08FFFAE49D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6" name="Picture Placeholder 101">
              <a:extLst>
                <a:ext uri="{FF2B5EF4-FFF2-40B4-BE49-F238E27FC236}">
                  <a16:creationId xmlns:a16="http://schemas.microsoft.com/office/drawing/2014/main" id="{7764AFF7-8F9A-BDE1-645E-C4D5DFEA9803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156" name="Picture Placeholder 101">
                <a:extLst>
                  <a:ext uri="{FF2B5EF4-FFF2-40B4-BE49-F238E27FC236}">
                    <a16:creationId xmlns:a16="http://schemas.microsoft.com/office/drawing/2014/main" id="{415C3371-245E-3C91-73C2-B2347A91A0A9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Picture Placeholder 101">
                <a:extLst>
                  <a:ext uri="{FF2B5EF4-FFF2-40B4-BE49-F238E27FC236}">
                    <a16:creationId xmlns:a16="http://schemas.microsoft.com/office/drawing/2014/main" id="{5CE179B3-7D0F-CB82-E4E9-F6D593D0EFFF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Picture Placeholder 101">
                <a:extLst>
                  <a:ext uri="{FF2B5EF4-FFF2-40B4-BE49-F238E27FC236}">
                    <a16:creationId xmlns:a16="http://schemas.microsoft.com/office/drawing/2014/main" id="{34B0FC3D-4AF7-B1BF-E1F2-79235C316DAF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7" name="Picture Placeholder 101">
              <a:extLst>
                <a:ext uri="{FF2B5EF4-FFF2-40B4-BE49-F238E27FC236}">
                  <a16:creationId xmlns:a16="http://schemas.microsoft.com/office/drawing/2014/main" id="{B3BAFC47-B3EF-3087-18BB-4F4C15D63C0B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149" name="Picture Placeholder 101">
                <a:extLst>
                  <a:ext uri="{FF2B5EF4-FFF2-40B4-BE49-F238E27FC236}">
                    <a16:creationId xmlns:a16="http://schemas.microsoft.com/office/drawing/2014/main" id="{48D6FEDB-A16B-8A47-642C-134E646D1812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Picture Placeholder 101">
                <a:extLst>
                  <a:ext uri="{FF2B5EF4-FFF2-40B4-BE49-F238E27FC236}">
                    <a16:creationId xmlns:a16="http://schemas.microsoft.com/office/drawing/2014/main" id="{204EE3DB-39E5-3084-3500-4621F3BCD8D5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Picture Placeholder 101">
                <a:extLst>
                  <a:ext uri="{FF2B5EF4-FFF2-40B4-BE49-F238E27FC236}">
                    <a16:creationId xmlns:a16="http://schemas.microsoft.com/office/drawing/2014/main" id="{6E4E2B64-D1FC-A20A-8333-4E61032D071A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Picture Placeholder 101">
                <a:extLst>
                  <a:ext uri="{FF2B5EF4-FFF2-40B4-BE49-F238E27FC236}">
                    <a16:creationId xmlns:a16="http://schemas.microsoft.com/office/drawing/2014/main" id="{2B48AFC1-CD01-6972-9343-9BC8E53D4D73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Picture Placeholder 101">
                <a:extLst>
                  <a:ext uri="{FF2B5EF4-FFF2-40B4-BE49-F238E27FC236}">
                    <a16:creationId xmlns:a16="http://schemas.microsoft.com/office/drawing/2014/main" id="{AF6D0261-D885-D1B6-C74D-6C97C64945D6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Picture Placeholder 101">
                <a:extLst>
                  <a:ext uri="{FF2B5EF4-FFF2-40B4-BE49-F238E27FC236}">
                    <a16:creationId xmlns:a16="http://schemas.microsoft.com/office/drawing/2014/main" id="{F0654EC9-B9D8-AD1B-6FE3-A6B98079AA70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Picture Placeholder 101">
                <a:extLst>
                  <a:ext uri="{FF2B5EF4-FFF2-40B4-BE49-F238E27FC236}">
                    <a16:creationId xmlns:a16="http://schemas.microsoft.com/office/drawing/2014/main" id="{7CE5FD19-CACE-D43F-01A5-D1312B3F0299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8" name="Picture Placeholder 101">
              <a:extLst>
                <a:ext uri="{FF2B5EF4-FFF2-40B4-BE49-F238E27FC236}">
                  <a16:creationId xmlns:a16="http://schemas.microsoft.com/office/drawing/2014/main" id="{3AB452E2-2BBB-FBCC-3B56-3321B937A7D6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" name="Group 158" descr="App with Containers&#10;">
            <a:extLst>
              <a:ext uri="{FF2B5EF4-FFF2-40B4-BE49-F238E27FC236}">
                <a16:creationId xmlns:a16="http://schemas.microsoft.com/office/drawing/2014/main" id="{45EA850E-E468-0AF6-3660-330F3F28DDAB}"/>
              </a:ext>
            </a:extLst>
          </p:cNvPr>
          <p:cNvGrpSpPr/>
          <p:nvPr/>
        </p:nvGrpSpPr>
        <p:grpSpPr>
          <a:xfrm>
            <a:off x="8727050" y="4413138"/>
            <a:ext cx="454279" cy="351780"/>
            <a:chOff x="5804281" y="3178564"/>
            <a:chExt cx="600837" cy="602216"/>
          </a:xfrm>
        </p:grpSpPr>
        <p:sp>
          <p:nvSpPr>
            <p:cNvPr id="160" name="Picture Placeholder 107">
              <a:extLst>
                <a:ext uri="{FF2B5EF4-FFF2-40B4-BE49-F238E27FC236}">
                  <a16:creationId xmlns:a16="http://schemas.microsoft.com/office/drawing/2014/main" id="{8BEFC83F-3D34-B705-E5A7-4131817ADB5B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icture Placeholder 107">
              <a:extLst>
                <a:ext uri="{FF2B5EF4-FFF2-40B4-BE49-F238E27FC236}">
                  <a16:creationId xmlns:a16="http://schemas.microsoft.com/office/drawing/2014/main" id="{A3DF3B8C-26E9-D316-D0FC-EF7E1798E89E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icture Placeholder 107">
              <a:extLst>
                <a:ext uri="{FF2B5EF4-FFF2-40B4-BE49-F238E27FC236}">
                  <a16:creationId xmlns:a16="http://schemas.microsoft.com/office/drawing/2014/main" id="{0E64E25C-3960-3BA1-EDAA-43658D29CC70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icture Placeholder 107">
              <a:extLst>
                <a:ext uri="{FF2B5EF4-FFF2-40B4-BE49-F238E27FC236}">
                  <a16:creationId xmlns:a16="http://schemas.microsoft.com/office/drawing/2014/main" id="{D57C65E0-17F1-F774-A70E-33BA44605FC1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icture Placeholder 107">
              <a:extLst>
                <a:ext uri="{FF2B5EF4-FFF2-40B4-BE49-F238E27FC236}">
                  <a16:creationId xmlns:a16="http://schemas.microsoft.com/office/drawing/2014/main" id="{623A99BB-01B5-3BD5-C754-C2DA3B282F20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icture Placeholder 107">
              <a:extLst>
                <a:ext uri="{FF2B5EF4-FFF2-40B4-BE49-F238E27FC236}">
                  <a16:creationId xmlns:a16="http://schemas.microsoft.com/office/drawing/2014/main" id="{5F1A0A2A-021A-1337-405E-E970CECF8818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icture Placeholder 107">
              <a:extLst>
                <a:ext uri="{FF2B5EF4-FFF2-40B4-BE49-F238E27FC236}">
                  <a16:creationId xmlns:a16="http://schemas.microsoft.com/office/drawing/2014/main" id="{2D779389-1C04-C51D-7D96-01DE39137618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icture Placeholder 107">
              <a:extLst>
                <a:ext uri="{FF2B5EF4-FFF2-40B4-BE49-F238E27FC236}">
                  <a16:creationId xmlns:a16="http://schemas.microsoft.com/office/drawing/2014/main" id="{9630209D-BC22-F94F-B344-B88D1D923071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icture Placeholder 107">
              <a:extLst>
                <a:ext uri="{FF2B5EF4-FFF2-40B4-BE49-F238E27FC236}">
                  <a16:creationId xmlns:a16="http://schemas.microsoft.com/office/drawing/2014/main" id="{3D46C13D-CFC7-B7B5-914B-08A85A7E152A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icture Placeholder 107">
              <a:extLst>
                <a:ext uri="{FF2B5EF4-FFF2-40B4-BE49-F238E27FC236}">
                  <a16:creationId xmlns:a16="http://schemas.microsoft.com/office/drawing/2014/main" id="{3CB9B625-C2D9-B31E-C39B-5D290696472C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icture Placeholder 107">
              <a:extLst>
                <a:ext uri="{FF2B5EF4-FFF2-40B4-BE49-F238E27FC236}">
                  <a16:creationId xmlns:a16="http://schemas.microsoft.com/office/drawing/2014/main" id="{4E417480-B7D8-739F-282B-0D81E1DB7E55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icture Placeholder 107">
              <a:extLst>
                <a:ext uri="{FF2B5EF4-FFF2-40B4-BE49-F238E27FC236}">
                  <a16:creationId xmlns:a16="http://schemas.microsoft.com/office/drawing/2014/main" id="{27BE87DD-B511-3F6C-0E12-D8C4CBD0B739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 descr="App with Containers&#10;">
            <a:extLst>
              <a:ext uri="{FF2B5EF4-FFF2-40B4-BE49-F238E27FC236}">
                <a16:creationId xmlns:a16="http://schemas.microsoft.com/office/drawing/2014/main" id="{DD90FB63-2538-839E-57C5-43C1745C11FB}"/>
              </a:ext>
            </a:extLst>
          </p:cNvPr>
          <p:cNvGrpSpPr/>
          <p:nvPr/>
        </p:nvGrpSpPr>
        <p:grpSpPr>
          <a:xfrm>
            <a:off x="9512256" y="4410110"/>
            <a:ext cx="454279" cy="351780"/>
            <a:chOff x="5804281" y="3178564"/>
            <a:chExt cx="600837" cy="602216"/>
          </a:xfrm>
        </p:grpSpPr>
        <p:sp>
          <p:nvSpPr>
            <p:cNvPr id="173" name="Picture Placeholder 107">
              <a:extLst>
                <a:ext uri="{FF2B5EF4-FFF2-40B4-BE49-F238E27FC236}">
                  <a16:creationId xmlns:a16="http://schemas.microsoft.com/office/drawing/2014/main" id="{9ADA4B7A-27DD-99E6-CD19-CF004A5AE49E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icture Placeholder 107">
              <a:extLst>
                <a:ext uri="{FF2B5EF4-FFF2-40B4-BE49-F238E27FC236}">
                  <a16:creationId xmlns:a16="http://schemas.microsoft.com/office/drawing/2014/main" id="{887BFAAF-8BE2-FEF3-798B-C8FA5CEF2727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icture Placeholder 107">
              <a:extLst>
                <a:ext uri="{FF2B5EF4-FFF2-40B4-BE49-F238E27FC236}">
                  <a16:creationId xmlns:a16="http://schemas.microsoft.com/office/drawing/2014/main" id="{F66B4472-4212-C6C4-EC96-39ABB587F370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icture Placeholder 107">
              <a:extLst>
                <a:ext uri="{FF2B5EF4-FFF2-40B4-BE49-F238E27FC236}">
                  <a16:creationId xmlns:a16="http://schemas.microsoft.com/office/drawing/2014/main" id="{1CC48A5E-8C3B-CC7B-BB7C-08C9D82F0FDF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icture Placeholder 107">
              <a:extLst>
                <a:ext uri="{FF2B5EF4-FFF2-40B4-BE49-F238E27FC236}">
                  <a16:creationId xmlns:a16="http://schemas.microsoft.com/office/drawing/2014/main" id="{E8BFB7B5-3A1D-9BF4-01FB-107B1040355C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icture Placeholder 107">
              <a:extLst>
                <a:ext uri="{FF2B5EF4-FFF2-40B4-BE49-F238E27FC236}">
                  <a16:creationId xmlns:a16="http://schemas.microsoft.com/office/drawing/2014/main" id="{AE40C9AF-2CCB-A2F7-FA6A-868E7372D909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icture Placeholder 107">
              <a:extLst>
                <a:ext uri="{FF2B5EF4-FFF2-40B4-BE49-F238E27FC236}">
                  <a16:creationId xmlns:a16="http://schemas.microsoft.com/office/drawing/2014/main" id="{64BB131B-1BE9-B502-6755-01CD6E0F70CE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icture Placeholder 107">
              <a:extLst>
                <a:ext uri="{FF2B5EF4-FFF2-40B4-BE49-F238E27FC236}">
                  <a16:creationId xmlns:a16="http://schemas.microsoft.com/office/drawing/2014/main" id="{EE2D6260-AE24-03D9-58DB-9D48E38C265A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icture Placeholder 107">
              <a:extLst>
                <a:ext uri="{FF2B5EF4-FFF2-40B4-BE49-F238E27FC236}">
                  <a16:creationId xmlns:a16="http://schemas.microsoft.com/office/drawing/2014/main" id="{161E598D-9F19-973A-D83D-BFC2769DB074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icture Placeholder 107">
              <a:extLst>
                <a:ext uri="{FF2B5EF4-FFF2-40B4-BE49-F238E27FC236}">
                  <a16:creationId xmlns:a16="http://schemas.microsoft.com/office/drawing/2014/main" id="{6A9EBBB7-E016-7504-D0E2-22D333236EA4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icture Placeholder 107">
              <a:extLst>
                <a:ext uri="{FF2B5EF4-FFF2-40B4-BE49-F238E27FC236}">
                  <a16:creationId xmlns:a16="http://schemas.microsoft.com/office/drawing/2014/main" id="{0EEBA5A8-8650-C700-C021-ADD96A01706B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icture Placeholder 107">
              <a:extLst>
                <a:ext uri="{FF2B5EF4-FFF2-40B4-BE49-F238E27FC236}">
                  <a16:creationId xmlns:a16="http://schemas.microsoft.com/office/drawing/2014/main" id="{25C668C2-1481-95F4-1C4B-B62C3AFC2892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5" name="Group 184" descr="Microservices&#10;">
            <a:extLst>
              <a:ext uri="{FF2B5EF4-FFF2-40B4-BE49-F238E27FC236}">
                <a16:creationId xmlns:a16="http://schemas.microsoft.com/office/drawing/2014/main" id="{76A58525-DAC9-E189-F03C-411341966ED5}"/>
              </a:ext>
            </a:extLst>
          </p:cNvPr>
          <p:cNvGrpSpPr/>
          <p:nvPr/>
        </p:nvGrpSpPr>
        <p:grpSpPr>
          <a:xfrm>
            <a:off x="7088992" y="4307919"/>
            <a:ext cx="528254" cy="453971"/>
            <a:chOff x="4485843" y="4417028"/>
            <a:chExt cx="600837" cy="600837"/>
          </a:xfrm>
        </p:grpSpPr>
        <p:sp>
          <p:nvSpPr>
            <p:cNvPr id="186" name="Picture Placeholder 115">
              <a:extLst>
                <a:ext uri="{FF2B5EF4-FFF2-40B4-BE49-F238E27FC236}">
                  <a16:creationId xmlns:a16="http://schemas.microsoft.com/office/drawing/2014/main" id="{D9A448CF-15F2-9323-2043-6A779893E2F8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icture Placeholder 115">
              <a:extLst>
                <a:ext uri="{FF2B5EF4-FFF2-40B4-BE49-F238E27FC236}">
                  <a16:creationId xmlns:a16="http://schemas.microsoft.com/office/drawing/2014/main" id="{EA5DF7E6-53A4-7F75-95C9-514E2FA8C0B5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icture Placeholder 115">
              <a:extLst>
                <a:ext uri="{FF2B5EF4-FFF2-40B4-BE49-F238E27FC236}">
                  <a16:creationId xmlns:a16="http://schemas.microsoft.com/office/drawing/2014/main" id="{D3350BDE-CBA0-5BFB-473B-1F94599AE068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icture Placeholder 115">
              <a:extLst>
                <a:ext uri="{FF2B5EF4-FFF2-40B4-BE49-F238E27FC236}">
                  <a16:creationId xmlns:a16="http://schemas.microsoft.com/office/drawing/2014/main" id="{E5636946-1F11-9811-2A08-E1A8CEBC10B1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 descr="Microservices&#10;">
            <a:extLst>
              <a:ext uri="{FF2B5EF4-FFF2-40B4-BE49-F238E27FC236}">
                <a16:creationId xmlns:a16="http://schemas.microsoft.com/office/drawing/2014/main" id="{F8E566E0-9342-EFF6-B201-FCB061D96B92}"/>
              </a:ext>
            </a:extLst>
          </p:cNvPr>
          <p:cNvGrpSpPr/>
          <p:nvPr/>
        </p:nvGrpSpPr>
        <p:grpSpPr>
          <a:xfrm>
            <a:off x="7820793" y="4316339"/>
            <a:ext cx="528254" cy="453971"/>
            <a:chOff x="4485843" y="4417028"/>
            <a:chExt cx="600837" cy="600837"/>
          </a:xfrm>
        </p:grpSpPr>
        <p:sp>
          <p:nvSpPr>
            <p:cNvPr id="191" name="Picture Placeholder 115">
              <a:extLst>
                <a:ext uri="{FF2B5EF4-FFF2-40B4-BE49-F238E27FC236}">
                  <a16:creationId xmlns:a16="http://schemas.microsoft.com/office/drawing/2014/main" id="{76983681-A59F-0392-DC13-F7D1B9D6D0E6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icture Placeholder 115">
              <a:extLst>
                <a:ext uri="{FF2B5EF4-FFF2-40B4-BE49-F238E27FC236}">
                  <a16:creationId xmlns:a16="http://schemas.microsoft.com/office/drawing/2014/main" id="{DC66142F-B025-0136-26D4-A80F83E350F7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icture Placeholder 115">
              <a:extLst>
                <a:ext uri="{FF2B5EF4-FFF2-40B4-BE49-F238E27FC236}">
                  <a16:creationId xmlns:a16="http://schemas.microsoft.com/office/drawing/2014/main" id="{3F18E089-C3B7-E484-1FF8-052BB9AD9474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icture Placeholder 115">
              <a:extLst>
                <a:ext uri="{FF2B5EF4-FFF2-40B4-BE49-F238E27FC236}">
                  <a16:creationId xmlns:a16="http://schemas.microsoft.com/office/drawing/2014/main" id="{4E6A8367-5BDE-0FA9-1A11-DAAA41EB8617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5" name="Picture Placeholder 101" descr="vSAN Database&#10;">
            <a:extLst>
              <a:ext uri="{FF2B5EF4-FFF2-40B4-BE49-F238E27FC236}">
                <a16:creationId xmlns:a16="http://schemas.microsoft.com/office/drawing/2014/main" id="{AE4131DE-5AA8-F0D7-1F51-F74538EA3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58355" y="4914473"/>
            <a:ext cx="865188" cy="865188"/>
          </a:xfrm>
          <a:prstGeom prst="rect">
            <a:avLst/>
          </a:prstGeom>
        </p:spPr>
      </p:pic>
      <p:grpSp>
        <p:nvGrpSpPr>
          <p:cNvPr id="196" name="Group 195" descr="Firewall&#10;">
            <a:extLst>
              <a:ext uri="{FF2B5EF4-FFF2-40B4-BE49-F238E27FC236}">
                <a16:creationId xmlns:a16="http://schemas.microsoft.com/office/drawing/2014/main" id="{DCB9F9B7-98E6-E767-3233-12F06B2186BD}"/>
              </a:ext>
            </a:extLst>
          </p:cNvPr>
          <p:cNvGrpSpPr/>
          <p:nvPr/>
        </p:nvGrpSpPr>
        <p:grpSpPr>
          <a:xfrm>
            <a:off x="9784774" y="3218134"/>
            <a:ext cx="450147" cy="398577"/>
            <a:chOff x="3173729" y="3298823"/>
            <a:chExt cx="588800" cy="456256"/>
          </a:xfrm>
        </p:grpSpPr>
        <p:sp>
          <p:nvSpPr>
            <p:cNvPr id="197" name="Picture Placeholder 94">
              <a:extLst>
                <a:ext uri="{FF2B5EF4-FFF2-40B4-BE49-F238E27FC236}">
                  <a16:creationId xmlns:a16="http://schemas.microsoft.com/office/drawing/2014/main" id="{42E56A5F-E7C3-E24F-EDEA-75D2F65975EE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icture Placeholder 94">
              <a:extLst>
                <a:ext uri="{FF2B5EF4-FFF2-40B4-BE49-F238E27FC236}">
                  <a16:creationId xmlns:a16="http://schemas.microsoft.com/office/drawing/2014/main" id="{40E159A1-B384-706F-9EFD-2F7BC7C73C79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icture Placeholder 94">
              <a:extLst>
                <a:ext uri="{FF2B5EF4-FFF2-40B4-BE49-F238E27FC236}">
                  <a16:creationId xmlns:a16="http://schemas.microsoft.com/office/drawing/2014/main" id="{20BF9ADB-0B89-1D97-A06B-EDDB76D526C5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 descr="Servers A&#10;">
            <a:extLst>
              <a:ext uri="{FF2B5EF4-FFF2-40B4-BE49-F238E27FC236}">
                <a16:creationId xmlns:a16="http://schemas.microsoft.com/office/drawing/2014/main" id="{4573CB40-B515-9227-9861-4751B5AE42EA}"/>
              </a:ext>
            </a:extLst>
          </p:cNvPr>
          <p:cNvGrpSpPr/>
          <p:nvPr/>
        </p:nvGrpSpPr>
        <p:grpSpPr>
          <a:xfrm>
            <a:off x="9136914" y="5027484"/>
            <a:ext cx="602481" cy="600060"/>
            <a:chOff x="11084863" y="717776"/>
            <a:chExt cx="602481" cy="600060"/>
          </a:xfrm>
        </p:grpSpPr>
        <p:sp>
          <p:nvSpPr>
            <p:cNvPr id="201" name="Picture Placeholder 82">
              <a:extLst>
                <a:ext uri="{FF2B5EF4-FFF2-40B4-BE49-F238E27FC236}">
                  <a16:creationId xmlns:a16="http://schemas.microsoft.com/office/drawing/2014/main" id="{39DBE3AC-BA14-FCF6-1587-B4436E3EEAB7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icture Placeholder 82">
              <a:extLst>
                <a:ext uri="{FF2B5EF4-FFF2-40B4-BE49-F238E27FC236}">
                  <a16:creationId xmlns:a16="http://schemas.microsoft.com/office/drawing/2014/main" id="{D4B3C86A-1C3F-9D93-122E-66C507172AE9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icture Placeholder 82">
              <a:extLst>
                <a:ext uri="{FF2B5EF4-FFF2-40B4-BE49-F238E27FC236}">
                  <a16:creationId xmlns:a16="http://schemas.microsoft.com/office/drawing/2014/main" id="{57C6E351-78F3-3D66-D671-136BE784590A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icture Placeholder 82">
              <a:extLst>
                <a:ext uri="{FF2B5EF4-FFF2-40B4-BE49-F238E27FC236}">
                  <a16:creationId xmlns:a16="http://schemas.microsoft.com/office/drawing/2014/main" id="{CC11AF31-D47A-9A79-8FFC-BC57181D2712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icture Placeholder 82">
              <a:extLst>
                <a:ext uri="{FF2B5EF4-FFF2-40B4-BE49-F238E27FC236}">
                  <a16:creationId xmlns:a16="http://schemas.microsoft.com/office/drawing/2014/main" id="{8A03470B-C697-F814-98B1-74FAC96B9DED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icture Placeholder 82">
              <a:extLst>
                <a:ext uri="{FF2B5EF4-FFF2-40B4-BE49-F238E27FC236}">
                  <a16:creationId xmlns:a16="http://schemas.microsoft.com/office/drawing/2014/main" id="{A958B569-178B-38AC-E178-EE820A439F50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Picture Placeholder 82">
              <a:extLst>
                <a:ext uri="{FF2B5EF4-FFF2-40B4-BE49-F238E27FC236}">
                  <a16:creationId xmlns:a16="http://schemas.microsoft.com/office/drawing/2014/main" id="{1414A410-73C7-E184-3BCC-FDA2DC2AC7F9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icture Placeholder 82">
              <a:extLst>
                <a:ext uri="{FF2B5EF4-FFF2-40B4-BE49-F238E27FC236}">
                  <a16:creationId xmlns:a16="http://schemas.microsoft.com/office/drawing/2014/main" id="{B15ED364-D111-04A7-D920-028FE92EA78A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icture Placeholder 82">
              <a:extLst>
                <a:ext uri="{FF2B5EF4-FFF2-40B4-BE49-F238E27FC236}">
                  <a16:creationId xmlns:a16="http://schemas.microsoft.com/office/drawing/2014/main" id="{06A1A7B9-D572-9979-541B-97FFF3F457A7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icture Placeholder 82">
              <a:extLst>
                <a:ext uri="{FF2B5EF4-FFF2-40B4-BE49-F238E27FC236}">
                  <a16:creationId xmlns:a16="http://schemas.microsoft.com/office/drawing/2014/main" id="{683B2446-3095-7407-AD2F-2759C8B7CFE8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icture Placeholder 82">
              <a:extLst>
                <a:ext uri="{FF2B5EF4-FFF2-40B4-BE49-F238E27FC236}">
                  <a16:creationId xmlns:a16="http://schemas.microsoft.com/office/drawing/2014/main" id="{35BAACC2-3222-F9B2-9A1F-777CED5F1C0F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icture Placeholder 82">
              <a:extLst>
                <a:ext uri="{FF2B5EF4-FFF2-40B4-BE49-F238E27FC236}">
                  <a16:creationId xmlns:a16="http://schemas.microsoft.com/office/drawing/2014/main" id="{87C93972-89BA-E00C-24A8-5A6FD867267C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icture Placeholder 82">
              <a:extLst>
                <a:ext uri="{FF2B5EF4-FFF2-40B4-BE49-F238E27FC236}">
                  <a16:creationId xmlns:a16="http://schemas.microsoft.com/office/drawing/2014/main" id="{82D0941A-9166-D0D2-2E2C-545BBE85E905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icture Placeholder 82">
              <a:extLst>
                <a:ext uri="{FF2B5EF4-FFF2-40B4-BE49-F238E27FC236}">
                  <a16:creationId xmlns:a16="http://schemas.microsoft.com/office/drawing/2014/main" id="{0E34D9D9-EFC2-2E6D-8CE8-362FD1C6A5D1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icture Placeholder 82">
              <a:extLst>
                <a:ext uri="{FF2B5EF4-FFF2-40B4-BE49-F238E27FC236}">
                  <a16:creationId xmlns:a16="http://schemas.microsoft.com/office/drawing/2014/main" id="{86BE561C-D26F-EE7A-6D9F-B38BB0703999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icture Placeholder 82">
              <a:extLst>
                <a:ext uri="{FF2B5EF4-FFF2-40B4-BE49-F238E27FC236}">
                  <a16:creationId xmlns:a16="http://schemas.microsoft.com/office/drawing/2014/main" id="{4EEF4C04-14FC-610E-F045-5955AB56DB80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icture Placeholder 82">
              <a:extLst>
                <a:ext uri="{FF2B5EF4-FFF2-40B4-BE49-F238E27FC236}">
                  <a16:creationId xmlns:a16="http://schemas.microsoft.com/office/drawing/2014/main" id="{2FD48F7D-A0AE-9629-DF83-8B7607C0CD1E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icture Placeholder 82">
              <a:extLst>
                <a:ext uri="{FF2B5EF4-FFF2-40B4-BE49-F238E27FC236}">
                  <a16:creationId xmlns:a16="http://schemas.microsoft.com/office/drawing/2014/main" id="{CB87CF2C-B8AA-0F95-4FF2-B59E68B65FE7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icture Placeholder 82">
              <a:extLst>
                <a:ext uri="{FF2B5EF4-FFF2-40B4-BE49-F238E27FC236}">
                  <a16:creationId xmlns:a16="http://schemas.microsoft.com/office/drawing/2014/main" id="{13E61292-581C-10DE-EB15-2E471E67A104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icture Placeholder 82">
              <a:extLst>
                <a:ext uri="{FF2B5EF4-FFF2-40B4-BE49-F238E27FC236}">
                  <a16:creationId xmlns:a16="http://schemas.microsoft.com/office/drawing/2014/main" id="{B3C78DF8-A610-F720-3537-53EB459C2522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icture Placeholder 82">
              <a:extLst>
                <a:ext uri="{FF2B5EF4-FFF2-40B4-BE49-F238E27FC236}">
                  <a16:creationId xmlns:a16="http://schemas.microsoft.com/office/drawing/2014/main" id="{6C1E4B2C-3C58-B55D-1B4A-98B9FC72B90E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icture Placeholder 82">
              <a:extLst>
                <a:ext uri="{FF2B5EF4-FFF2-40B4-BE49-F238E27FC236}">
                  <a16:creationId xmlns:a16="http://schemas.microsoft.com/office/drawing/2014/main" id="{D0C4FC10-FA91-23E4-E2DF-4E1A1EFA8E19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icture Placeholder 82">
              <a:extLst>
                <a:ext uri="{FF2B5EF4-FFF2-40B4-BE49-F238E27FC236}">
                  <a16:creationId xmlns:a16="http://schemas.microsoft.com/office/drawing/2014/main" id="{E1E59EBB-CFAE-0DF8-F5A1-BE1DBB405CC9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icture Placeholder 82">
              <a:extLst>
                <a:ext uri="{FF2B5EF4-FFF2-40B4-BE49-F238E27FC236}">
                  <a16:creationId xmlns:a16="http://schemas.microsoft.com/office/drawing/2014/main" id="{7126E23C-F347-269B-E1EC-4155718885B7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icture Placeholder 82">
              <a:extLst>
                <a:ext uri="{FF2B5EF4-FFF2-40B4-BE49-F238E27FC236}">
                  <a16:creationId xmlns:a16="http://schemas.microsoft.com/office/drawing/2014/main" id="{12E14F2D-6795-2B8D-B142-D187ADA76C30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6" name="Picture Placeholder 101" descr="vSAN Database&#10;">
            <a:extLst>
              <a:ext uri="{FF2B5EF4-FFF2-40B4-BE49-F238E27FC236}">
                <a16:creationId xmlns:a16="http://schemas.microsoft.com/office/drawing/2014/main" id="{24C5D7C7-0F4D-2133-CB51-80367147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18236" y="4872073"/>
            <a:ext cx="865188" cy="865188"/>
          </a:xfrm>
          <a:prstGeom prst="rect">
            <a:avLst/>
          </a:prstGeom>
        </p:spPr>
      </p:pic>
      <p:grpSp>
        <p:nvGrpSpPr>
          <p:cNvPr id="227" name="Group 226" descr="Servers A&#10;">
            <a:extLst>
              <a:ext uri="{FF2B5EF4-FFF2-40B4-BE49-F238E27FC236}">
                <a16:creationId xmlns:a16="http://schemas.microsoft.com/office/drawing/2014/main" id="{D2588E4E-B7B1-78EE-EA3B-211EC5B4588A}"/>
              </a:ext>
            </a:extLst>
          </p:cNvPr>
          <p:cNvGrpSpPr/>
          <p:nvPr/>
        </p:nvGrpSpPr>
        <p:grpSpPr>
          <a:xfrm>
            <a:off x="4070240" y="5189034"/>
            <a:ext cx="602481" cy="600060"/>
            <a:chOff x="11084863" y="717776"/>
            <a:chExt cx="602481" cy="600060"/>
          </a:xfrm>
        </p:grpSpPr>
        <p:sp>
          <p:nvSpPr>
            <p:cNvPr id="228" name="Picture Placeholder 82">
              <a:extLst>
                <a:ext uri="{FF2B5EF4-FFF2-40B4-BE49-F238E27FC236}">
                  <a16:creationId xmlns:a16="http://schemas.microsoft.com/office/drawing/2014/main" id="{E4B614B9-0209-78DB-427B-9BDA8DCBAF5B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icture Placeholder 82">
              <a:extLst>
                <a:ext uri="{FF2B5EF4-FFF2-40B4-BE49-F238E27FC236}">
                  <a16:creationId xmlns:a16="http://schemas.microsoft.com/office/drawing/2014/main" id="{99E7BD04-09B2-7D36-D2A8-7FC0834EBCB9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icture Placeholder 82">
              <a:extLst>
                <a:ext uri="{FF2B5EF4-FFF2-40B4-BE49-F238E27FC236}">
                  <a16:creationId xmlns:a16="http://schemas.microsoft.com/office/drawing/2014/main" id="{07EE020C-1AD5-9B97-E4ED-1AF12026E6A5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icture Placeholder 82">
              <a:extLst>
                <a:ext uri="{FF2B5EF4-FFF2-40B4-BE49-F238E27FC236}">
                  <a16:creationId xmlns:a16="http://schemas.microsoft.com/office/drawing/2014/main" id="{FA680CC8-195F-38F0-12A9-60DD917DA33B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icture Placeholder 82">
              <a:extLst>
                <a:ext uri="{FF2B5EF4-FFF2-40B4-BE49-F238E27FC236}">
                  <a16:creationId xmlns:a16="http://schemas.microsoft.com/office/drawing/2014/main" id="{04C2E4B1-1F62-235A-E2F7-CA63B04CA7E5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icture Placeholder 82">
              <a:extLst>
                <a:ext uri="{FF2B5EF4-FFF2-40B4-BE49-F238E27FC236}">
                  <a16:creationId xmlns:a16="http://schemas.microsoft.com/office/drawing/2014/main" id="{D2B4F1B7-8486-9BEF-1559-76DAC8D37218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icture Placeholder 82">
              <a:extLst>
                <a:ext uri="{FF2B5EF4-FFF2-40B4-BE49-F238E27FC236}">
                  <a16:creationId xmlns:a16="http://schemas.microsoft.com/office/drawing/2014/main" id="{6FC1DF3F-BA48-B644-F714-D7AED21C619D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icture Placeholder 82">
              <a:extLst>
                <a:ext uri="{FF2B5EF4-FFF2-40B4-BE49-F238E27FC236}">
                  <a16:creationId xmlns:a16="http://schemas.microsoft.com/office/drawing/2014/main" id="{698E6C01-2732-A9B6-A6B1-C7160337CDEF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icture Placeholder 82">
              <a:extLst>
                <a:ext uri="{FF2B5EF4-FFF2-40B4-BE49-F238E27FC236}">
                  <a16:creationId xmlns:a16="http://schemas.microsoft.com/office/drawing/2014/main" id="{2F22BACF-3FF0-07ED-139C-21C918571911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icture Placeholder 82">
              <a:extLst>
                <a:ext uri="{FF2B5EF4-FFF2-40B4-BE49-F238E27FC236}">
                  <a16:creationId xmlns:a16="http://schemas.microsoft.com/office/drawing/2014/main" id="{20E6BFB1-AE6A-F73E-CFD3-BDE80733F1C2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icture Placeholder 82">
              <a:extLst>
                <a:ext uri="{FF2B5EF4-FFF2-40B4-BE49-F238E27FC236}">
                  <a16:creationId xmlns:a16="http://schemas.microsoft.com/office/drawing/2014/main" id="{22F64B0F-F1F4-3BAF-8030-01FB47FAA584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icture Placeholder 82">
              <a:extLst>
                <a:ext uri="{FF2B5EF4-FFF2-40B4-BE49-F238E27FC236}">
                  <a16:creationId xmlns:a16="http://schemas.microsoft.com/office/drawing/2014/main" id="{6FB559CD-DE03-DF8F-6D61-DA388843F535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icture Placeholder 82">
              <a:extLst>
                <a:ext uri="{FF2B5EF4-FFF2-40B4-BE49-F238E27FC236}">
                  <a16:creationId xmlns:a16="http://schemas.microsoft.com/office/drawing/2014/main" id="{C40F5CB2-05F1-4E39-A366-03EBEA9ECBB3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icture Placeholder 82">
              <a:extLst>
                <a:ext uri="{FF2B5EF4-FFF2-40B4-BE49-F238E27FC236}">
                  <a16:creationId xmlns:a16="http://schemas.microsoft.com/office/drawing/2014/main" id="{DE4BF0B1-7560-62F5-37AA-1638F065FF0F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icture Placeholder 82">
              <a:extLst>
                <a:ext uri="{FF2B5EF4-FFF2-40B4-BE49-F238E27FC236}">
                  <a16:creationId xmlns:a16="http://schemas.microsoft.com/office/drawing/2014/main" id="{CEDBBF8A-3DFE-C9C3-B1AF-CD7DADEDFAF5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icture Placeholder 82">
              <a:extLst>
                <a:ext uri="{FF2B5EF4-FFF2-40B4-BE49-F238E27FC236}">
                  <a16:creationId xmlns:a16="http://schemas.microsoft.com/office/drawing/2014/main" id="{428EE5C6-3D58-94C3-B70E-19ADF2507C6D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icture Placeholder 82">
              <a:extLst>
                <a:ext uri="{FF2B5EF4-FFF2-40B4-BE49-F238E27FC236}">
                  <a16:creationId xmlns:a16="http://schemas.microsoft.com/office/drawing/2014/main" id="{B30BACD8-CE0B-2D92-4226-95CBE9066C71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icture Placeholder 82">
              <a:extLst>
                <a:ext uri="{FF2B5EF4-FFF2-40B4-BE49-F238E27FC236}">
                  <a16:creationId xmlns:a16="http://schemas.microsoft.com/office/drawing/2014/main" id="{EC3B980B-65C1-78CF-73DB-B0405FB513B5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icture Placeholder 82">
              <a:extLst>
                <a:ext uri="{FF2B5EF4-FFF2-40B4-BE49-F238E27FC236}">
                  <a16:creationId xmlns:a16="http://schemas.microsoft.com/office/drawing/2014/main" id="{DDB86B6A-B1A4-A051-E0DD-F64650F7067E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icture Placeholder 82">
              <a:extLst>
                <a:ext uri="{FF2B5EF4-FFF2-40B4-BE49-F238E27FC236}">
                  <a16:creationId xmlns:a16="http://schemas.microsoft.com/office/drawing/2014/main" id="{AB090A3F-5E5D-B8F4-CAB5-FA5C532BC8E8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icture Placeholder 82">
              <a:extLst>
                <a:ext uri="{FF2B5EF4-FFF2-40B4-BE49-F238E27FC236}">
                  <a16:creationId xmlns:a16="http://schemas.microsoft.com/office/drawing/2014/main" id="{DE02D588-B8BF-CA70-0466-5B9950D9AE14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icture Placeholder 82">
              <a:extLst>
                <a:ext uri="{FF2B5EF4-FFF2-40B4-BE49-F238E27FC236}">
                  <a16:creationId xmlns:a16="http://schemas.microsoft.com/office/drawing/2014/main" id="{91B88919-E647-48EF-91CE-01BFDD843FE4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icture Placeholder 82">
              <a:extLst>
                <a:ext uri="{FF2B5EF4-FFF2-40B4-BE49-F238E27FC236}">
                  <a16:creationId xmlns:a16="http://schemas.microsoft.com/office/drawing/2014/main" id="{2D37786B-9C69-C892-BCA2-73E398A3E456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icture Placeholder 82">
              <a:extLst>
                <a:ext uri="{FF2B5EF4-FFF2-40B4-BE49-F238E27FC236}">
                  <a16:creationId xmlns:a16="http://schemas.microsoft.com/office/drawing/2014/main" id="{3A639091-CBF3-6D31-8B23-2580661EE93A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icture Placeholder 82">
              <a:extLst>
                <a:ext uri="{FF2B5EF4-FFF2-40B4-BE49-F238E27FC236}">
                  <a16:creationId xmlns:a16="http://schemas.microsoft.com/office/drawing/2014/main" id="{D22E81A1-F6C5-C42F-5A50-0525B4FDA0A0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6A1CB88-6D75-7011-F705-36BD682CD5AA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V="1">
            <a:off x="5039360" y="4233101"/>
            <a:ext cx="581367" cy="3371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EA22583-DF11-E6C7-7509-57FF0494064C}"/>
              </a:ext>
            </a:extLst>
          </p:cNvPr>
          <p:cNvCxnSpPr>
            <a:cxnSpLocks/>
            <a:endCxn id="129" idx="1"/>
          </p:cNvCxnSpPr>
          <p:nvPr/>
        </p:nvCxnSpPr>
        <p:spPr bwMode="gray">
          <a:xfrm>
            <a:off x="6203581" y="4225433"/>
            <a:ext cx="631378" cy="11039"/>
          </a:xfrm>
          <a:prstGeom prst="line">
            <a:avLst/>
          </a:prstGeom>
          <a:ln w="254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797B37A2-DFF8-4BE7-8AF3-6B66C1B5452E}"/>
              </a:ext>
            </a:extLst>
          </p:cNvPr>
          <p:cNvSpPr txBox="1"/>
          <p:nvPr/>
        </p:nvSpPr>
        <p:spPr>
          <a:xfrm>
            <a:off x="1676400" y="3665598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FA00981-F863-40D2-ADC5-617610A595ED}"/>
              </a:ext>
            </a:extLst>
          </p:cNvPr>
          <p:cNvSpPr txBox="1"/>
          <p:nvPr/>
        </p:nvSpPr>
        <p:spPr>
          <a:xfrm>
            <a:off x="3352800" y="3645494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2D15DF0-CF6A-0014-71A2-CF4920513A37}"/>
              </a:ext>
            </a:extLst>
          </p:cNvPr>
          <p:cNvSpPr txBox="1"/>
          <p:nvPr/>
        </p:nvSpPr>
        <p:spPr>
          <a:xfrm>
            <a:off x="6979920" y="3655438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2A634B2-9F4D-E2CB-24D5-197472B024AF}"/>
              </a:ext>
            </a:extLst>
          </p:cNvPr>
          <p:cNvSpPr txBox="1"/>
          <p:nvPr/>
        </p:nvSpPr>
        <p:spPr>
          <a:xfrm>
            <a:off x="8605520" y="3635118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F78E0B9C-412C-2FBD-F456-6C96C53EF878}"/>
              </a:ext>
            </a:extLst>
          </p:cNvPr>
          <p:cNvCxnSpPr>
            <a:stCxn id="226" idx="2"/>
            <a:endCxn id="195" idx="2"/>
          </p:cNvCxnSpPr>
          <p:nvPr/>
        </p:nvCxnSpPr>
        <p:spPr bwMode="gray">
          <a:xfrm rot="16200000" flipH="1">
            <a:off x="4749689" y="2938401"/>
            <a:ext cx="42400" cy="5640119"/>
          </a:xfrm>
          <a:prstGeom prst="curvedConnector3">
            <a:avLst>
              <a:gd name="adj1" fmla="val 926698"/>
            </a:avLst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78B02EFD-B197-C8C7-0312-80FEB650BAD0}"/>
              </a:ext>
            </a:extLst>
          </p:cNvPr>
          <p:cNvCxnSpPr>
            <a:stCxn id="5" idx="1"/>
            <a:endCxn id="4" idx="0"/>
          </p:cNvCxnSpPr>
          <p:nvPr/>
        </p:nvCxnSpPr>
        <p:spPr bwMode="gray">
          <a:xfrm rot="10800000" flipV="1">
            <a:off x="3302000" y="1601614"/>
            <a:ext cx="2243772" cy="897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BB874234-B4C8-6232-3A34-50317D40C01A}"/>
              </a:ext>
            </a:extLst>
          </p:cNvPr>
          <p:cNvCxnSpPr>
            <a:stCxn id="5" idx="3"/>
            <a:endCxn id="129" idx="0"/>
          </p:cNvCxnSpPr>
          <p:nvPr/>
        </p:nvCxnSpPr>
        <p:spPr bwMode="gray">
          <a:xfrm>
            <a:off x="6410960" y="1601615"/>
            <a:ext cx="2161359" cy="897497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4170537-A7BE-5FAE-E2C6-D97BC837984D}"/>
              </a:ext>
            </a:extLst>
          </p:cNvPr>
          <p:cNvSpPr txBox="1"/>
          <p:nvPr/>
        </p:nvSpPr>
        <p:spPr>
          <a:xfrm>
            <a:off x="3400449" y="2224546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PRIMARY DC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943ACD4-8365-D817-600C-4C64C873E95E}"/>
              </a:ext>
            </a:extLst>
          </p:cNvPr>
          <p:cNvSpPr txBox="1"/>
          <p:nvPr/>
        </p:nvSpPr>
        <p:spPr>
          <a:xfrm>
            <a:off x="8897189" y="2224181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SECONDARY DC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653D769-9883-A403-1E4A-B1CA415ED52C}"/>
              </a:ext>
            </a:extLst>
          </p:cNvPr>
          <p:cNvSpPr txBox="1"/>
          <p:nvPr/>
        </p:nvSpPr>
        <p:spPr>
          <a:xfrm>
            <a:off x="3683870" y="1401458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Active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525DA42-1946-06B8-F6B2-081E6620350E}"/>
              </a:ext>
            </a:extLst>
          </p:cNvPr>
          <p:cNvSpPr txBox="1"/>
          <p:nvPr/>
        </p:nvSpPr>
        <p:spPr>
          <a:xfrm>
            <a:off x="6249583" y="1359689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Standby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E5FE1BE-8EF9-BAB5-0315-1A36617DED69}"/>
              </a:ext>
            </a:extLst>
          </p:cNvPr>
          <p:cNvSpPr txBox="1"/>
          <p:nvPr/>
        </p:nvSpPr>
        <p:spPr>
          <a:xfrm>
            <a:off x="4854808" y="5916896"/>
            <a:ext cx="1515699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Replication</a:t>
            </a:r>
          </a:p>
        </p:txBody>
      </p:sp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1A3887AF-E1DE-DEC4-DF6D-3EA966EC1E79}"/>
              </a:ext>
            </a:extLst>
          </p:cNvPr>
          <p:cNvCxnSpPr>
            <a:cxnSpLocks/>
            <a:stCxn id="134" idx="1"/>
          </p:cNvCxnSpPr>
          <p:nvPr/>
        </p:nvCxnSpPr>
        <p:spPr bwMode="gray">
          <a:xfrm rot="10800000" flipV="1">
            <a:off x="5078141" y="4228413"/>
            <a:ext cx="1868578" cy="1136563"/>
          </a:xfrm>
          <a:prstGeom prst="curvedConnector3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Curved 276">
            <a:extLst>
              <a:ext uri="{FF2B5EF4-FFF2-40B4-BE49-F238E27FC236}">
                <a16:creationId xmlns:a16="http://schemas.microsoft.com/office/drawing/2014/main" id="{905EEF73-D922-3748-9FBF-55B369BA9BE6}"/>
              </a:ext>
            </a:extLst>
          </p:cNvPr>
          <p:cNvCxnSpPr>
            <a:stCxn id="218" idx="6"/>
          </p:cNvCxnSpPr>
          <p:nvPr/>
        </p:nvCxnSpPr>
        <p:spPr bwMode="gray">
          <a:xfrm flipH="1">
            <a:off x="5078140" y="5578617"/>
            <a:ext cx="4074586" cy="210477"/>
          </a:xfrm>
          <a:prstGeom prst="curvedConnector3">
            <a:avLst>
              <a:gd name="adj1" fmla="val -9399"/>
            </a:avLst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 descr="Disconnect">
            <a:extLst>
              <a:ext uri="{FF2B5EF4-FFF2-40B4-BE49-F238E27FC236}">
                <a16:creationId xmlns:a16="http://schemas.microsoft.com/office/drawing/2014/main" id="{2AD5483E-6D55-923B-C5C0-18D2C58C0C92}"/>
              </a:ext>
            </a:extLst>
          </p:cNvPr>
          <p:cNvGrpSpPr/>
          <p:nvPr/>
        </p:nvGrpSpPr>
        <p:grpSpPr>
          <a:xfrm>
            <a:off x="5619078" y="3974592"/>
            <a:ext cx="599041" cy="515771"/>
            <a:chOff x="9760421" y="766315"/>
            <a:chExt cx="599041" cy="515771"/>
          </a:xfrm>
        </p:grpSpPr>
        <p:sp>
          <p:nvSpPr>
            <p:cNvPr id="281" name="Picture Placeholder 81">
              <a:extLst>
                <a:ext uri="{FF2B5EF4-FFF2-40B4-BE49-F238E27FC236}">
                  <a16:creationId xmlns:a16="http://schemas.microsoft.com/office/drawing/2014/main" id="{A45B2E7F-8A28-15B2-421A-24DB417EB685}"/>
                </a:ext>
              </a:extLst>
            </p:cNvPr>
            <p:cNvSpPr/>
            <p:nvPr/>
          </p:nvSpPr>
          <p:spPr>
            <a:xfrm>
              <a:off x="9822841" y="1110563"/>
              <a:ext cx="474345" cy="171523"/>
            </a:xfrm>
            <a:custGeom>
              <a:avLst/>
              <a:gdLst>
                <a:gd name="connsiteX0" fmla="*/ 237868 w 474345"/>
                <a:gd name="connsiteY0" fmla="*/ 171397 h 171523"/>
                <a:gd name="connsiteX1" fmla="*/ 0 w 474345"/>
                <a:gd name="connsiteY1" fmla="*/ 5439 h 171523"/>
                <a:gd name="connsiteX2" fmla="*/ 14863 w 474345"/>
                <a:gd name="connsiteY2" fmla="*/ 0 h 171523"/>
                <a:gd name="connsiteX3" fmla="*/ 237678 w 474345"/>
                <a:gd name="connsiteY3" fmla="*/ 155712 h 171523"/>
                <a:gd name="connsiteX4" fmla="*/ 237678 w 474345"/>
                <a:gd name="connsiteY4" fmla="*/ 155712 h 171523"/>
                <a:gd name="connsiteX5" fmla="*/ 459039 w 474345"/>
                <a:gd name="connsiteY5" fmla="*/ 4807 h 171523"/>
                <a:gd name="connsiteX6" fmla="*/ 474345 w 474345"/>
                <a:gd name="connsiteY6" fmla="*/ 10689 h 171523"/>
                <a:gd name="connsiteX7" fmla="*/ 238184 w 474345"/>
                <a:gd name="connsiteY7" fmla="*/ 171523 h 17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345" h="171523">
                  <a:moveTo>
                    <a:pt x="237868" y="171397"/>
                  </a:moveTo>
                  <a:cubicBezTo>
                    <a:pt x="131631" y="171403"/>
                    <a:pt x="36667" y="105147"/>
                    <a:pt x="0" y="5439"/>
                  </a:cubicBezTo>
                  <a:lnTo>
                    <a:pt x="14863" y="0"/>
                  </a:lnTo>
                  <a:cubicBezTo>
                    <a:pt x="49256" y="93399"/>
                    <a:pt x="138149" y="155520"/>
                    <a:pt x="237678" y="155712"/>
                  </a:cubicBezTo>
                  <a:lnTo>
                    <a:pt x="237678" y="155712"/>
                  </a:lnTo>
                  <a:cubicBezTo>
                    <a:pt x="335443" y="155607"/>
                    <a:pt x="423215" y="95771"/>
                    <a:pt x="459039" y="4807"/>
                  </a:cubicBezTo>
                  <a:lnTo>
                    <a:pt x="474345" y="10689"/>
                  </a:lnTo>
                  <a:cubicBezTo>
                    <a:pt x="436187" y="107762"/>
                    <a:pt x="342488" y="171574"/>
                    <a:pt x="238184" y="171523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icture Placeholder 81">
              <a:extLst>
                <a:ext uri="{FF2B5EF4-FFF2-40B4-BE49-F238E27FC236}">
                  <a16:creationId xmlns:a16="http://schemas.microsoft.com/office/drawing/2014/main" id="{60AEBA85-9B24-EBF1-2E29-92B198AA14FA}"/>
                </a:ext>
              </a:extLst>
            </p:cNvPr>
            <p:cNvSpPr/>
            <p:nvPr/>
          </p:nvSpPr>
          <p:spPr>
            <a:xfrm>
              <a:off x="9823663" y="766315"/>
              <a:ext cx="472068" cy="168740"/>
            </a:xfrm>
            <a:custGeom>
              <a:avLst/>
              <a:gdLst>
                <a:gd name="connsiteX0" fmla="*/ 457332 w 472068"/>
                <a:gd name="connsiteY0" fmla="*/ 168740 h 168740"/>
                <a:gd name="connsiteX1" fmla="*/ 235212 w 472068"/>
                <a:gd name="connsiteY1" fmla="*/ 15875 h 168740"/>
                <a:gd name="connsiteX2" fmla="*/ 235212 w 472068"/>
                <a:gd name="connsiteY2" fmla="*/ 15875 h 168740"/>
                <a:gd name="connsiteX3" fmla="*/ 14673 w 472068"/>
                <a:gd name="connsiteY3" fmla="*/ 164060 h 168740"/>
                <a:gd name="connsiteX4" fmla="*/ 0 w 472068"/>
                <a:gd name="connsiteY4" fmla="*/ 158115 h 168740"/>
                <a:gd name="connsiteX5" fmla="*/ 235085 w 472068"/>
                <a:gd name="connsiteY5" fmla="*/ 0 h 168740"/>
                <a:gd name="connsiteX6" fmla="*/ 235085 w 472068"/>
                <a:gd name="connsiteY6" fmla="*/ 0 h 168740"/>
                <a:gd name="connsiteX7" fmla="*/ 472068 w 472068"/>
                <a:gd name="connsiteY7" fmla="*/ 163111 h 16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068" h="168740">
                  <a:moveTo>
                    <a:pt x="457332" y="168740"/>
                  </a:moveTo>
                  <a:cubicBezTo>
                    <a:pt x="422052" y="76736"/>
                    <a:pt x="333749" y="15964"/>
                    <a:pt x="235212" y="15875"/>
                  </a:cubicBezTo>
                  <a:lnTo>
                    <a:pt x="235212" y="15875"/>
                  </a:lnTo>
                  <a:cubicBezTo>
                    <a:pt x="138418" y="15870"/>
                    <a:pt x="51247" y="74442"/>
                    <a:pt x="14673" y="164060"/>
                  </a:cubicBezTo>
                  <a:lnTo>
                    <a:pt x="0" y="158115"/>
                  </a:lnTo>
                  <a:cubicBezTo>
                    <a:pt x="38960" y="62543"/>
                    <a:pt x="131877" y="48"/>
                    <a:pt x="235085" y="0"/>
                  </a:cubicBezTo>
                  <a:lnTo>
                    <a:pt x="235085" y="0"/>
                  </a:lnTo>
                  <a:cubicBezTo>
                    <a:pt x="340253" y="-9"/>
                    <a:pt x="434522" y="64875"/>
                    <a:pt x="472068" y="163111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icture Placeholder 81">
              <a:extLst>
                <a:ext uri="{FF2B5EF4-FFF2-40B4-BE49-F238E27FC236}">
                  <a16:creationId xmlns:a16="http://schemas.microsoft.com/office/drawing/2014/main" id="{70215F02-4360-2775-FF59-4D7A5BA5366A}"/>
                </a:ext>
              </a:extLst>
            </p:cNvPr>
            <p:cNvSpPr/>
            <p:nvPr/>
          </p:nvSpPr>
          <p:spPr>
            <a:xfrm>
              <a:off x="9813448" y="1006713"/>
              <a:ext cx="31623" cy="31622"/>
            </a:xfrm>
            <a:custGeom>
              <a:avLst/>
              <a:gdLst>
                <a:gd name="connsiteX0" fmla="*/ 4839 w 31623"/>
                <a:gd name="connsiteY0" fmla="*/ 4427 h 31622"/>
                <a:gd name="connsiteX1" fmla="*/ 4427 w 31623"/>
                <a:gd name="connsiteY1" fmla="*/ 26784 h 31622"/>
                <a:gd name="connsiteX2" fmla="*/ 26784 w 31623"/>
                <a:gd name="connsiteY2" fmla="*/ 27196 h 31622"/>
                <a:gd name="connsiteX3" fmla="*/ 27196 w 31623"/>
                <a:gd name="connsiteY3" fmla="*/ 4839 h 31622"/>
                <a:gd name="connsiteX4" fmla="*/ 27165 w 31623"/>
                <a:gd name="connsiteY4" fmla="*/ 4806 h 31622"/>
                <a:gd name="connsiteX5" fmla="*/ 4839 w 31623"/>
                <a:gd name="connsiteY5" fmla="*/ 4427 h 3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3" h="31622">
                  <a:moveTo>
                    <a:pt x="4839" y="4427"/>
                  </a:moveTo>
                  <a:cubicBezTo>
                    <a:pt x="-1448" y="10487"/>
                    <a:pt x="-1633" y="20497"/>
                    <a:pt x="4427" y="26784"/>
                  </a:cubicBezTo>
                  <a:cubicBezTo>
                    <a:pt x="10487" y="33072"/>
                    <a:pt x="20497" y="33256"/>
                    <a:pt x="26784" y="27196"/>
                  </a:cubicBezTo>
                  <a:cubicBezTo>
                    <a:pt x="33072" y="21136"/>
                    <a:pt x="33256" y="11126"/>
                    <a:pt x="27196" y="4839"/>
                  </a:cubicBezTo>
                  <a:cubicBezTo>
                    <a:pt x="27186" y="4828"/>
                    <a:pt x="27175" y="4817"/>
                    <a:pt x="27165" y="4806"/>
                  </a:cubicBezTo>
                  <a:cubicBezTo>
                    <a:pt x="21099" y="-1451"/>
                    <a:pt x="11114" y="-1621"/>
                    <a:pt x="4839" y="442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icture Placeholder 81">
              <a:extLst>
                <a:ext uri="{FF2B5EF4-FFF2-40B4-BE49-F238E27FC236}">
                  <a16:creationId xmlns:a16="http://schemas.microsoft.com/office/drawing/2014/main" id="{F1045A0D-05A2-3CCE-A75D-A0557FDC36BC}"/>
                </a:ext>
              </a:extLst>
            </p:cNvPr>
            <p:cNvSpPr/>
            <p:nvPr/>
          </p:nvSpPr>
          <p:spPr>
            <a:xfrm>
              <a:off x="9760421" y="914875"/>
              <a:ext cx="599041" cy="217113"/>
            </a:xfrm>
            <a:custGeom>
              <a:avLst/>
              <a:gdLst>
                <a:gd name="connsiteX0" fmla="*/ 579709 w 599041"/>
                <a:gd name="connsiteY0" fmla="*/ 59455 h 217113"/>
                <a:gd name="connsiteX1" fmla="*/ 481326 w 599041"/>
                <a:gd name="connsiteY1" fmla="*/ 58445 h 217113"/>
                <a:gd name="connsiteX2" fmla="*/ 460869 w 599041"/>
                <a:gd name="connsiteY2" fmla="*/ 100439 h 217113"/>
                <a:gd name="connsiteX3" fmla="*/ 408185 w 599041"/>
                <a:gd name="connsiteY3" fmla="*/ 100439 h 217113"/>
                <a:gd name="connsiteX4" fmla="*/ 291495 w 599041"/>
                <a:gd name="connsiteY4" fmla="*/ 321 h 217113"/>
                <a:gd name="connsiteX5" fmla="*/ 191378 w 599041"/>
                <a:gd name="connsiteY5" fmla="*/ 100439 h 217113"/>
                <a:gd name="connsiteX6" fmla="*/ 137809 w 599041"/>
                <a:gd name="connsiteY6" fmla="*/ 100439 h 217113"/>
                <a:gd name="connsiteX7" fmla="*/ 61229 w 599041"/>
                <a:gd name="connsiteY7" fmla="*/ 39670 h 217113"/>
                <a:gd name="connsiteX8" fmla="*/ 460 w 599041"/>
                <a:gd name="connsiteY8" fmla="*/ 116250 h 217113"/>
                <a:gd name="connsiteX9" fmla="*/ 77040 w 599041"/>
                <a:gd name="connsiteY9" fmla="*/ 177019 h 217113"/>
                <a:gd name="connsiteX10" fmla="*/ 137809 w 599041"/>
                <a:gd name="connsiteY10" fmla="*/ 116250 h 217113"/>
                <a:gd name="connsiteX11" fmla="*/ 191378 w 599041"/>
                <a:gd name="connsiteY11" fmla="*/ 116250 h 217113"/>
                <a:gd name="connsiteX12" fmla="*/ 307675 w 599041"/>
                <a:gd name="connsiteY12" fmla="*/ 216824 h 217113"/>
                <a:gd name="connsiteX13" fmla="*/ 408249 w 599041"/>
                <a:gd name="connsiteY13" fmla="*/ 116250 h 217113"/>
                <a:gd name="connsiteX14" fmla="*/ 460869 w 599041"/>
                <a:gd name="connsiteY14" fmla="*/ 116250 h 217113"/>
                <a:gd name="connsiteX15" fmla="*/ 538885 w 599041"/>
                <a:gd name="connsiteY15" fmla="*/ 176197 h 217113"/>
                <a:gd name="connsiteX16" fmla="*/ 577811 w 599041"/>
                <a:gd name="connsiteY16" fmla="*/ 157613 h 217113"/>
                <a:gd name="connsiteX17" fmla="*/ 579709 w 599041"/>
                <a:gd name="connsiteY17" fmla="*/ 59455 h 217113"/>
                <a:gd name="connsiteX18" fmla="*/ 106059 w 599041"/>
                <a:gd name="connsiteY18" fmla="*/ 146229 h 217113"/>
                <a:gd name="connsiteX19" fmla="*/ 30315 w 599041"/>
                <a:gd name="connsiteY19" fmla="*/ 144754 h 217113"/>
                <a:gd name="connsiteX20" fmla="*/ 31789 w 599041"/>
                <a:gd name="connsiteY20" fmla="*/ 69010 h 217113"/>
                <a:gd name="connsiteX21" fmla="*/ 107387 w 599041"/>
                <a:gd name="connsiteY21" fmla="*/ 70334 h 217113"/>
                <a:gd name="connsiteX22" fmla="*/ 106393 w 599041"/>
                <a:gd name="connsiteY22" fmla="*/ 145907 h 217113"/>
                <a:gd name="connsiteX23" fmla="*/ 106059 w 599041"/>
                <a:gd name="connsiteY23" fmla="*/ 146229 h 217113"/>
                <a:gd name="connsiteX24" fmla="*/ 364293 w 599041"/>
                <a:gd name="connsiteY24" fmla="*/ 175512 h 217113"/>
                <a:gd name="connsiteX25" fmla="*/ 232831 w 599041"/>
                <a:gd name="connsiteY25" fmla="*/ 173206 h 217113"/>
                <a:gd name="connsiteX26" fmla="*/ 235136 w 599041"/>
                <a:gd name="connsiteY26" fmla="*/ 41745 h 217113"/>
                <a:gd name="connsiteX27" fmla="*/ 366598 w 599041"/>
                <a:gd name="connsiteY27" fmla="*/ 44050 h 217113"/>
                <a:gd name="connsiteX28" fmla="*/ 366633 w 599041"/>
                <a:gd name="connsiteY28" fmla="*/ 44086 h 217113"/>
                <a:gd name="connsiteX29" fmla="*/ 364804 w 599041"/>
                <a:gd name="connsiteY29" fmla="*/ 175019 h 217113"/>
                <a:gd name="connsiteX30" fmla="*/ 364293 w 599041"/>
                <a:gd name="connsiteY30" fmla="*/ 175512 h 217113"/>
                <a:gd name="connsiteX31" fmla="*/ 566996 w 599041"/>
                <a:gd name="connsiteY31" fmla="*/ 146229 h 217113"/>
                <a:gd name="connsiteX32" fmla="*/ 491252 w 599041"/>
                <a:gd name="connsiteY32" fmla="*/ 144754 h 217113"/>
                <a:gd name="connsiteX33" fmla="*/ 492726 w 599041"/>
                <a:gd name="connsiteY33" fmla="*/ 69010 h 217113"/>
                <a:gd name="connsiteX34" fmla="*/ 568324 w 599041"/>
                <a:gd name="connsiteY34" fmla="*/ 70334 h 217113"/>
                <a:gd name="connsiteX35" fmla="*/ 567331 w 599041"/>
                <a:gd name="connsiteY35" fmla="*/ 145907 h 217113"/>
                <a:gd name="connsiteX36" fmla="*/ 566996 w 599041"/>
                <a:gd name="connsiteY36" fmla="*/ 146229 h 2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9041" h="217113">
                  <a:moveTo>
                    <a:pt x="579709" y="59455"/>
                  </a:moveTo>
                  <a:cubicBezTo>
                    <a:pt x="552820" y="32009"/>
                    <a:pt x="508772" y="31556"/>
                    <a:pt x="481326" y="58445"/>
                  </a:cubicBezTo>
                  <a:cubicBezTo>
                    <a:pt x="469871" y="69667"/>
                    <a:pt x="462645" y="84501"/>
                    <a:pt x="460869" y="100439"/>
                  </a:cubicBezTo>
                  <a:lnTo>
                    <a:pt x="408185" y="100439"/>
                  </a:lnTo>
                  <a:cubicBezTo>
                    <a:pt x="403609" y="40569"/>
                    <a:pt x="351365" y="-4255"/>
                    <a:pt x="291495" y="321"/>
                  </a:cubicBezTo>
                  <a:cubicBezTo>
                    <a:pt x="237988" y="4411"/>
                    <a:pt x="195468" y="46931"/>
                    <a:pt x="191378" y="100439"/>
                  </a:cubicBezTo>
                  <a:lnTo>
                    <a:pt x="137809" y="100439"/>
                  </a:lnTo>
                  <a:cubicBezTo>
                    <a:pt x="133442" y="62511"/>
                    <a:pt x="99157" y="35304"/>
                    <a:pt x="61229" y="39670"/>
                  </a:cubicBezTo>
                  <a:cubicBezTo>
                    <a:pt x="23301" y="44036"/>
                    <a:pt x="-3906" y="78322"/>
                    <a:pt x="460" y="116250"/>
                  </a:cubicBezTo>
                  <a:cubicBezTo>
                    <a:pt x="4826" y="154178"/>
                    <a:pt x="39112" y="181385"/>
                    <a:pt x="77040" y="177019"/>
                  </a:cubicBezTo>
                  <a:cubicBezTo>
                    <a:pt x="108957" y="173345"/>
                    <a:pt x="134135" y="148167"/>
                    <a:pt x="137809" y="116250"/>
                  </a:cubicBezTo>
                  <a:lnTo>
                    <a:pt x="191378" y="116250"/>
                  </a:lnTo>
                  <a:cubicBezTo>
                    <a:pt x="195720" y="176137"/>
                    <a:pt x="247788" y="221166"/>
                    <a:pt x="307675" y="216824"/>
                  </a:cubicBezTo>
                  <a:cubicBezTo>
                    <a:pt x="361521" y="212920"/>
                    <a:pt x="404345" y="170096"/>
                    <a:pt x="408249" y="116250"/>
                  </a:cubicBezTo>
                  <a:lnTo>
                    <a:pt x="460869" y="116250"/>
                  </a:lnTo>
                  <a:cubicBezTo>
                    <a:pt x="465859" y="154348"/>
                    <a:pt x="500788" y="181187"/>
                    <a:pt x="538885" y="176197"/>
                  </a:cubicBezTo>
                  <a:cubicBezTo>
                    <a:pt x="553502" y="174283"/>
                    <a:pt x="567135" y="167775"/>
                    <a:pt x="577811" y="157613"/>
                  </a:cubicBezTo>
                  <a:cubicBezTo>
                    <a:pt x="605361" y="130996"/>
                    <a:pt x="606209" y="87117"/>
                    <a:pt x="579709" y="59455"/>
                  </a:cubicBezTo>
                  <a:close/>
                  <a:moveTo>
                    <a:pt x="106059" y="146229"/>
                  </a:moveTo>
                  <a:cubicBezTo>
                    <a:pt x="84736" y="166738"/>
                    <a:pt x="50824" y="166078"/>
                    <a:pt x="30315" y="144754"/>
                  </a:cubicBezTo>
                  <a:cubicBezTo>
                    <a:pt x="9806" y="123432"/>
                    <a:pt x="10466" y="89520"/>
                    <a:pt x="31789" y="69010"/>
                  </a:cubicBezTo>
                  <a:cubicBezTo>
                    <a:pt x="53053" y="48558"/>
                    <a:pt x="86852" y="49150"/>
                    <a:pt x="107387" y="70334"/>
                  </a:cubicBezTo>
                  <a:cubicBezTo>
                    <a:pt x="127982" y="91477"/>
                    <a:pt x="127536" y="125313"/>
                    <a:pt x="106393" y="145907"/>
                  </a:cubicBezTo>
                  <a:cubicBezTo>
                    <a:pt x="106282" y="146014"/>
                    <a:pt x="106171" y="146122"/>
                    <a:pt x="106059" y="146229"/>
                  </a:cubicBezTo>
                  <a:close/>
                  <a:moveTo>
                    <a:pt x="364293" y="175512"/>
                  </a:moveTo>
                  <a:cubicBezTo>
                    <a:pt x="327354" y="211177"/>
                    <a:pt x="268496" y="210145"/>
                    <a:pt x="232831" y="173206"/>
                  </a:cubicBezTo>
                  <a:cubicBezTo>
                    <a:pt x="197166" y="136268"/>
                    <a:pt x="198198" y="77411"/>
                    <a:pt x="235136" y="41745"/>
                  </a:cubicBezTo>
                  <a:cubicBezTo>
                    <a:pt x="272075" y="6079"/>
                    <a:pt x="330932" y="7112"/>
                    <a:pt x="366598" y="44050"/>
                  </a:cubicBezTo>
                  <a:cubicBezTo>
                    <a:pt x="366609" y="44062"/>
                    <a:pt x="366621" y="44074"/>
                    <a:pt x="366633" y="44086"/>
                  </a:cubicBezTo>
                  <a:cubicBezTo>
                    <a:pt x="402284" y="80748"/>
                    <a:pt x="401465" y="139368"/>
                    <a:pt x="364804" y="175019"/>
                  </a:cubicBezTo>
                  <a:cubicBezTo>
                    <a:pt x="364634" y="175183"/>
                    <a:pt x="364463" y="175348"/>
                    <a:pt x="364293" y="175512"/>
                  </a:cubicBezTo>
                  <a:close/>
                  <a:moveTo>
                    <a:pt x="566996" y="146229"/>
                  </a:moveTo>
                  <a:cubicBezTo>
                    <a:pt x="545673" y="166738"/>
                    <a:pt x="511761" y="166078"/>
                    <a:pt x="491252" y="144754"/>
                  </a:cubicBezTo>
                  <a:cubicBezTo>
                    <a:pt x="470743" y="123432"/>
                    <a:pt x="471403" y="89520"/>
                    <a:pt x="492726" y="69010"/>
                  </a:cubicBezTo>
                  <a:cubicBezTo>
                    <a:pt x="513990" y="48558"/>
                    <a:pt x="547789" y="49150"/>
                    <a:pt x="568324" y="70334"/>
                  </a:cubicBezTo>
                  <a:cubicBezTo>
                    <a:pt x="588917" y="91477"/>
                    <a:pt x="588474" y="125313"/>
                    <a:pt x="567331" y="145907"/>
                  </a:cubicBezTo>
                  <a:cubicBezTo>
                    <a:pt x="567218" y="146014"/>
                    <a:pt x="567110" y="146122"/>
                    <a:pt x="566996" y="146229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icture Placeholder 81">
              <a:extLst>
                <a:ext uri="{FF2B5EF4-FFF2-40B4-BE49-F238E27FC236}">
                  <a16:creationId xmlns:a16="http://schemas.microsoft.com/office/drawing/2014/main" id="{A0C2230B-DFC6-6A38-615B-B419C96162FB}"/>
                </a:ext>
              </a:extLst>
            </p:cNvPr>
            <p:cNvSpPr/>
            <p:nvPr/>
          </p:nvSpPr>
          <p:spPr>
            <a:xfrm>
              <a:off x="10274385" y="1006739"/>
              <a:ext cx="31623" cy="31597"/>
            </a:xfrm>
            <a:custGeom>
              <a:avLst/>
              <a:gdLst>
                <a:gd name="connsiteX0" fmla="*/ 4839 w 31623"/>
                <a:gd name="connsiteY0" fmla="*/ 4401 h 31597"/>
                <a:gd name="connsiteX1" fmla="*/ 4427 w 31623"/>
                <a:gd name="connsiteY1" fmla="*/ 26758 h 31597"/>
                <a:gd name="connsiteX2" fmla="*/ 26784 w 31623"/>
                <a:gd name="connsiteY2" fmla="*/ 27170 h 31597"/>
                <a:gd name="connsiteX3" fmla="*/ 27196 w 31623"/>
                <a:gd name="connsiteY3" fmla="*/ 4813 h 31597"/>
                <a:gd name="connsiteX4" fmla="*/ 27165 w 31623"/>
                <a:gd name="connsiteY4" fmla="*/ 4781 h 31597"/>
                <a:gd name="connsiteX5" fmla="*/ 4839 w 31623"/>
                <a:gd name="connsiteY5" fmla="*/ 4401 h 3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3" h="31597">
                  <a:moveTo>
                    <a:pt x="4839" y="4401"/>
                  </a:moveTo>
                  <a:cubicBezTo>
                    <a:pt x="-1448" y="10461"/>
                    <a:pt x="-1633" y="20471"/>
                    <a:pt x="4427" y="26758"/>
                  </a:cubicBezTo>
                  <a:cubicBezTo>
                    <a:pt x="10487" y="33046"/>
                    <a:pt x="20497" y="33230"/>
                    <a:pt x="26784" y="27170"/>
                  </a:cubicBezTo>
                  <a:cubicBezTo>
                    <a:pt x="33072" y="21110"/>
                    <a:pt x="33256" y="11100"/>
                    <a:pt x="27196" y="4813"/>
                  </a:cubicBezTo>
                  <a:cubicBezTo>
                    <a:pt x="27186" y="4802"/>
                    <a:pt x="27175" y="4791"/>
                    <a:pt x="27165" y="4781"/>
                  </a:cubicBezTo>
                  <a:cubicBezTo>
                    <a:pt x="21084" y="-1443"/>
                    <a:pt x="11127" y="-1612"/>
                    <a:pt x="4839" y="4401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icture Placeholder 81">
              <a:extLst>
                <a:ext uri="{FF2B5EF4-FFF2-40B4-BE49-F238E27FC236}">
                  <a16:creationId xmlns:a16="http://schemas.microsoft.com/office/drawing/2014/main" id="{271B3E61-DC27-9F1F-0704-18C97360AE04}"/>
                </a:ext>
              </a:extLst>
            </p:cNvPr>
            <p:cNvSpPr/>
            <p:nvPr/>
          </p:nvSpPr>
          <p:spPr>
            <a:xfrm rot="-2700000">
              <a:off x="9999349" y="1005238"/>
              <a:ext cx="126492" cy="31623"/>
            </a:xfrm>
            <a:custGeom>
              <a:avLst/>
              <a:gdLst>
                <a:gd name="connsiteX0" fmla="*/ 0 w 126492"/>
                <a:gd name="connsiteY0" fmla="*/ 0 h 31623"/>
                <a:gd name="connsiteX1" fmla="*/ 126492 w 126492"/>
                <a:gd name="connsiteY1" fmla="*/ 0 h 31623"/>
                <a:gd name="connsiteX2" fmla="*/ 126492 w 126492"/>
                <a:gd name="connsiteY2" fmla="*/ 31623 h 31623"/>
                <a:gd name="connsiteX3" fmla="*/ 0 w 126492"/>
                <a:gd name="connsiteY3" fmla="*/ 31623 h 3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92" h="31623">
                  <a:moveTo>
                    <a:pt x="0" y="0"/>
                  </a:moveTo>
                  <a:lnTo>
                    <a:pt x="126492" y="0"/>
                  </a:lnTo>
                  <a:lnTo>
                    <a:pt x="126492" y="31623"/>
                  </a:lnTo>
                  <a:lnTo>
                    <a:pt x="0" y="31623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icture Placeholder 81">
              <a:extLst>
                <a:ext uri="{FF2B5EF4-FFF2-40B4-BE49-F238E27FC236}">
                  <a16:creationId xmlns:a16="http://schemas.microsoft.com/office/drawing/2014/main" id="{DCED703B-4CEA-D1BA-BB68-868500B0DA57}"/>
                </a:ext>
              </a:extLst>
            </p:cNvPr>
            <p:cNvSpPr/>
            <p:nvPr/>
          </p:nvSpPr>
          <p:spPr>
            <a:xfrm rot="-2700000">
              <a:off x="10046783" y="957740"/>
              <a:ext cx="31623" cy="126492"/>
            </a:xfrm>
            <a:custGeom>
              <a:avLst/>
              <a:gdLst>
                <a:gd name="connsiteX0" fmla="*/ 0 w 31623"/>
                <a:gd name="connsiteY0" fmla="*/ 0 h 126492"/>
                <a:gd name="connsiteX1" fmla="*/ 31623 w 31623"/>
                <a:gd name="connsiteY1" fmla="*/ 0 h 126492"/>
                <a:gd name="connsiteX2" fmla="*/ 31623 w 31623"/>
                <a:gd name="connsiteY2" fmla="*/ 126492 h 126492"/>
                <a:gd name="connsiteX3" fmla="*/ 0 w 31623"/>
                <a:gd name="connsiteY3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126492">
                  <a:moveTo>
                    <a:pt x="0" y="0"/>
                  </a:moveTo>
                  <a:lnTo>
                    <a:pt x="31623" y="0"/>
                  </a:lnTo>
                  <a:lnTo>
                    <a:pt x="31623" y="126492"/>
                  </a:lnTo>
                  <a:lnTo>
                    <a:pt x="0" y="12649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365-EC73-C7A5-5C2E-229DDCCA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current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D281-B725-37F4-197D-45835F5564F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3D334F-B48A-7DC2-0321-A0C21E21A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7536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6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0321-A2CA-1B14-BCC1-B804A39C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 vert="horz" wrap="none" lIns="0" tIns="0" rIns="0" bIns="0" rtlCol="0" anchor="b">
            <a:normAutofit/>
          </a:bodyPr>
          <a:lstStyle/>
          <a:p>
            <a:r>
              <a:rPr lang="en-US" sz="2600" b="0" kern="1200">
                <a:latin typeface="+mj-lt"/>
                <a:ea typeface="+mj-ea"/>
                <a:cs typeface="+mj-cs"/>
              </a:rPr>
              <a:t>Design considerations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C51379B-5F00-0446-61D3-BBD7E8BE9D3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24AF2DB-5AA1-6935-D96C-C8D22F223C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4813" y="1644788"/>
            <a:ext cx="2894012" cy="4527411"/>
          </a:xfrm>
        </p:spPr>
        <p:txBody>
          <a:bodyPr/>
          <a:lstStyle/>
          <a:p>
            <a:r>
              <a:rPr lang="en-US" sz="1600" dirty="0"/>
              <a:t>Data replication via Tungsten or CDC</a:t>
            </a:r>
          </a:p>
          <a:p>
            <a:r>
              <a:rPr lang="en-US" sz="1600" dirty="0"/>
              <a:t>All 3 DC’s interconnected via global N/W</a:t>
            </a:r>
          </a:p>
          <a:p>
            <a:r>
              <a:rPr lang="en-US" sz="1600" dirty="0"/>
              <a:t>Microservices Arch for applications</a:t>
            </a:r>
          </a:p>
          <a:p>
            <a:r>
              <a:rPr lang="en-US" sz="1600" dirty="0"/>
              <a:t>Use regional resources</a:t>
            </a:r>
          </a:p>
          <a:p>
            <a:r>
              <a:rPr lang="en-US" sz="1600" dirty="0"/>
              <a:t>Using GTM for routing traffic – Primary – secondary - tertiary</a:t>
            </a: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C55D995E-7D38-8E4C-799A-5126700E5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376810"/>
              </p:ext>
            </p:extLst>
          </p:nvPr>
        </p:nvGraphicFramePr>
        <p:xfrm>
          <a:off x="608013" y="16002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526-77DF-3E56-B5DB-2A4FA7A3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: Reference architecture – SAAS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CAC52-A397-EA25-8FDA-922A0A03F40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10680-979D-18C1-752C-A06E36FC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0" y="1168283"/>
            <a:ext cx="8245825" cy="5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82E95777-6270-F68B-42FA-AAFE230425AF}"/>
              </a:ext>
            </a:extLst>
          </p:cNvPr>
          <p:cNvSpPr/>
          <p:nvPr/>
        </p:nvSpPr>
        <p:spPr>
          <a:xfrm>
            <a:off x="4131332" y="5413067"/>
            <a:ext cx="3624548" cy="10296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6C4E3-084F-2B7F-BA35-BD6E637E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– SAAS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60C9B-1D1A-D7FE-A598-C5834DED1D9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B8C2C-92AD-4BA3-3411-6DB479D37B25}"/>
              </a:ext>
            </a:extLst>
          </p:cNvPr>
          <p:cNvSpPr/>
          <p:nvPr/>
        </p:nvSpPr>
        <p:spPr>
          <a:xfrm>
            <a:off x="4131332" y="1727930"/>
            <a:ext cx="3624548" cy="36635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143D8-816F-C570-7557-446401494379}"/>
              </a:ext>
            </a:extLst>
          </p:cNvPr>
          <p:cNvSpPr/>
          <p:nvPr/>
        </p:nvSpPr>
        <p:spPr>
          <a:xfrm>
            <a:off x="4638720" y="1931130"/>
            <a:ext cx="2540000" cy="690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538D9-2434-4DAD-8097-57C9777B0DC5}"/>
              </a:ext>
            </a:extLst>
          </p:cNvPr>
          <p:cNvSpPr/>
          <p:nvPr/>
        </p:nvSpPr>
        <p:spPr>
          <a:xfrm>
            <a:off x="4821600" y="2039866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0D295-3C01-F2B8-6ADF-6FA67B3AC975}"/>
              </a:ext>
            </a:extLst>
          </p:cNvPr>
          <p:cNvSpPr/>
          <p:nvPr/>
        </p:nvSpPr>
        <p:spPr>
          <a:xfrm>
            <a:off x="6013575" y="2039866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5192D-C56C-1631-17D8-6410F4EBFD01}"/>
              </a:ext>
            </a:extLst>
          </p:cNvPr>
          <p:cNvSpPr txBox="1"/>
          <p:nvPr/>
        </p:nvSpPr>
        <p:spPr>
          <a:xfrm>
            <a:off x="5400720" y="2364986"/>
            <a:ext cx="914400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B0C9C-D384-1470-6AF7-FD7DAF553D23}"/>
              </a:ext>
            </a:extLst>
          </p:cNvPr>
          <p:cNvSpPr/>
          <p:nvPr/>
        </p:nvSpPr>
        <p:spPr>
          <a:xfrm>
            <a:off x="4232320" y="2845530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B5767-D2E2-EDA5-3417-320F94FDEF10}"/>
              </a:ext>
            </a:extLst>
          </p:cNvPr>
          <p:cNvSpPr/>
          <p:nvPr/>
        </p:nvSpPr>
        <p:spPr>
          <a:xfrm>
            <a:off x="5888400" y="2845529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1" name="Picture Placeholder 104" descr="Kubernetes&#10;">
            <a:extLst>
              <a:ext uri="{FF2B5EF4-FFF2-40B4-BE49-F238E27FC236}">
                <a16:creationId xmlns:a16="http://schemas.microsoft.com/office/drawing/2014/main" id="{DEDCED1F-F14D-C591-D711-3F9DEDE090D4}"/>
              </a:ext>
            </a:extLst>
          </p:cNvPr>
          <p:cNvGrpSpPr/>
          <p:nvPr/>
        </p:nvGrpSpPr>
        <p:grpSpPr>
          <a:xfrm>
            <a:off x="4702481" y="2939485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2" name="Picture Placeholder 104">
              <a:extLst>
                <a:ext uri="{FF2B5EF4-FFF2-40B4-BE49-F238E27FC236}">
                  <a16:creationId xmlns:a16="http://schemas.microsoft.com/office/drawing/2014/main" id="{8DCA7E36-15CB-2CA2-B217-487C3F6CD502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Picture Placeholder 104">
              <a:extLst>
                <a:ext uri="{FF2B5EF4-FFF2-40B4-BE49-F238E27FC236}">
                  <a16:creationId xmlns:a16="http://schemas.microsoft.com/office/drawing/2014/main" id="{7E75C5FC-DDA2-5850-31ED-50F874FE9EEA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icture Placeholder 104">
              <a:extLst>
                <a:ext uri="{FF2B5EF4-FFF2-40B4-BE49-F238E27FC236}">
                  <a16:creationId xmlns:a16="http://schemas.microsoft.com/office/drawing/2014/main" id="{69161E91-9DFE-17A6-0993-331E4B6B05B9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Picture Placeholder 101" descr="PAAS&#10;">
            <a:extLst>
              <a:ext uri="{FF2B5EF4-FFF2-40B4-BE49-F238E27FC236}">
                <a16:creationId xmlns:a16="http://schemas.microsoft.com/office/drawing/2014/main" id="{F94ECB4A-B631-C754-B4D8-A9B364EF9D4A}"/>
              </a:ext>
            </a:extLst>
          </p:cNvPr>
          <p:cNvGrpSpPr/>
          <p:nvPr/>
        </p:nvGrpSpPr>
        <p:grpSpPr>
          <a:xfrm>
            <a:off x="6334746" y="2933160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6" name="Picture Placeholder 101">
              <a:extLst>
                <a:ext uri="{FF2B5EF4-FFF2-40B4-BE49-F238E27FC236}">
                  <a16:creationId xmlns:a16="http://schemas.microsoft.com/office/drawing/2014/main" id="{C760A64E-D539-67B1-74D9-027789DD1569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icture Placeholder 101">
              <a:extLst>
                <a:ext uri="{FF2B5EF4-FFF2-40B4-BE49-F238E27FC236}">
                  <a16:creationId xmlns:a16="http://schemas.microsoft.com/office/drawing/2014/main" id="{9F8D29CE-AC6C-6C57-B2CC-ACFBD8C48EBD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icture Placeholder 101">
              <a:extLst>
                <a:ext uri="{FF2B5EF4-FFF2-40B4-BE49-F238E27FC236}">
                  <a16:creationId xmlns:a16="http://schemas.microsoft.com/office/drawing/2014/main" id="{C396B712-DDDD-AD2F-BC61-D17028FAC867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icture Placeholder 101">
              <a:extLst>
                <a:ext uri="{FF2B5EF4-FFF2-40B4-BE49-F238E27FC236}">
                  <a16:creationId xmlns:a16="http://schemas.microsoft.com/office/drawing/2014/main" id="{DBDAD742-CD22-02CE-14D5-EB5E79678E68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icture Placeholder 101">
              <a:extLst>
                <a:ext uri="{FF2B5EF4-FFF2-40B4-BE49-F238E27FC236}">
                  <a16:creationId xmlns:a16="http://schemas.microsoft.com/office/drawing/2014/main" id="{E70C7F79-66AF-2B31-EBCA-DD7358F9BA6B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Picture Placeholder 101">
              <a:extLst>
                <a:ext uri="{FF2B5EF4-FFF2-40B4-BE49-F238E27FC236}">
                  <a16:creationId xmlns:a16="http://schemas.microsoft.com/office/drawing/2014/main" id="{0733A5F6-F39B-D2D7-DE48-C99F7E7E76A1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31" name="Picture Placeholder 101">
                <a:extLst>
                  <a:ext uri="{FF2B5EF4-FFF2-40B4-BE49-F238E27FC236}">
                    <a16:creationId xmlns:a16="http://schemas.microsoft.com/office/drawing/2014/main" id="{9E4BD107-32C9-AAEF-B9B3-1620879A9EF3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Picture Placeholder 101">
                <a:extLst>
                  <a:ext uri="{FF2B5EF4-FFF2-40B4-BE49-F238E27FC236}">
                    <a16:creationId xmlns:a16="http://schemas.microsoft.com/office/drawing/2014/main" id="{67F00B76-4501-78F5-C2A1-F0B62B914D27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Picture Placeholder 101">
                <a:extLst>
                  <a:ext uri="{FF2B5EF4-FFF2-40B4-BE49-F238E27FC236}">
                    <a16:creationId xmlns:a16="http://schemas.microsoft.com/office/drawing/2014/main" id="{8078A02A-DDD2-1915-01CE-714673D1E61C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Picture Placeholder 101">
              <a:extLst>
                <a:ext uri="{FF2B5EF4-FFF2-40B4-BE49-F238E27FC236}">
                  <a16:creationId xmlns:a16="http://schemas.microsoft.com/office/drawing/2014/main" id="{1F7BD281-73FA-F9A3-B6EB-1899234538F1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24" name="Picture Placeholder 101">
                <a:extLst>
                  <a:ext uri="{FF2B5EF4-FFF2-40B4-BE49-F238E27FC236}">
                    <a16:creationId xmlns:a16="http://schemas.microsoft.com/office/drawing/2014/main" id="{E3A37851-D5DC-C506-36AC-38801F2CB432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Picture Placeholder 101">
                <a:extLst>
                  <a:ext uri="{FF2B5EF4-FFF2-40B4-BE49-F238E27FC236}">
                    <a16:creationId xmlns:a16="http://schemas.microsoft.com/office/drawing/2014/main" id="{5B0A9A57-B59C-9BBC-F3FE-097BB53056BC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Picture Placeholder 101">
                <a:extLst>
                  <a:ext uri="{FF2B5EF4-FFF2-40B4-BE49-F238E27FC236}">
                    <a16:creationId xmlns:a16="http://schemas.microsoft.com/office/drawing/2014/main" id="{28752837-1B48-EF3D-1FBC-1BA98D0709F0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Picture Placeholder 101">
                <a:extLst>
                  <a:ext uri="{FF2B5EF4-FFF2-40B4-BE49-F238E27FC236}">
                    <a16:creationId xmlns:a16="http://schemas.microsoft.com/office/drawing/2014/main" id="{C0D495D5-BFE6-FE6E-4A25-3FA781DE5C9B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Picture Placeholder 101">
                <a:extLst>
                  <a:ext uri="{FF2B5EF4-FFF2-40B4-BE49-F238E27FC236}">
                    <a16:creationId xmlns:a16="http://schemas.microsoft.com/office/drawing/2014/main" id="{920E8DCA-F42B-DDC0-0330-704500DD4A12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Picture Placeholder 101">
                <a:extLst>
                  <a:ext uri="{FF2B5EF4-FFF2-40B4-BE49-F238E27FC236}">
                    <a16:creationId xmlns:a16="http://schemas.microsoft.com/office/drawing/2014/main" id="{D34FC966-A511-5F85-5396-7A1D9969AF32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Picture Placeholder 101">
                <a:extLst>
                  <a:ext uri="{FF2B5EF4-FFF2-40B4-BE49-F238E27FC236}">
                    <a16:creationId xmlns:a16="http://schemas.microsoft.com/office/drawing/2014/main" id="{785703FC-0236-A5D6-EE19-C41275EE7FE3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Picture Placeholder 101">
              <a:extLst>
                <a:ext uri="{FF2B5EF4-FFF2-40B4-BE49-F238E27FC236}">
                  <a16:creationId xmlns:a16="http://schemas.microsoft.com/office/drawing/2014/main" id="{4C8732D3-E94F-69FD-FF25-A25531998CF2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 descr="App with Containers&#10;">
            <a:extLst>
              <a:ext uri="{FF2B5EF4-FFF2-40B4-BE49-F238E27FC236}">
                <a16:creationId xmlns:a16="http://schemas.microsoft.com/office/drawing/2014/main" id="{0C7E26CB-E90B-1CF4-0177-DE24D19F121B}"/>
              </a:ext>
            </a:extLst>
          </p:cNvPr>
          <p:cNvGrpSpPr/>
          <p:nvPr/>
        </p:nvGrpSpPr>
        <p:grpSpPr>
          <a:xfrm>
            <a:off x="6012651" y="3641956"/>
            <a:ext cx="454279" cy="351780"/>
            <a:chOff x="5804281" y="3178564"/>
            <a:chExt cx="600837" cy="602216"/>
          </a:xfrm>
        </p:grpSpPr>
        <p:sp>
          <p:nvSpPr>
            <p:cNvPr id="35" name="Picture Placeholder 107">
              <a:extLst>
                <a:ext uri="{FF2B5EF4-FFF2-40B4-BE49-F238E27FC236}">
                  <a16:creationId xmlns:a16="http://schemas.microsoft.com/office/drawing/2014/main" id="{64AB5B4D-F0B8-48AE-998A-BAE8EAA3AF2A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icture Placeholder 107">
              <a:extLst>
                <a:ext uri="{FF2B5EF4-FFF2-40B4-BE49-F238E27FC236}">
                  <a16:creationId xmlns:a16="http://schemas.microsoft.com/office/drawing/2014/main" id="{C983CDEB-D18C-90D9-FA5F-4CAAA2C9B143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icture Placeholder 107">
              <a:extLst>
                <a:ext uri="{FF2B5EF4-FFF2-40B4-BE49-F238E27FC236}">
                  <a16:creationId xmlns:a16="http://schemas.microsoft.com/office/drawing/2014/main" id="{3BF6EECC-2C73-BAA3-CF57-5C6D15BCAB91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icture Placeholder 107">
              <a:extLst>
                <a:ext uri="{FF2B5EF4-FFF2-40B4-BE49-F238E27FC236}">
                  <a16:creationId xmlns:a16="http://schemas.microsoft.com/office/drawing/2014/main" id="{980A549F-7A48-1B9A-7E00-9C31040FCDD8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icture Placeholder 107">
              <a:extLst>
                <a:ext uri="{FF2B5EF4-FFF2-40B4-BE49-F238E27FC236}">
                  <a16:creationId xmlns:a16="http://schemas.microsoft.com/office/drawing/2014/main" id="{DF265235-5FB0-8E30-465B-742A3C31CC25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icture Placeholder 107">
              <a:extLst>
                <a:ext uri="{FF2B5EF4-FFF2-40B4-BE49-F238E27FC236}">
                  <a16:creationId xmlns:a16="http://schemas.microsoft.com/office/drawing/2014/main" id="{3DD67B45-993F-F937-4422-87B9FB796A49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icture Placeholder 107">
              <a:extLst>
                <a:ext uri="{FF2B5EF4-FFF2-40B4-BE49-F238E27FC236}">
                  <a16:creationId xmlns:a16="http://schemas.microsoft.com/office/drawing/2014/main" id="{9A7F01CC-76D7-01ED-7A5B-D42B8A123966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icture Placeholder 107">
              <a:extLst>
                <a:ext uri="{FF2B5EF4-FFF2-40B4-BE49-F238E27FC236}">
                  <a16:creationId xmlns:a16="http://schemas.microsoft.com/office/drawing/2014/main" id="{0B7F71FF-F835-43A0-5537-8CB864202835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icture Placeholder 107">
              <a:extLst>
                <a:ext uri="{FF2B5EF4-FFF2-40B4-BE49-F238E27FC236}">
                  <a16:creationId xmlns:a16="http://schemas.microsoft.com/office/drawing/2014/main" id="{88677369-32DE-9067-2864-319685B0F799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icture Placeholder 107">
              <a:extLst>
                <a:ext uri="{FF2B5EF4-FFF2-40B4-BE49-F238E27FC236}">
                  <a16:creationId xmlns:a16="http://schemas.microsoft.com/office/drawing/2014/main" id="{039D8C0A-E553-47B6-EB86-D032D1BC7A92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icture Placeholder 107">
              <a:extLst>
                <a:ext uri="{FF2B5EF4-FFF2-40B4-BE49-F238E27FC236}">
                  <a16:creationId xmlns:a16="http://schemas.microsoft.com/office/drawing/2014/main" id="{6E011877-214A-33E1-FD2F-40C54DAB0B81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icture Placeholder 107">
              <a:extLst>
                <a:ext uri="{FF2B5EF4-FFF2-40B4-BE49-F238E27FC236}">
                  <a16:creationId xmlns:a16="http://schemas.microsoft.com/office/drawing/2014/main" id="{6D5EE9BB-45E7-FF00-C4B7-02A98036723F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 descr="App with Containers&#10;">
            <a:extLst>
              <a:ext uri="{FF2B5EF4-FFF2-40B4-BE49-F238E27FC236}">
                <a16:creationId xmlns:a16="http://schemas.microsoft.com/office/drawing/2014/main" id="{272514A6-D4F5-94AC-4F1E-57DB5EE4B4BC}"/>
              </a:ext>
            </a:extLst>
          </p:cNvPr>
          <p:cNvGrpSpPr/>
          <p:nvPr/>
        </p:nvGrpSpPr>
        <p:grpSpPr>
          <a:xfrm>
            <a:off x="6797857" y="3638928"/>
            <a:ext cx="454279" cy="351780"/>
            <a:chOff x="5804281" y="3178564"/>
            <a:chExt cx="600837" cy="602216"/>
          </a:xfrm>
        </p:grpSpPr>
        <p:sp>
          <p:nvSpPr>
            <p:cNvPr id="48" name="Picture Placeholder 107">
              <a:extLst>
                <a:ext uri="{FF2B5EF4-FFF2-40B4-BE49-F238E27FC236}">
                  <a16:creationId xmlns:a16="http://schemas.microsoft.com/office/drawing/2014/main" id="{9899FAE6-48B8-0CFA-6FFD-D71E1874E156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icture Placeholder 107">
              <a:extLst>
                <a:ext uri="{FF2B5EF4-FFF2-40B4-BE49-F238E27FC236}">
                  <a16:creationId xmlns:a16="http://schemas.microsoft.com/office/drawing/2014/main" id="{53DC86FD-8E4F-90C6-0DB6-7F05120423D4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icture Placeholder 107">
              <a:extLst>
                <a:ext uri="{FF2B5EF4-FFF2-40B4-BE49-F238E27FC236}">
                  <a16:creationId xmlns:a16="http://schemas.microsoft.com/office/drawing/2014/main" id="{EC62846C-EBC1-2D9E-E534-51030EE21DB2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icture Placeholder 107">
              <a:extLst>
                <a:ext uri="{FF2B5EF4-FFF2-40B4-BE49-F238E27FC236}">
                  <a16:creationId xmlns:a16="http://schemas.microsoft.com/office/drawing/2014/main" id="{6D30D6D7-1CA4-69D1-3B3C-3934B54E6018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icture Placeholder 107">
              <a:extLst>
                <a:ext uri="{FF2B5EF4-FFF2-40B4-BE49-F238E27FC236}">
                  <a16:creationId xmlns:a16="http://schemas.microsoft.com/office/drawing/2014/main" id="{65319CF4-8648-AC26-4B19-3E926038A81E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icture Placeholder 107">
              <a:extLst>
                <a:ext uri="{FF2B5EF4-FFF2-40B4-BE49-F238E27FC236}">
                  <a16:creationId xmlns:a16="http://schemas.microsoft.com/office/drawing/2014/main" id="{257969ED-34AD-96B6-67A2-E338B8F21F5B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icture Placeholder 107">
              <a:extLst>
                <a:ext uri="{FF2B5EF4-FFF2-40B4-BE49-F238E27FC236}">
                  <a16:creationId xmlns:a16="http://schemas.microsoft.com/office/drawing/2014/main" id="{0AB2F1CE-C328-DCCE-565E-254C997BF29E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icture Placeholder 107">
              <a:extLst>
                <a:ext uri="{FF2B5EF4-FFF2-40B4-BE49-F238E27FC236}">
                  <a16:creationId xmlns:a16="http://schemas.microsoft.com/office/drawing/2014/main" id="{67E5B727-5F51-7343-06B1-E81298889F37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icture Placeholder 107">
              <a:extLst>
                <a:ext uri="{FF2B5EF4-FFF2-40B4-BE49-F238E27FC236}">
                  <a16:creationId xmlns:a16="http://schemas.microsoft.com/office/drawing/2014/main" id="{15A092AE-BD8D-4B1F-A825-D82FEE812E00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icture Placeholder 107">
              <a:extLst>
                <a:ext uri="{FF2B5EF4-FFF2-40B4-BE49-F238E27FC236}">
                  <a16:creationId xmlns:a16="http://schemas.microsoft.com/office/drawing/2014/main" id="{D76BCF2E-8089-ED14-2551-B5E7F3A07D74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icture Placeholder 107">
              <a:extLst>
                <a:ext uri="{FF2B5EF4-FFF2-40B4-BE49-F238E27FC236}">
                  <a16:creationId xmlns:a16="http://schemas.microsoft.com/office/drawing/2014/main" id="{BF9343DD-E7A6-0427-F9F2-DB9017EFEF81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icture Placeholder 107">
              <a:extLst>
                <a:ext uri="{FF2B5EF4-FFF2-40B4-BE49-F238E27FC236}">
                  <a16:creationId xmlns:a16="http://schemas.microsoft.com/office/drawing/2014/main" id="{EC79132A-C16B-D0AC-9808-5A88F710AAE6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 descr="Microservices&#10;">
            <a:extLst>
              <a:ext uri="{FF2B5EF4-FFF2-40B4-BE49-F238E27FC236}">
                <a16:creationId xmlns:a16="http://schemas.microsoft.com/office/drawing/2014/main" id="{9F0DE437-83D4-C751-29D3-8604EC206C2E}"/>
              </a:ext>
            </a:extLst>
          </p:cNvPr>
          <p:cNvGrpSpPr/>
          <p:nvPr/>
        </p:nvGrpSpPr>
        <p:grpSpPr>
          <a:xfrm>
            <a:off x="4374593" y="3536737"/>
            <a:ext cx="528254" cy="453971"/>
            <a:chOff x="4485843" y="4417028"/>
            <a:chExt cx="600837" cy="600837"/>
          </a:xfrm>
        </p:grpSpPr>
        <p:sp>
          <p:nvSpPr>
            <p:cNvPr id="61" name="Picture Placeholder 115">
              <a:extLst>
                <a:ext uri="{FF2B5EF4-FFF2-40B4-BE49-F238E27FC236}">
                  <a16:creationId xmlns:a16="http://schemas.microsoft.com/office/drawing/2014/main" id="{ABCFEEFD-36CD-0860-5557-6D8588D7C8E9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icture Placeholder 115">
              <a:extLst>
                <a:ext uri="{FF2B5EF4-FFF2-40B4-BE49-F238E27FC236}">
                  <a16:creationId xmlns:a16="http://schemas.microsoft.com/office/drawing/2014/main" id="{5908F930-E3BF-196C-7018-49F913ACCC4A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icture Placeholder 115">
              <a:extLst>
                <a:ext uri="{FF2B5EF4-FFF2-40B4-BE49-F238E27FC236}">
                  <a16:creationId xmlns:a16="http://schemas.microsoft.com/office/drawing/2014/main" id="{5ECDA2E5-1EB0-FF31-92F6-3918376EFCDE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icture Placeholder 115">
              <a:extLst>
                <a:ext uri="{FF2B5EF4-FFF2-40B4-BE49-F238E27FC236}">
                  <a16:creationId xmlns:a16="http://schemas.microsoft.com/office/drawing/2014/main" id="{C4F21718-78B1-3E34-9869-AFDF437E6DAC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 descr="Microservices&#10;">
            <a:extLst>
              <a:ext uri="{FF2B5EF4-FFF2-40B4-BE49-F238E27FC236}">
                <a16:creationId xmlns:a16="http://schemas.microsoft.com/office/drawing/2014/main" id="{20273BC3-00A7-3B06-9FA6-AD87FCE49C43}"/>
              </a:ext>
            </a:extLst>
          </p:cNvPr>
          <p:cNvGrpSpPr/>
          <p:nvPr/>
        </p:nvGrpSpPr>
        <p:grpSpPr>
          <a:xfrm>
            <a:off x="5106394" y="3545157"/>
            <a:ext cx="528254" cy="453971"/>
            <a:chOff x="4485843" y="4417028"/>
            <a:chExt cx="600837" cy="600837"/>
          </a:xfrm>
        </p:grpSpPr>
        <p:sp>
          <p:nvSpPr>
            <p:cNvPr id="66" name="Picture Placeholder 115">
              <a:extLst>
                <a:ext uri="{FF2B5EF4-FFF2-40B4-BE49-F238E27FC236}">
                  <a16:creationId xmlns:a16="http://schemas.microsoft.com/office/drawing/2014/main" id="{940F20B6-124F-988A-146A-ADE086671209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icture Placeholder 115">
              <a:extLst>
                <a:ext uri="{FF2B5EF4-FFF2-40B4-BE49-F238E27FC236}">
                  <a16:creationId xmlns:a16="http://schemas.microsoft.com/office/drawing/2014/main" id="{A65DB17C-A1A9-9B6C-4FAC-5DAA7E3A422B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icture Placeholder 115">
              <a:extLst>
                <a:ext uri="{FF2B5EF4-FFF2-40B4-BE49-F238E27FC236}">
                  <a16:creationId xmlns:a16="http://schemas.microsoft.com/office/drawing/2014/main" id="{F9EF674E-9AC8-9EDC-B776-B687038A4B01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icture Placeholder 115">
              <a:extLst>
                <a:ext uri="{FF2B5EF4-FFF2-40B4-BE49-F238E27FC236}">
                  <a16:creationId xmlns:a16="http://schemas.microsoft.com/office/drawing/2014/main" id="{7B798A48-31AA-DF8A-CDF8-97D7AB15116B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0" name="Picture Placeholder 101" descr="vSAN Database&#10;">
            <a:extLst>
              <a:ext uri="{FF2B5EF4-FFF2-40B4-BE49-F238E27FC236}">
                <a16:creationId xmlns:a16="http://schemas.microsoft.com/office/drawing/2014/main" id="{584F99D6-64A9-E055-9F50-74CDE6AD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5287" y="6878330"/>
            <a:ext cx="536689" cy="536689"/>
          </a:xfrm>
          <a:prstGeom prst="rect">
            <a:avLst/>
          </a:prstGeom>
        </p:spPr>
      </p:pic>
      <p:grpSp>
        <p:nvGrpSpPr>
          <p:cNvPr id="97" name="Group 96" descr="Firewall&#10;">
            <a:extLst>
              <a:ext uri="{FF2B5EF4-FFF2-40B4-BE49-F238E27FC236}">
                <a16:creationId xmlns:a16="http://schemas.microsoft.com/office/drawing/2014/main" id="{9916943A-E471-530A-4248-7DFFB9C15479}"/>
              </a:ext>
            </a:extLst>
          </p:cNvPr>
          <p:cNvGrpSpPr/>
          <p:nvPr/>
        </p:nvGrpSpPr>
        <p:grpSpPr>
          <a:xfrm>
            <a:off x="7070375" y="2446952"/>
            <a:ext cx="450147" cy="398577"/>
            <a:chOff x="3173729" y="3298823"/>
            <a:chExt cx="588800" cy="456256"/>
          </a:xfrm>
        </p:grpSpPr>
        <p:sp>
          <p:nvSpPr>
            <p:cNvPr id="98" name="Picture Placeholder 94">
              <a:extLst>
                <a:ext uri="{FF2B5EF4-FFF2-40B4-BE49-F238E27FC236}">
                  <a16:creationId xmlns:a16="http://schemas.microsoft.com/office/drawing/2014/main" id="{AE4FC3CC-B110-0997-9719-D7588CE9350B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icture Placeholder 94">
              <a:extLst>
                <a:ext uri="{FF2B5EF4-FFF2-40B4-BE49-F238E27FC236}">
                  <a16:creationId xmlns:a16="http://schemas.microsoft.com/office/drawing/2014/main" id="{BABA0179-0D2A-613E-762D-053D8D54C68E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icture Placeholder 94">
              <a:extLst>
                <a:ext uri="{FF2B5EF4-FFF2-40B4-BE49-F238E27FC236}">
                  <a16:creationId xmlns:a16="http://schemas.microsoft.com/office/drawing/2014/main" id="{4FF75AA6-6DB8-DB8A-1870-D719BD776FC1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9E8670E-CB0D-06B9-D67F-138EC3127150}"/>
              </a:ext>
            </a:extLst>
          </p:cNvPr>
          <p:cNvSpPr txBox="1"/>
          <p:nvPr/>
        </p:nvSpPr>
        <p:spPr>
          <a:xfrm>
            <a:off x="4232320" y="2894416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0C9DA3B-A051-22A7-42FB-276E99E784FF}"/>
              </a:ext>
            </a:extLst>
          </p:cNvPr>
          <p:cNvSpPr txBox="1"/>
          <p:nvPr/>
        </p:nvSpPr>
        <p:spPr>
          <a:xfrm>
            <a:off x="5908720" y="2874312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9C407E5-75DE-1016-B3C8-FB7E3EF53143}"/>
              </a:ext>
            </a:extLst>
          </p:cNvPr>
          <p:cNvSpPr txBox="1"/>
          <p:nvPr/>
        </p:nvSpPr>
        <p:spPr>
          <a:xfrm>
            <a:off x="5956369" y="1453364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Primary - Datacenter</a:t>
            </a:r>
          </a:p>
        </p:txBody>
      </p:sp>
      <p:pic>
        <p:nvPicPr>
          <p:cNvPr id="1026" name="Picture 2" descr="Oracle Database Quick Start">
            <a:extLst>
              <a:ext uri="{FF2B5EF4-FFF2-40B4-BE49-F238E27FC236}">
                <a16:creationId xmlns:a16="http://schemas.microsoft.com/office/drawing/2014/main" id="{08C706A5-A1A7-400D-9F17-2422254A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44" y="5479864"/>
            <a:ext cx="1117363" cy="8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P Brim">
            <a:extLst>
              <a:ext uri="{FF2B5EF4-FFF2-40B4-BE49-F238E27FC236}">
                <a16:creationId xmlns:a16="http://schemas.microsoft.com/office/drawing/2014/main" id="{386F0EDA-6A88-9598-1D37-00ED1B60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4" y="5486944"/>
            <a:ext cx="2014798" cy="8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PNG and Vector (PDF, SVG, Ai, EPS) Free">
            <a:extLst>
              <a:ext uri="{FF2B5EF4-FFF2-40B4-BE49-F238E27FC236}">
                <a16:creationId xmlns:a16="http://schemas.microsoft.com/office/drawing/2014/main" id="{CDD98157-153E-EC11-EC42-F2867567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30" y="4214506"/>
            <a:ext cx="602870" cy="6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ngoDB logo and symbol, meaning, history, PNG">
            <a:extLst>
              <a:ext uri="{FF2B5EF4-FFF2-40B4-BE49-F238E27FC236}">
                <a16:creationId xmlns:a16="http://schemas.microsoft.com/office/drawing/2014/main" id="{4D19AD12-AB0F-20D3-A834-53ED48A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93" y="4231302"/>
            <a:ext cx="965606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RabbitMQ Logo PNG and Vector (PDF, SVG, Ai, EPS) Free">
            <a:extLst>
              <a:ext uri="{FF2B5EF4-FFF2-40B4-BE49-F238E27FC236}">
                <a16:creationId xmlns:a16="http://schemas.microsoft.com/office/drawing/2014/main" id="{AD270811-8D0D-1A9B-D73D-1FEFB629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206" y="4229959"/>
            <a:ext cx="1024553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shiCorp Blog: Vault">
            <a:extLst>
              <a:ext uri="{FF2B5EF4-FFF2-40B4-BE49-F238E27FC236}">
                <a16:creationId xmlns:a16="http://schemas.microsoft.com/office/drawing/2014/main" id="{3BCD0DB8-5A3F-9CB4-8A1C-121B0D4F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16" y="4921743"/>
            <a:ext cx="1024128" cy="3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70EE8F61-C333-B492-A3D6-9425BDB6D807}"/>
              </a:ext>
            </a:extLst>
          </p:cNvPr>
          <p:cNvSpPr/>
          <p:nvPr/>
        </p:nvSpPr>
        <p:spPr>
          <a:xfrm>
            <a:off x="8042739" y="1727930"/>
            <a:ext cx="3624548" cy="36635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2FE4017-361F-AECD-2FB3-F5935498063F}"/>
              </a:ext>
            </a:extLst>
          </p:cNvPr>
          <p:cNvSpPr/>
          <p:nvPr/>
        </p:nvSpPr>
        <p:spPr>
          <a:xfrm>
            <a:off x="8550127" y="1931130"/>
            <a:ext cx="2540000" cy="6908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E329E5D-9804-7C92-52D8-3DF7EACB4330}"/>
              </a:ext>
            </a:extLst>
          </p:cNvPr>
          <p:cNvSpPr/>
          <p:nvPr/>
        </p:nvSpPr>
        <p:spPr>
          <a:xfrm>
            <a:off x="8733007" y="2039866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FF7F16-0E97-3F4B-28D8-413C231AFF6F}"/>
              </a:ext>
            </a:extLst>
          </p:cNvPr>
          <p:cNvSpPr/>
          <p:nvPr/>
        </p:nvSpPr>
        <p:spPr>
          <a:xfrm>
            <a:off x="9924982" y="2039866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34CE44-403F-E6BB-1481-4C02128C0CD1}"/>
              </a:ext>
            </a:extLst>
          </p:cNvPr>
          <p:cNvSpPr txBox="1"/>
          <p:nvPr/>
        </p:nvSpPr>
        <p:spPr>
          <a:xfrm>
            <a:off x="9312127" y="2364986"/>
            <a:ext cx="914400" cy="25423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084988F-49FA-CE91-B714-73D712C3D27F}"/>
              </a:ext>
            </a:extLst>
          </p:cNvPr>
          <p:cNvSpPr/>
          <p:nvPr/>
        </p:nvSpPr>
        <p:spPr>
          <a:xfrm>
            <a:off x="8143727" y="2845530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CE0A055-D70C-ECB5-8FB2-4A22B2D18945}"/>
              </a:ext>
            </a:extLst>
          </p:cNvPr>
          <p:cNvSpPr/>
          <p:nvPr/>
        </p:nvSpPr>
        <p:spPr>
          <a:xfrm>
            <a:off x="9799807" y="2845529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67" name="Picture Placeholder 104" descr="Kubernetes&#10;">
            <a:extLst>
              <a:ext uri="{FF2B5EF4-FFF2-40B4-BE49-F238E27FC236}">
                <a16:creationId xmlns:a16="http://schemas.microsoft.com/office/drawing/2014/main" id="{99EEEADD-0FD1-261C-A984-7A354BB52D3B}"/>
              </a:ext>
            </a:extLst>
          </p:cNvPr>
          <p:cNvGrpSpPr/>
          <p:nvPr/>
        </p:nvGrpSpPr>
        <p:grpSpPr>
          <a:xfrm>
            <a:off x="8613888" y="2939485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68" name="Picture Placeholder 104">
              <a:extLst>
                <a:ext uri="{FF2B5EF4-FFF2-40B4-BE49-F238E27FC236}">
                  <a16:creationId xmlns:a16="http://schemas.microsoft.com/office/drawing/2014/main" id="{10C28E01-F37B-ED96-0911-84444304E6BB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icture Placeholder 104">
              <a:extLst>
                <a:ext uri="{FF2B5EF4-FFF2-40B4-BE49-F238E27FC236}">
                  <a16:creationId xmlns:a16="http://schemas.microsoft.com/office/drawing/2014/main" id="{C66EC4A7-8BD5-C319-D6C1-0777B64EABBF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icture Placeholder 104">
              <a:extLst>
                <a:ext uri="{FF2B5EF4-FFF2-40B4-BE49-F238E27FC236}">
                  <a16:creationId xmlns:a16="http://schemas.microsoft.com/office/drawing/2014/main" id="{7EF64E64-F199-CE63-5603-E94D047B6C92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Picture Placeholder 101" descr="PAAS&#10;">
            <a:extLst>
              <a:ext uri="{FF2B5EF4-FFF2-40B4-BE49-F238E27FC236}">
                <a16:creationId xmlns:a16="http://schemas.microsoft.com/office/drawing/2014/main" id="{987DF7A0-DB24-FEF1-EA92-F6764C81A698}"/>
              </a:ext>
            </a:extLst>
          </p:cNvPr>
          <p:cNvGrpSpPr/>
          <p:nvPr/>
        </p:nvGrpSpPr>
        <p:grpSpPr>
          <a:xfrm>
            <a:off x="10246153" y="2933160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72" name="Picture Placeholder 101">
              <a:extLst>
                <a:ext uri="{FF2B5EF4-FFF2-40B4-BE49-F238E27FC236}">
                  <a16:creationId xmlns:a16="http://schemas.microsoft.com/office/drawing/2014/main" id="{D121F025-DE0F-AB26-9AB6-EE89F98A6976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icture Placeholder 101">
              <a:extLst>
                <a:ext uri="{FF2B5EF4-FFF2-40B4-BE49-F238E27FC236}">
                  <a16:creationId xmlns:a16="http://schemas.microsoft.com/office/drawing/2014/main" id="{139E4C5F-9D85-FB23-C168-B3846B1BD4D0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icture Placeholder 101">
              <a:extLst>
                <a:ext uri="{FF2B5EF4-FFF2-40B4-BE49-F238E27FC236}">
                  <a16:creationId xmlns:a16="http://schemas.microsoft.com/office/drawing/2014/main" id="{68423726-6809-C48E-0F78-3B35FCB90BDE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icture Placeholder 101">
              <a:extLst>
                <a:ext uri="{FF2B5EF4-FFF2-40B4-BE49-F238E27FC236}">
                  <a16:creationId xmlns:a16="http://schemas.microsoft.com/office/drawing/2014/main" id="{006F7073-4555-A24E-BB8E-D0B104EA9894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icture Placeholder 101">
              <a:extLst>
                <a:ext uri="{FF2B5EF4-FFF2-40B4-BE49-F238E27FC236}">
                  <a16:creationId xmlns:a16="http://schemas.microsoft.com/office/drawing/2014/main" id="{66C11E44-247D-8F15-6AE7-BA691465471B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7" name="Picture Placeholder 101">
              <a:extLst>
                <a:ext uri="{FF2B5EF4-FFF2-40B4-BE49-F238E27FC236}">
                  <a16:creationId xmlns:a16="http://schemas.microsoft.com/office/drawing/2014/main" id="{CF7077F7-7173-61FA-1E38-E09315A6996D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187" name="Picture Placeholder 101">
                <a:extLst>
                  <a:ext uri="{FF2B5EF4-FFF2-40B4-BE49-F238E27FC236}">
                    <a16:creationId xmlns:a16="http://schemas.microsoft.com/office/drawing/2014/main" id="{6BBB142F-DE6A-2720-90A7-A3EF0BDF1DA8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Picture Placeholder 101">
                <a:extLst>
                  <a:ext uri="{FF2B5EF4-FFF2-40B4-BE49-F238E27FC236}">
                    <a16:creationId xmlns:a16="http://schemas.microsoft.com/office/drawing/2014/main" id="{6C06ECFB-A5D4-0C53-D55F-4ECBF33399EB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Picture Placeholder 101">
                <a:extLst>
                  <a:ext uri="{FF2B5EF4-FFF2-40B4-BE49-F238E27FC236}">
                    <a16:creationId xmlns:a16="http://schemas.microsoft.com/office/drawing/2014/main" id="{E6A419E6-E07B-8D44-F274-F40501798FB0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Picture Placeholder 101">
              <a:extLst>
                <a:ext uri="{FF2B5EF4-FFF2-40B4-BE49-F238E27FC236}">
                  <a16:creationId xmlns:a16="http://schemas.microsoft.com/office/drawing/2014/main" id="{7864E8F8-725B-9D5C-E88D-02E5D29D7354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180" name="Picture Placeholder 101">
                <a:extLst>
                  <a:ext uri="{FF2B5EF4-FFF2-40B4-BE49-F238E27FC236}">
                    <a16:creationId xmlns:a16="http://schemas.microsoft.com/office/drawing/2014/main" id="{0369E452-E0C8-1DD6-A11C-889E6530C26E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icture Placeholder 101">
                <a:extLst>
                  <a:ext uri="{FF2B5EF4-FFF2-40B4-BE49-F238E27FC236}">
                    <a16:creationId xmlns:a16="http://schemas.microsoft.com/office/drawing/2014/main" id="{2CF1CEF1-84ED-EAA5-6052-CB002BBBABF9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Picture Placeholder 101">
                <a:extLst>
                  <a:ext uri="{FF2B5EF4-FFF2-40B4-BE49-F238E27FC236}">
                    <a16:creationId xmlns:a16="http://schemas.microsoft.com/office/drawing/2014/main" id="{1F8C4B40-3C13-6634-7CB1-D3F53D53B09E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Picture Placeholder 101">
                <a:extLst>
                  <a:ext uri="{FF2B5EF4-FFF2-40B4-BE49-F238E27FC236}">
                    <a16:creationId xmlns:a16="http://schemas.microsoft.com/office/drawing/2014/main" id="{12E63B6A-A131-B116-1364-7DF34438D55E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Picture Placeholder 101">
                <a:extLst>
                  <a:ext uri="{FF2B5EF4-FFF2-40B4-BE49-F238E27FC236}">
                    <a16:creationId xmlns:a16="http://schemas.microsoft.com/office/drawing/2014/main" id="{084DE275-B120-37D2-A3BB-6039D3FB3B4F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Picture Placeholder 101">
                <a:extLst>
                  <a:ext uri="{FF2B5EF4-FFF2-40B4-BE49-F238E27FC236}">
                    <a16:creationId xmlns:a16="http://schemas.microsoft.com/office/drawing/2014/main" id="{BAE0A0C8-A73A-DCF4-B7C9-E2C9DE728916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Picture Placeholder 101">
                <a:extLst>
                  <a:ext uri="{FF2B5EF4-FFF2-40B4-BE49-F238E27FC236}">
                    <a16:creationId xmlns:a16="http://schemas.microsoft.com/office/drawing/2014/main" id="{DDE53BE7-F522-E01E-5C99-261A5227969C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9" name="Picture Placeholder 101">
              <a:extLst>
                <a:ext uri="{FF2B5EF4-FFF2-40B4-BE49-F238E27FC236}">
                  <a16:creationId xmlns:a16="http://schemas.microsoft.com/office/drawing/2014/main" id="{6D8DB681-B4C0-EE00-4001-B6257E35FDCC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 descr="App with Containers&#10;">
            <a:extLst>
              <a:ext uri="{FF2B5EF4-FFF2-40B4-BE49-F238E27FC236}">
                <a16:creationId xmlns:a16="http://schemas.microsoft.com/office/drawing/2014/main" id="{A29C01AD-FE96-26CD-5EF7-AC969A132DEE}"/>
              </a:ext>
            </a:extLst>
          </p:cNvPr>
          <p:cNvGrpSpPr/>
          <p:nvPr/>
        </p:nvGrpSpPr>
        <p:grpSpPr>
          <a:xfrm>
            <a:off x="9924058" y="3641956"/>
            <a:ext cx="454279" cy="351780"/>
            <a:chOff x="5804281" y="3178564"/>
            <a:chExt cx="600837" cy="602216"/>
          </a:xfrm>
        </p:grpSpPr>
        <p:sp>
          <p:nvSpPr>
            <p:cNvPr id="191" name="Picture Placeholder 107">
              <a:extLst>
                <a:ext uri="{FF2B5EF4-FFF2-40B4-BE49-F238E27FC236}">
                  <a16:creationId xmlns:a16="http://schemas.microsoft.com/office/drawing/2014/main" id="{385B1D39-B284-3943-4666-57A80A2DDB22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Picture Placeholder 107">
              <a:extLst>
                <a:ext uri="{FF2B5EF4-FFF2-40B4-BE49-F238E27FC236}">
                  <a16:creationId xmlns:a16="http://schemas.microsoft.com/office/drawing/2014/main" id="{8D3AFD96-26EA-37FB-88A5-746930109830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Picture Placeholder 107">
              <a:extLst>
                <a:ext uri="{FF2B5EF4-FFF2-40B4-BE49-F238E27FC236}">
                  <a16:creationId xmlns:a16="http://schemas.microsoft.com/office/drawing/2014/main" id="{6A6ECAB3-381F-0CF8-100D-0121D0C0AE8D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Picture Placeholder 107">
              <a:extLst>
                <a:ext uri="{FF2B5EF4-FFF2-40B4-BE49-F238E27FC236}">
                  <a16:creationId xmlns:a16="http://schemas.microsoft.com/office/drawing/2014/main" id="{03BE8330-DD1E-00F6-60BB-5093BC8C559E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Picture Placeholder 107">
              <a:extLst>
                <a:ext uri="{FF2B5EF4-FFF2-40B4-BE49-F238E27FC236}">
                  <a16:creationId xmlns:a16="http://schemas.microsoft.com/office/drawing/2014/main" id="{5B87F56E-9886-04C9-AF41-6943AED4BC3C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Picture Placeholder 107">
              <a:extLst>
                <a:ext uri="{FF2B5EF4-FFF2-40B4-BE49-F238E27FC236}">
                  <a16:creationId xmlns:a16="http://schemas.microsoft.com/office/drawing/2014/main" id="{81255C80-E2F4-69A4-16F7-9ED784856701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Picture Placeholder 107">
              <a:extLst>
                <a:ext uri="{FF2B5EF4-FFF2-40B4-BE49-F238E27FC236}">
                  <a16:creationId xmlns:a16="http://schemas.microsoft.com/office/drawing/2014/main" id="{265DE8B6-BEC0-7235-82D1-EB3B2107646C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Picture Placeholder 107">
              <a:extLst>
                <a:ext uri="{FF2B5EF4-FFF2-40B4-BE49-F238E27FC236}">
                  <a16:creationId xmlns:a16="http://schemas.microsoft.com/office/drawing/2014/main" id="{E681AA3F-52ED-03FC-EAF1-4C11505DE020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Picture Placeholder 107">
              <a:extLst>
                <a:ext uri="{FF2B5EF4-FFF2-40B4-BE49-F238E27FC236}">
                  <a16:creationId xmlns:a16="http://schemas.microsoft.com/office/drawing/2014/main" id="{9F0E58AD-B833-AAD1-9580-E43743EB03D8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Picture Placeholder 107">
              <a:extLst>
                <a:ext uri="{FF2B5EF4-FFF2-40B4-BE49-F238E27FC236}">
                  <a16:creationId xmlns:a16="http://schemas.microsoft.com/office/drawing/2014/main" id="{45A61C0F-0D59-051D-0079-EEC4E1AD055B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Picture Placeholder 107">
              <a:extLst>
                <a:ext uri="{FF2B5EF4-FFF2-40B4-BE49-F238E27FC236}">
                  <a16:creationId xmlns:a16="http://schemas.microsoft.com/office/drawing/2014/main" id="{571041CD-826C-3315-17BF-B1B07FE95652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Picture Placeholder 107">
              <a:extLst>
                <a:ext uri="{FF2B5EF4-FFF2-40B4-BE49-F238E27FC236}">
                  <a16:creationId xmlns:a16="http://schemas.microsoft.com/office/drawing/2014/main" id="{D1EEEBAB-5C72-5F64-7DC6-48092DF55420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2" name="Group 1041" descr="App with Containers&#10;">
            <a:extLst>
              <a:ext uri="{FF2B5EF4-FFF2-40B4-BE49-F238E27FC236}">
                <a16:creationId xmlns:a16="http://schemas.microsoft.com/office/drawing/2014/main" id="{F7D0B5D7-7D2A-5B26-4622-9A9EA496B81A}"/>
              </a:ext>
            </a:extLst>
          </p:cNvPr>
          <p:cNvGrpSpPr/>
          <p:nvPr/>
        </p:nvGrpSpPr>
        <p:grpSpPr>
          <a:xfrm>
            <a:off x="10709264" y="3638928"/>
            <a:ext cx="454279" cy="351780"/>
            <a:chOff x="5804281" y="3178564"/>
            <a:chExt cx="600837" cy="602216"/>
          </a:xfrm>
        </p:grpSpPr>
        <p:sp>
          <p:nvSpPr>
            <p:cNvPr id="1043" name="Picture Placeholder 107">
              <a:extLst>
                <a:ext uri="{FF2B5EF4-FFF2-40B4-BE49-F238E27FC236}">
                  <a16:creationId xmlns:a16="http://schemas.microsoft.com/office/drawing/2014/main" id="{229CE537-D45E-C0FB-AE63-0AC9DE26F23B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Picture Placeholder 107">
              <a:extLst>
                <a:ext uri="{FF2B5EF4-FFF2-40B4-BE49-F238E27FC236}">
                  <a16:creationId xmlns:a16="http://schemas.microsoft.com/office/drawing/2014/main" id="{739B2BB3-A55F-B267-A639-5741DE8936F2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Picture Placeholder 107">
              <a:extLst>
                <a:ext uri="{FF2B5EF4-FFF2-40B4-BE49-F238E27FC236}">
                  <a16:creationId xmlns:a16="http://schemas.microsoft.com/office/drawing/2014/main" id="{64B09CDB-16B8-DB29-9828-45BEE213671F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Picture Placeholder 107">
              <a:extLst>
                <a:ext uri="{FF2B5EF4-FFF2-40B4-BE49-F238E27FC236}">
                  <a16:creationId xmlns:a16="http://schemas.microsoft.com/office/drawing/2014/main" id="{4B74ED19-2D70-395C-31EA-8660D50C60CD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Picture Placeholder 107">
              <a:extLst>
                <a:ext uri="{FF2B5EF4-FFF2-40B4-BE49-F238E27FC236}">
                  <a16:creationId xmlns:a16="http://schemas.microsoft.com/office/drawing/2014/main" id="{02964018-90FA-B6BA-C8FB-E15B2D95C009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Picture Placeholder 107">
              <a:extLst>
                <a:ext uri="{FF2B5EF4-FFF2-40B4-BE49-F238E27FC236}">
                  <a16:creationId xmlns:a16="http://schemas.microsoft.com/office/drawing/2014/main" id="{F11EBAC9-F9D1-5B57-15D8-831321A89482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Picture Placeholder 107">
              <a:extLst>
                <a:ext uri="{FF2B5EF4-FFF2-40B4-BE49-F238E27FC236}">
                  <a16:creationId xmlns:a16="http://schemas.microsoft.com/office/drawing/2014/main" id="{67A2E088-97CC-588A-97BD-41594EE64CD0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Picture Placeholder 107">
              <a:extLst>
                <a:ext uri="{FF2B5EF4-FFF2-40B4-BE49-F238E27FC236}">
                  <a16:creationId xmlns:a16="http://schemas.microsoft.com/office/drawing/2014/main" id="{3B9FEB89-5E91-292D-6832-52273C94BC21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Picture Placeholder 107">
              <a:extLst>
                <a:ext uri="{FF2B5EF4-FFF2-40B4-BE49-F238E27FC236}">
                  <a16:creationId xmlns:a16="http://schemas.microsoft.com/office/drawing/2014/main" id="{3F88059C-2B03-3F4C-4CCF-88D89D46C2CF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Picture Placeholder 107">
              <a:extLst>
                <a:ext uri="{FF2B5EF4-FFF2-40B4-BE49-F238E27FC236}">
                  <a16:creationId xmlns:a16="http://schemas.microsoft.com/office/drawing/2014/main" id="{9440FA55-E673-2BFB-E860-D17EAB4177A1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Picture Placeholder 107">
              <a:extLst>
                <a:ext uri="{FF2B5EF4-FFF2-40B4-BE49-F238E27FC236}">
                  <a16:creationId xmlns:a16="http://schemas.microsoft.com/office/drawing/2014/main" id="{C9D3AF20-6B66-3EC8-3EF3-6906723EAC61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Picture Placeholder 107">
              <a:extLst>
                <a:ext uri="{FF2B5EF4-FFF2-40B4-BE49-F238E27FC236}">
                  <a16:creationId xmlns:a16="http://schemas.microsoft.com/office/drawing/2014/main" id="{B3BD9F35-F1FF-42EC-BEDD-9CA5E8C9BC2E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5" name="Group 1054" descr="Microservices&#10;">
            <a:extLst>
              <a:ext uri="{FF2B5EF4-FFF2-40B4-BE49-F238E27FC236}">
                <a16:creationId xmlns:a16="http://schemas.microsoft.com/office/drawing/2014/main" id="{E6B4D9B4-B74F-326C-A625-1D848C4E20CE}"/>
              </a:ext>
            </a:extLst>
          </p:cNvPr>
          <p:cNvGrpSpPr/>
          <p:nvPr/>
        </p:nvGrpSpPr>
        <p:grpSpPr>
          <a:xfrm>
            <a:off x="8286000" y="3536737"/>
            <a:ext cx="528254" cy="453971"/>
            <a:chOff x="4485843" y="4417028"/>
            <a:chExt cx="600837" cy="600837"/>
          </a:xfrm>
        </p:grpSpPr>
        <p:sp>
          <p:nvSpPr>
            <p:cNvPr id="1056" name="Picture Placeholder 115">
              <a:extLst>
                <a:ext uri="{FF2B5EF4-FFF2-40B4-BE49-F238E27FC236}">
                  <a16:creationId xmlns:a16="http://schemas.microsoft.com/office/drawing/2014/main" id="{9940217E-A176-C5A1-42C9-7B13E49DAEA7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Picture Placeholder 115">
              <a:extLst>
                <a:ext uri="{FF2B5EF4-FFF2-40B4-BE49-F238E27FC236}">
                  <a16:creationId xmlns:a16="http://schemas.microsoft.com/office/drawing/2014/main" id="{44881B3C-1F5E-BC2C-39F1-5283F1BC8876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Picture Placeholder 115">
              <a:extLst>
                <a:ext uri="{FF2B5EF4-FFF2-40B4-BE49-F238E27FC236}">
                  <a16:creationId xmlns:a16="http://schemas.microsoft.com/office/drawing/2014/main" id="{ED737FF7-C05F-ECD4-019D-FF869CB21DC3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Picture Placeholder 115">
              <a:extLst>
                <a:ext uri="{FF2B5EF4-FFF2-40B4-BE49-F238E27FC236}">
                  <a16:creationId xmlns:a16="http://schemas.microsoft.com/office/drawing/2014/main" id="{648D7327-8594-D965-6F4E-2D7DB437AE13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0" name="Group 1059" descr="Microservices&#10;">
            <a:extLst>
              <a:ext uri="{FF2B5EF4-FFF2-40B4-BE49-F238E27FC236}">
                <a16:creationId xmlns:a16="http://schemas.microsoft.com/office/drawing/2014/main" id="{61FEBACC-54A5-DFFB-971D-AB52E7F84E87}"/>
              </a:ext>
            </a:extLst>
          </p:cNvPr>
          <p:cNvGrpSpPr/>
          <p:nvPr/>
        </p:nvGrpSpPr>
        <p:grpSpPr>
          <a:xfrm>
            <a:off x="9017801" y="3545157"/>
            <a:ext cx="528254" cy="453971"/>
            <a:chOff x="4485843" y="4417028"/>
            <a:chExt cx="600837" cy="600837"/>
          </a:xfrm>
        </p:grpSpPr>
        <p:sp>
          <p:nvSpPr>
            <p:cNvPr id="1061" name="Picture Placeholder 115">
              <a:extLst>
                <a:ext uri="{FF2B5EF4-FFF2-40B4-BE49-F238E27FC236}">
                  <a16:creationId xmlns:a16="http://schemas.microsoft.com/office/drawing/2014/main" id="{6BF06B04-AB6E-4922-1225-A3878F345DC2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Picture Placeholder 115">
              <a:extLst>
                <a:ext uri="{FF2B5EF4-FFF2-40B4-BE49-F238E27FC236}">
                  <a16:creationId xmlns:a16="http://schemas.microsoft.com/office/drawing/2014/main" id="{96DF6BB2-0A2B-8D2C-6923-31274FD9F72F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Picture Placeholder 115">
              <a:extLst>
                <a:ext uri="{FF2B5EF4-FFF2-40B4-BE49-F238E27FC236}">
                  <a16:creationId xmlns:a16="http://schemas.microsoft.com/office/drawing/2014/main" id="{2D95B2D0-1028-6C6B-7CD0-3F03F9185067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Picture Placeholder 115">
              <a:extLst>
                <a:ext uri="{FF2B5EF4-FFF2-40B4-BE49-F238E27FC236}">
                  <a16:creationId xmlns:a16="http://schemas.microsoft.com/office/drawing/2014/main" id="{980BC6B0-010D-3A71-C3B3-ADB734D0AD58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5" name="Group 1064" descr="Firewall&#10;">
            <a:extLst>
              <a:ext uri="{FF2B5EF4-FFF2-40B4-BE49-F238E27FC236}">
                <a16:creationId xmlns:a16="http://schemas.microsoft.com/office/drawing/2014/main" id="{F62D41B5-567E-4937-0AFF-81C3EAC97C2A}"/>
              </a:ext>
            </a:extLst>
          </p:cNvPr>
          <p:cNvGrpSpPr/>
          <p:nvPr/>
        </p:nvGrpSpPr>
        <p:grpSpPr>
          <a:xfrm>
            <a:off x="10981782" y="2446952"/>
            <a:ext cx="450147" cy="398577"/>
            <a:chOff x="3173729" y="3298823"/>
            <a:chExt cx="588800" cy="456256"/>
          </a:xfrm>
        </p:grpSpPr>
        <p:sp>
          <p:nvSpPr>
            <p:cNvPr id="1066" name="Picture Placeholder 94">
              <a:extLst>
                <a:ext uri="{FF2B5EF4-FFF2-40B4-BE49-F238E27FC236}">
                  <a16:creationId xmlns:a16="http://schemas.microsoft.com/office/drawing/2014/main" id="{41778747-CCDA-34E5-7E39-E2AA761BCB64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Picture Placeholder 94">
              <a:extLst>
                <a:ext uri="{FF2B5EF4-FFF2-40B4-BE49-F238E27FC236}">
                  <a16:creationId xmlns:a16="http://schemas.microsoft.com/office/drawing/2014/main" id="{45F6B695-8F3A-2392-C394-9A7DCB2FE192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Picture Placeholder 94">
              <a:extLst>
                <a:ext uri="{FF2B5EF4-FFF2-40B4-BE49-F238E27FC236}">
                  <a16:creationId xmlns:a16="http://schemas.microsoft.com/office/drawing/2014/main" id="{C11CCF9C-C2DE-319F-C18E-8BDDCB5E607B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9" name="TextBox 1068">
            <a:extLst>
              <a:ext uri="{FF2B5EF4-FFF2-40B4-BE49-F238E27FC236}">
                <a16:creationId xmlns:a16="http://schemas.microsoft.com/office/drawing/2014/main" id="{1298E36C-6531-6527-BA31-792608DA3A11}"/>
              </a:ext>
            </a:extLst>
          </p:cNvPr>
          <p:cNvSpPr txBox="1"/>
          <p:nvPr/>
        </p:nvSpPr>
        <p:spPr>
          <a:xfrm>
            <a:off x="8143727" y="2894416"/>
            <a:ext cx="449257" cy="19069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9DC20F7-8A29-070A-BFFE-76AA634F47C2}"/>
              </a:ext>
            </a:extLst>
          </p:cNvPr>
          <p:cNvSpPr txBox="1"/>
          <p:nvPr/>
        </p:nvSpPr>
        <p:spPr>
          <a:xfrm>
            <a:off x="9820127" y="2874312"/>
            <a:ext cx="449257" cy="19069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071" name="Picture 6" descr="Download MySQL Logo PNG and Vector (PDF, SVG, Ai, EPS) Free">
            <a:extLst>
              <a:ext uri="{FF2B5EF4-FFF2-40B4-BE49-F238E27FC236}">
                <a16:creationId xmlns:a16="http://schemas.microsoft.com/office/drawing/2014/main" id="{CA003FF2-E119-42DE-571D-40C5C394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05" y="4214506"/>
            <a:ext cx="602870" cy="60287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10" descr="MongoDB logo and symbol, meaning, history, PNG">
            <a:extLst>
              <a:ext uri="{FF2B5EF4-FFF2-40B4-BE49-F238E27FC236}">
                <a16:creationId xmlns:a16="http://schemas.microsoft.com/office/drawing/2014/main" id="{53750F71-D663-5413-209A-FF0B7665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851" y="4231302"/>
            <a:ext cx="965606" cy="60350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2" descr="Download RabbitMQ Logo PNG and Vector (PDF, SVG, Ai, EPS) Free">
            <a:extLst>
              <a:ext uri="{FF2B5EF4-FFF2-40B4-BE49-F238E27FC236}">
                <a16:creationId xmlns:a16="http://schemas.microsoft.com/office/drawing/2014/main" id="{60CD0660-A240-A6F6-3A8C-760666D4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79" y="4229959"/>
            <a:ext cx="1024553" cy="60350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14" descr="HashiCorp Blog: Vault">
            <a:extLst>
              <a:ext uri="{FF2B5EF4-FFF2-40B4-BE49-F238E27FC236}">
                <a16:creationId xmlns:a16="http://schemas.microsoft.com/office/drawing/2014/main" id="{F639FB3F-1B82-14A1-DAEA-4911445A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23" y="4921743"/>
            <a:ext cx="1024128" cy="35028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BF7E2895-8278-AB95-0FFD-318A6922F332}"/>
              </a:ext>
            </a:extLst>
          </p:cNvPr>
          <p:cNvSpPr/>
          <p:nvPr/>
        </p:nvSpPr>
        <p:spPr>
          <a:xfrm>
            <a:off x="282472" y="1727930"/>
            <a:ext cx="3624548" cy="36635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261F1716-9FC5-88CD-C83C-A2C428C9B49A}"/>
              </a:ext>
            </a:extLst>
          </p:cNvPr>
          <p:cNvSpPr/>
          <p:nvPr/>
        </p:nvSpPr>
        <p:spPr>
          <a:xfrm>
            <a:off x="789860" y="1931130"/>
            <a:ext cx="2540000" cy="6908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A11D70CC-9119-11BF-E44E-46BA7F17FF6F}"/>
              </a:ext>
            </a:extLst>
          </p:cNvPr>
          <p:cNvSpPr/>
          <p:nvPr/>
        </p:nvSpPr>
        <p:spPr>
          <a:xfrm>
            <a:off x="972740" y="2039866"/>
            <a:ext cx="914400" cy="3251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</a:rPr>
              <a:t>NGINX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B7D096EC-5568-F7B0-A64B-0118CA855B9D}"/>
              </a:ext>
            </a:extLst>
          </p:cNvPr>
          <p:cNvSpPr/>
          <p:nvPr/>
        </p:nvSpPr>
        <p:spPr>
          <a:xfrm>
            <a:off x="2164715" y="2039866"/>
            <a:ext cx="914400" cy="3251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</a:rPr>
              <a:t>Apache [Layer 1]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DCE0F146-24F6-E404-3C5C-68E991353CED}"/>
              </a:ext>
            </a:extLst>
          </p:cNvPr>
          <p:cNvSpPr/>
          <p:nvPr/>
        </p:nvSpPr>
        <p:spPr>
          <a:xfrm>
            <a:off x="1320942" y="2943622"/>
            <a:ext cx="1503680" cy="12234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082" name="Picture Placeholder 104" descr="Kubernetes&#10;">
            <a:extLst>
              <a:ext uri="{FF2B5EF4-FFF2-40B4-BE49-F238E27FC236}">
                <a16:creationId xmlns:a16="http://schemas.microsoft.com/office/drawing/2014/main" id="{95A8CFAD-07AB-97CB-EE96-9E46AEF536AF}"/>
              </a:ext>
            </a:extLst>
          </p:cNvPr>
          <p:cNvGrpSpPr/>
          <p:nvPr/>
        </p:nvGrpSpPr>
        <p:grpSpPr>
          <a:xfrm>
            <a:off x="1757004" y="2939485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083" name="Picture Placeholder 104">
              <a:extLst>
                <a:ext uri="{FF2B5EF4-FFF2-40B4-BE49-F238E27FC236}">
                  <a16:creationId xmlns:a16="http://schemas.microsoft.com/office/drawing/2014/main" id="{A16D3761-9D06-D65B-ADBF-8873C1BD54EE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Picture Placeholder 104">
              <a:extLst>
                <a:ext uri="{FF2B5EF4-FFF2-40B4-BE49-F238E27FC236}">
                  <a16:creationId xmlns:a16="http://schemas.microsoft.com/office/drawing/2014/main" id="{A188F2A7-28BF-4F4D-AFDA-384468436664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Picture Placeholder 104">
              <a:extLst>
                <a:ext uri="{FF2B5EF4-FFF2-40B4-BE49-F238E27FC236}">
                  <a16:creationId xmlns:a16="http://schemas.microsoft.com/office/drawing/2014/main" id="{41B91F5E-1819-D2BA-199F-7FBED3A48F6E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 descr="Microservices&#10;">
            <a:extLst>
              <a:ext uri="{FF2B5EF4-FFF2-40B4-BE49-F238E27FC236}">
                <a16:creationId xmlns:a16="http://schemas.microsoft.com/office/drawing/2014/main" id="{C37F335F-278E-2265-5F92-12D2F3B066B2}"/>
              </a:ext>
            </a:extLst>
          </p:cNvPr>
          <p:cNvGrpSpPr/>
          <p:nvPr/>
        </p:nvGrpSpPr>
        <p:grpSpPr>
          <a:xfrm>
            <a:off x="1440133" y="3558771"/>
            <a:ext cx="528254" cy="453971"/>
            <a:chOff x="4485843" y="4417028"/>
            <a:chExt cx="600837" cy="600837"/>
          </a:xfrm>
        </p:grpSpPr>
        <p:sp>
          <p:nvSpPr>
            <p:cNvPr id="1132" name="Picture Placeholder 115">
              <a:extLst>
                <a:ext uri="{FF2B5EF4-FFF2-40B4-BE49-F238E27FC236}">
                  <a16:creationId xmlns:a16="http://schemas.microsoft.com/office/drawing/2014/main" id="{C832F66D-9B2B-AACD-18FE-4DCA51097898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Picture Placeholder 115">
              <a:extLst>
                <a:ext uri="{FF2B5EF4-FFF2-40B4-BE49-F238E27FC236}">
                  <a16:creationId xmlns:a16="http://schemas.microsoft.com/office/drawing/2014/main" id="{DB124D7A-48A1-55B2-57FE-76351EFC3F8D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Picture Placeholder 115">
              <a:extLst>
                <a:ext uri="{FF2B5EF4-FFF2-40B4-BE49-F238E27FC236}">
                  <a16:creationId xmlns:a16="http://schemas.microsoft.com/office/drawing/2014/main" id="{FC793754-7D1C-6CFD-A4D7-536A323E5669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Picture Placeholder 115">
              <a:extLst>
                <a:ext uri="{FF2B5EF4-FFF2-40B4-BE49-F238E27FC236}">
                  <a16:creationId xmlns:a16="http://schemas.microsoft.com/office/drawing/2014/main" id="{41E46BEE-1F5C-44F7-AA6B-9EA0F3E48971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6" name="Group 1135" descr="Microservices&#10;">
            <a:extLst>
              <a:ext uri="{FF2B5EF4-FFF2-40B4-BE49-F238E27FC236}">
                <a16:creationId xmlns:a16="http://schemas.microsoft.com/office/drawing/2014/main" id="{9ECCB8DF-7797-53D2-E9B0-285890A3E5BB}"/>
              </a:ext>
            </a:extLst>
          </p:cNvPr>
          <p:cNvGrpSpPr/>
          <p:nvPr/>
        </p:nvGrpSpPr>
        <p:grpSpPr>
          <a:xfrm>
            <a:off x="2116850" y="3545157"/>
            <a:ext cx="528254" cy="453971"/>
            <a:chOff x="4485843" y="4417028"/>
            <a:chExt cx="600837" cy="600837"/>
          </a:xfrm>
        </p:grpSpPr>
        <p:sp>
          <p:nvSpPr>
            <p:cNvPr id="1137" name="Picture Placeholder 115">
              <a:extLst>
                <a:ext uri="{FF2B5EF4-FFF2-40B4-BE49-F238E27FC236}">
                  <a16:creationId xmlns:a16="http://schemas.microsoft.com/office/drawing/2014/main" id="{B5415970-F95C-AE59-BED7-7B5406FB072D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Picture Placeholder 115">
              <a:extLst>
                <a:ext uri="{FF2B5EF4-FFF2-40B4-BE49-F238E27FC236}">
                  <a16:creationId xmlns:a16="http://schemas.microsoft.com/office/drawing/2014/main" id="{CB5B4CF2-3556-C2E0-D862-C1F00033A2AF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Picture Placeholder 115">
              <a:extLst>
                <a:ext uri="{FF2B5EF4-FFF2-40B4-BE49-F238E27FC236}">
                  <a16:creationId xmlns:a16="http://schemas.microsoft.com/office/drawing/2014/main" id="{25135D26-6458-EE68-13B5-6692DA984A0F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Picture Placeholder 115">
              <a:extLst>
                <a:ext uri="{FF2B5EF4-FFF2-40B4-BE49-F238E27FC236}">
                  <a16:creationId xmlns:a16="http://schemas.microsoft.com/office/drawing/2014/main" id="{2E24D610-5D88-D7DD-5E39-3C0D38326199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1" name="Group 1140" descr="Firewall&#10;">
            <a:extLst>
              <a:ext uri="{FF2B5EF4-FFF2-40B4-BE49-F238E27FC236}">
                <a16:creationId xmlns:a16="http://schemas.microsoft.com/office/drawing/2014/main" id="{10092ABC-00A0-10F6-AE8D-EB8EFAD11ED9}"/>
              </a:ext>
            </a:extLst>
          </p:cNvPr>
          <p:cNvGrpSpPr/>
          <p:nvPr/>
        </p:nvGrpSpPr>
        <p:grpSpPr>
          <a:xfrm>
            <a:off x="3221515" y="2446952"/>
            <a:ext cx="450147" cy="398577"/>
            <a:chOff x="3173729" y="3298823"/>
            <a:chExt cx="588800" cy="456256"/>
          </a:xfrm>
        </p:grpSpPr>
        <p:sp>
          <p:nvSpPr>
            <p:cNvPr id="1142" name="Picture Placeholder 94">
              <a:extLst>
                <a:ext uri="{FF2B5EF4-FFF2-40B4-BE49-F238E27FC236}">
                  <a16:creationId xmlns:a16="http://schemas.microsoft.com/office/drawing/2014/main" id="{BDF6FD1B-4659-D32D-E10F-0643D14C3371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Picture Placeholder 94">
              <a:extLst>
                <a:ext uri="{FF2B5EF4-FFF2-40B4-BE49-F238E27FC236}">
                  <a16:creationId xmlns:a16="http://schemas.microsoft.com/office/drawing/2014/main" id="{9336765F-D5C7-EA4A-D7AD-779934DF3D08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Picture Placeholder 94">
              <a:extLst>
                <a:ext uri="{FF2B5EF4-FFF2-40B4-BE49-F238E27FC236}">
                  <a16:creationId xmlns:a16="http://schemas.microsoft.com/office/drawing/2014/main" id="{1928A32D-9A0E-9680-F8E9-03471FDCDDA7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5" name="TextBox 1144">
            <a:extLst>
              <a:ext uri="{FF2B5EF4-FFF2-40B4-BE49-F238E27FC236}">
                <a16:creationId xmlns:a16="http://schemas.microsoft.com/office/drawing/2014/main" id="{4BFDC6F5-2C2E-CE4F-7C5F-C9D0EE1DD786}"/>
              </a:ext>
            </a:extLst>
          </p:cNvPr>
          <p:cNvSpPr txBox="1"/>
          <p:nvPr/>
        </p:nvSpPr>
        <p:spPr>
          <a:xfrm>
            <a:off x="1341934" y="2927467"/>
            <a:ext cx="449257" cy="1906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147" name="Picture 6" descr="Download MySQL Logo PNG and Vector (PDF, SVG, Ai, EPS) Free">
            <a:extLst>
              <a:ext uri="{FF2B5EF4-FFF2-40B4-BE49-F238E27FC236}">
                <a16:creationId xmlns:a16="http://schemas.microsoft.com/office/drawing/2014/main" id="{FADA837D-5D7C-D846-768A-9A7E447B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6" y="4214506"/>
            <a:ext cx="602870" cy="6028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148" name="Picture 10" descr="MongoDB logo and symbol, meaning, history, PNG">
            <a:extLst>
              <a:ext uri="{FF2B5EF4-FFF2-40B4-BE49-F238E27FC236}">
                <a16:creationId xmlns:a16="http://schemas.microsoft.com/office/drawing/2014/main" id="{52F7F482-E7F4-785F-FC11-1559EA22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32" y="4231302"/>
            <a:ext cx="965606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149" name="Picture 12" descr="Download RabbitMQ Logo PNG and Vector (PDF, SVG, Ai, EPS) Free">
            <a:extLst>
              <a:ext uri="{FF2B5EF4-FFF2-40B4-BE49-F238E27FC236}">
                <a16:creationId xmlns:a16="http://schemas.microsoft.com/office/drawing/2014/main" id="{A3AC76F8-7170-E3D3-8B4C-9F7063E5E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62" y="4229959"/>
            <a:ext cx="1024553" cy="603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150" name="Picture 14" descr="HashiCorp Blog: Vault">
            <a:extLst>
              <a:ext uri="{FF2B5EF4-FFF2-40B4-BE49-F238E27FC236}">
                <a16:creationId xmlns:a16="http://schemas.microsoft.com/office/drawing/2014/main" id="{EC20F935-B898-E351-B64A-327ED8B02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56" y="4921743"/>
            <a:ext cx="1024128" cy="3502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151" name="TextBox 1150">
            <a:extLst>
              <a:ext uri="{FF2B5EF4-FFF2-40B4-BE49-F238E27FC236}">
                <a16:creationId xmlns:a16="http://schemas.microsoft.com/office/drawing/2014/main" id="{1F5E4700-82B4-4525-C702-E8EC3C17B8CB}"/>
              </a:ext>
            </a:extLst>
          </p:cNvPr>
          <p:cNvSpPr txBox="1"/>
          <p:nvPr/>
        </p:nvSpPr>
        <p:spPr>
          <a:xfrm>
            <a:off x="9924059" y="1495753"/>
            <a:ext cx="1666790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Secondary - Datacenter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13AD45C-4518-5864-FDDB-989973426311}"/>
              </a:ext>
            </a:extLst>
          </p:cNvPr>
          <p:cNvSpPr txBox="1"/>
          <p:nvPr/>
        </p:nvSpPr>
        <p:spPr>
          <a:xfrm>
            <a:off x="2275112" y="1439650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Tertiary - Datacenter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53F6C602-8F90-F353-7071-87A42401C1DD}"/>
              </a:ext>
            </a:extLst>
          </p:cNvPr>
          <p:cNvSpPr txBox="1"/>
          <p:nvPr/>
        </p:nvSpPr>
        <p:spPr>
          <a:xfrm>
            <a:off x="1481510" y="2378472"/>
            <a:ext cx="1011784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pic>
        <p:nvPicPr>
          <p:cNvPr id="1159" name="Picture 16" descr="Icono Redis, llano, la marca, logo en Devicon">
            <a:extLst>
              <a:ext uri="{FF2B5EF4-FFF2-40B4-BE49-F238E27FC236}">
                <a16:creationId xmlns:a16="http://schemas.microsoft.com/office/drawing/2014/main" id="{46072496-119B-2EB4-F027-1D1FE42C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8" y="4911150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6" descr="Icono Redis, llano, la marca, logo en Devicon">
            <a:extLst>
              <a:ext uri="{FF2B5EF4-FFF2-40B4-BE49-F238E27FC236}">
                <a16:creationId xmlns:a16="http://schemas.microsoft.com/office/drawing/2014/main" id="{D6CC57BA-3EE3-831E-65A4-46FBD8E98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52" y="4895106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1" name="Picture 16" descr="Icono Redis, llano, la marca, logo en Devicon">
            <a:extLst>
              <a:ext uri="{FF2B5EF4-FFF2-40B4-BE49-F238E27FC236}">
                <a16:creationId xmlns:a16="http://schemas.microsoft.com/office/drawing/2014/main" id="{7B616AAC-6B81-B7D7-97A7-FD79E4FF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935" y="4943010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F3DF497E-82AF-15EC-9B3B-756DF0972C01}"/>
              </a:ext>
            </a:extLst>
          </p:cNvPr>
          <p:cNvCxnSpPr/>
          <p:nvPr/>
        </p:nvCxnSpPr>
        <p:spPr bwMode="gray">
          <a:xfrm>
            <a:off x="3669383" y="4229959"/>
            <a:ext cx="70521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2543A529-117C-8DC7-6044-F75A9A684C3F}"/>
              </a:ext>
            </a:extLst>
          </p:cNvPr>
          <p:cNvCxnSpPr/>
          <p:nvPr/>
        </p:nvCxnSpPr>
        <p:spPr bwMode="gray">
          <a:xfrm>
            <a:off x="3690412" y="4657781"/>
            <a:ext cx="7052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F72206C5-2D0C-C84A-B039-EAF4028D8F9E}"/>
              </a:ext>
            </a:extLst>
          </p:cNvPr>
          <p:cNvCxnSpPr/>
          <p:nvPr/>
        </p:nvCxnSpPr>
        <p:spPr bwMode="gray">
          <a:xfrm>
            <a:off x="3690412" y="5116746"/>
            <a:ext cx="70521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8A18C732-8FC3-68D5-8030-8D7CF5E74D50}"/>
              </a:ext>
            </a:extLst>
          </p:cNvPr>
          <p:cNvSpPr txBox="1"/>
          <p:nvPr/>
        </p:nvSpPr>
        <p:spPr>
          <a:xfrm>
            <a:off x="3366344" y="4009876"/>
            <a:ext cx="127309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Shoveling</a:t>
            </a: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DF858780-E5E4-593F-659D-A6CF5983C337}"/>
              </a:ext>
            </a:extLst>
          </p:cNvPr>
          <p:cNvSpPr txBox="1"/>
          <p:nvPr/>
        </p:nvSpPr>
        <p:spPr>
          <a:xfrm>
            <a:off x="7276987" y="4067157"/>
            <a:ext cx="127309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Shoveling</a:t>
            </a:r>
          </a:p>
        </p:txBody>
      </p:sp>
      <p:sp>
        <p:nvSpPr>
          <p:cNvPr id="1168" name="TextBox 1167">
            <a:extLst>
              <a:ext uri="{FF2B5EF4-FFF2-40B4-BE49-F238E27FC236}">
                <a16:creationId xmlns:a16="http://schemas.microsoft.com/office/drawing/2014/main" id="{05E71A74-FCC1-EE5A-5AEE-FC47DFC0FA02}"/>
              </a:ext>
            </a:extLst>
          </p:cNvPr>
          <p:cNvSpPr txBox="1"/>
          <p:nvPr/>
        </p:nvSpPr>
        <p:spPr>
          <a:xfrm>
            <a:off x="7277036" y="4425694"/>
            <a:ext cx="127309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Tungsten</a:t>
            </a:r>
          </a:p>
        </p:txBody>
      </p:sp>
      <p:sp>
        <p:nvSpPr>
          <p:cNvPr id="1169" name="TextBox 1168">
            <a:extLst>
              <a:ext uri="{FF2B5EF4-FFF2-40B4-BE49-F238E27FC236}">
                <a16:creationId xmlns:a16="http://schemas.microsoft.com/office/drawing/2014/main" id="{CCA9ED7C-8DC7-CF27-96B7-75CF44110AB5}"/>
              </a:ext>
            </a:extLst>
          </p:cNvPr>
          <p:cNvSpPr txBox="1"/>
          <p:nvPr/>
        </p:nvSpPr>
        <p:spPr>
          <a:xfrm>
            <a:off x="3403091" y="4402320"/>
            <a:ext cx="127309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Tungsten</a:t>
            </a:r>
          </a:p>
        </p:txBody>
      </p:sp>
      <p:cxnSp>
        <p:nvCxnSpPr>
          <p:cNvPr id="1171" name="Straight Arrow Connector 1170">
            <a:extLst>
              <a:ext uri="{FF2B5EF4-FFF2-40B4-BE49-F238E27FC236}">
                <a16:creationId xmlns:a16="http://schemas.microsoft.com/office/drawing/2014/main" id="{18CEFFDD-714A-1692-1BAC-FDFA2A4BE544}"/>
              </a:ext>
            </a:extLst>
          </p:cNvPr>
          <p:cNvCxnSpPr/>
          <p:nvPr/>
        </p:nvCxnSpPr>
        <p:spPr bwMode="gray">
          <a:xfrm>
            <a:off x="7520984" y="4285044"/>
            <a:ext cx="7932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EA812500-AC23-EC22-9BAF-C1F78287E4C4}"/>
              </a:ext>
            </a:extLst>
          </p:cNvPr>
          <p:cNvCxnSpPr/>
          <p:nvPr/>
        </p:nvCxnSpPr>
        <p:spPr bwMode="gray">
          <a:xfrm>
            <a:off x="7520053" y="4657781"/>
            <a:ext cx="793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40094E93-98BA-D330-7D98-969B3D586CBC}"/>
              </a:ext>
            </a:extLst>
          </p:cNvPr>
          <p:cNvCxnSpPr/>
          <p:nvPr/>
        </p:nvCxnSpPr>
        <p:spPr bwMode="gray">
          <a:xfrm>
            <a:off x="7520053" y="5068842"/>
            <a:ext cx="793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4" name="TextBox 1173">
            <a:extLst>
              <a:ext uri="{FF2B5EF4-FFF2-40B4-BE49-F238E27FC236}">
                <a16:creationId xmlns:a16="http://schemas.microsoft.com/office/drawing/2014/main" id="{BD98DEC3-E0A3-935A-104B-FAD91395096A}"/>
              </a:ext>
            </a:extLst>
          </p:cNvPr>
          <p:cNvSpPr txBox="1"/>
          <p:nvPr/>
        </p:nvSpPr>
        <p:spPr>
          <a:xfrm>
            <a:off x="3210126" y="4859406"/>
            <a:ext cx="1522228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Change Data capture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C3D967A8-E9AD-D9FD-4049-A45D9A318C28}"/>
              </a:ext>
            </a:extLst>
          </p:cNvPr>
          <p:cNvSpPr txBox="1"/>
          <p:nvPr/>
        </p:nvSpPr>
        <p:spPr>
          <a:xfrm>
            <a:off x="7120634" y="4825003"/>
            <a:ext cx="1522228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Extended Cluster</a:t>
            </a:r>
          </a:p>
        </p:txBody>
      </p:sp>
    </p:spTree>
    <p:extLst>
      <p:ext uri="{BB962C8B-B14F-4D97-AF65-F5344CB8AC3E}">
        <p14:creationId xmlns:p14="http://schemas.microsoft.com/office/powerpoint/2010/main" val="6536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E779-D12F-6B60-3250-61ED09D7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TKG?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E7C2-48A2-D081-CB9D-682FA6FA3BF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0E508-C984-ED1D-A938-501E781B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84" y="1101605"/>
            <a:ext cx="7893456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CD-B218-3E39-0B32-F8A587A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777-EBBD-B073-0C10-AC255236218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F97CB-73EC-6219-F864-1E1E32089EFF}"/>
              </a:ext>
            </a:extLst>
          </p:cNvPr>
          <p:cNvSpPr/>
          <p:nvPr/>
        </p:nvSpPr>
        <p:spPr>
          <a:xfrm>
            <a:off x="1101689" y="1211855"/>
            <a:ext cx="4627084" cy="483431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KONG as external gateway.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CDN for WAF rules and rate limiting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CDN as an effective cache.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Spring cloud gateway for internal gateway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SCG with retries and circuit breaker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SCG for inter DC communication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Vault as cred store for all purposes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Config maps – only for string properties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Refresh scope and refresh to be built in app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Vault – use app role IDs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DC specific services like DB, Queue, Vault</a:t>
            </a:r>
          </a:p>
          <a:p>
            <a:pPr marL="22860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Eventual consistency approach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B1D76-2156-FFD0-451F-ECAF22119BD9}"/>
              </a:ext>
            </a:extLst>
          </p:cNvPr>
          <p:cNvSpPr/>
          <p:nvPr/>
        </p:nvSpPr>
        <p:spPr>
          <a:xfrm>
            <a:off x="6156595" y="1211854"/>
            <a:ext cx="4627084" cy="48343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ERP reads and writes are heavy – use cache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ERP writes can happen only in primary DC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Listeners can be focused on primary DC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Container scaling – Beware of DB connections exhaustion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Containers requests and limits – Noisy neighbors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Pay attention to what apps are hosted on public cloud.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When not in use, shut down the services to preserve cost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Design apps to prevent data collision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Avoid cross DC communication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S3 for storing non financial / non PII data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Size the pods based on valid tests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monitoring enabled for different DCs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Not all apps need to be micro service and not every app has 4 9’s requirement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Set </a:t>
            </a:r>
            <a:r>
              <a:rPr lang="en-US" sz="1200" dirty="0" err="1">
                <a:solidFill>
                  <a:schemeClr val="bg1"/>
                </a:solidFill>
              </a:rPr>
              <a:t>timezone</a:t>
            </a:r>
            <a:r>
              <a:rPr lang="en-US" sz="1200" dirty="0">
                <a:solidFill>
                  <a:schemeClr val="bg1"/>
                </a:solidFill>
              </a:rPr>
              <a:t> for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19229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0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07BBFB-6B64-5493-80FC-DA5F088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082C76E-1AA9-247A-CF43-93B37865B9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ext Placeholder 1">
            <a:extLst>
              <a:ext uri="{FF2B5EF4-FFF2-40B4-BE49-F238E27FC236}">
                <a16:creationId xmlns:a16="http://schemas.microsoft.com/office/drawing/2014/main" id="{E9FE0883-209B-D8DD-3B30-874BA942A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83968"/>
              </p:ext>
            </p:extLst>
          </p:nvPr>
        </p:nvGraphicFramePr>
        <p:xfrm>
          <a:off x="616505" y="1600201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4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6641-B8C6-E724-71B0-B07084C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IT landscape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D719A-1600-4FE0-0105-AC3A83F6499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DF3-E500-D768-DF6A-2F1A8A7E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CD469-DA7B-DF82-2E73-1FBA359EBB7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4B400-6BD5-E06D-42DC-8A5495CB4692}"/>
              </a:ext>
            </a:extLst>
          </p:cNvPr>
          <p:cNvSpPr/>
          <p:nvPr/>
        </p:nvSpPr>
        <p:spPr>
          <a:xfrm>
            <a:off x="1564640" y="2763520"/>
            <a:ext cx="3474720" cy="34747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FA254-61AD-B710-EBC7-A8E3B0FEBA21}"/>
              </a:ext>
            </a:extLst>
          </p:cNvPr>
          <p:cNvSpPr/>
          <p:nvPr/>
        </p:nvSpPr>
        <p:spPr>
          <a:xfrm>
            <a:off x="5545772" y="1691300"/>
            <a:ext cx="865188" cy="3494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CDN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5AB04-F6A8-B915-CEE6-62E6C59C4803}"/>
              </a:ext>
            </a:extLst>
          </p:cNvPr>
          <p:cNvSpPr/>
          <p:nvPr/>
        </p:nvSpPr>
        <p:spPr>
          <a:xfrm>
            <a:off x="5545772" y="2214880"/>
            <a:ext cx="865188" cy="3494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GSLB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4D1AC-EA76-9122-E1D4-C5101A8031CF}"/>
              </a:ext>
            </a:extLst>
          </p:cNvPr>
          <p:cNvSpPr/>
          <p:nvPr/>
        </p:nvSpPr>
        <p:spPr>
          <a:xfrm>
            <a:off x="2082800" y="2966720"/>
            <a:ext cx="2540000" cy="690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42D14-B11E-6AFB-F9D2-F757B4217FD6}"/>
              </a:ext>
            </a:extLst>
          </p:cNvPr>
          <p:cNvSpPr/>
          <p:nvPr/>
        </p:nvSpPr>
        <p:spPr>
          <a:xfrm>
            <a:off x="2265680" y="3075456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64B08-163D-7199-DCCC-37E9305C5466}"/>
              </a:ext>
            </a:extLst>
          </p:cNvPr>
          <p:cNvSpPr/>
          <p:nvPr/>
        </p:nvSpPr>
        <p:spPr>
          <a:xfrm>
            <a:off x="3457655" y="3075456"/>
            <a:ext cx="914400" cy="325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4D4AF-5E11-87A0-59FF-4DD0BA69FDD2}"/>
              </a:ext>
            </a:extLst>
          </p:cNvPr>
          <p:cNvSpPr txBox="1"/>
          <p:nvPr/>
        </p:nvSpPr>
        <p:spPr>
          <a:xfrm>
            <a:off x="2844800" y="3400576"/>
            <a:ext cx="914400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23183-C6C1-BD19-62ED-3B9D1E55BBE1}"/>
              </a:ext>
            </a:extLst>
          </p:cNvPr>
          <p:cNvSpPr/>
          <p:nvPr/>
        </p:nvSpPr>
        <p:spPr>
          <a:xfrm>
            <a:off x="1676400" y="3881120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F54FC-804C-0614-D851-0D4646B37F6A}"/>
              </a:ext>
            </a:extLst>
          </p:cNvPr>
          <p:cNvSpPr/>
          <p:nvPr/>
        </p:nvSpPr>
        <p:spPr>
          <a:xfrm>
            <a:off x="3332480" y="3881119"/>
            <a:ext cx="1503680" cy="12234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Picture Placeholder 104" descr="Kubernetes&#10;">
            <a:extLst>
              <a:ext uri="{FF2B5EF4-FFF2-40B4-BE49-F238E27FC236}">
                <a16:creationId xmlns:a16="http://schemas.microsoft.com/office/drawing/2014/main" id="{8EB98EE6-8F09-A297-0D65-6E658D8E1B63}"/>
              </a:ext>
            </a:extLst>
          </p:cNvPr>
          <p:cNvGrpSpPr/>
          <p:nvPr/>
        </p:nvGrpSpPr>
        <p:grpSpPr>
          <a:xfrm>
            <a:off x="2146561" y="3975075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5" name="Picture Placeholder 104">
              <a:extLst>
                <a:ext uri="{FF2B5EF4-FFF2-40B4-BE49-F238E27FC236}">
                  <a16:creationId xmlns:a16="http://schemas.microsoft.com/office/drawing/2014/main" id="{153285BA-4AA9-276A-52BE-66F0C8BFD01A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icture Placeholder 104">
              <a:extLst>
                <a:ext uri="{FF2B5EF4-FFF2-40B4-BE49-F238E27FC236}">
                  <a16:creationId xmlns:a16="http://schemas.microsoft.com/office/drawing/2014/main" id="{B96BD613-B050-1F0C-A0E9-1B37D86F69BB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icture Placeholder 104">
              <a:extLst>
                <a:ext uri="{FF2B5EF4-FFF2-40B4-BE49-F238E27FC236}">
                  <a16:creationId xmlns:a16="http://schemas.microsoft.com/office/drawing/2014/main" id="{73C09447-5966-E917-4B0B-F8B80C48C463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Picture Placeholder 101" descr="PAAS&#10;">
            <a:extLst>
              <a:ext uri="{FF2B5EF4-FFF2-40B4-BE49-F238E27FC236}">
                <a16:creationId xmlns:a16="http://schemas.microsoft.com/office/drawing/2014/main" id="{1FDE45AF-A9F4-4363-D05E-AD4484717772}"/>
              </a:ext>
            </a:extLst>
          </p:cNvPr>
          <p:cNvGrpSpPr/>
          <p:nvPr/>
        </p:nvGrpSpPr>
        <p:grpSpPr>
          <a:xfrm>
            <a:off x="3778826" y="3968750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9" name="Picture Placeholder 101">
              <a:extLst>
                <a:ext uri="{FF2B5EF4-FFF2-40B4-BE49-F238E27FC236}">
                  <a16:creationId xmlns:a16="http://schemas.microsoft.com/office/drawing/2014/main" id="{AE0C706D-3044-B943-62D6-356F1B336F4A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icture Placeholder 101">
              <a:extLst>
                <a:ext uri="{FF2B5EF4-FFF2-40B4-BE49-F238E27FC236}">
                  <a16:creationId xmlns:a16="http://schemas.microsoft.com/office/drawing/2014/main" id="{B5791B9F-8B4D-388D-4D64-F7E63F546962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icture Placeholder 101">
              <a:extLst>
                <a:ext uri="{FF2B5EF4-FFF2-40B4-BE49-F238E27FC236}">
                  <a16:creationId xmlns:a16="http://schemas.microsoft.com/office/drawing/2014/main" id="{6C863C90-0194-5E4D-130B-B6C05C6DB685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icture Placeholder 101">
              <a:extLst>
                <a:ext uri="{FF2B5EF4-FFF2-40B4-BE49-F238E27FC236}">
                  <a16:creationId xmlns:a16="http://schemas.microsoft.com/office/drawing/2014/main" id="{C41190D0-A673-F096-B903-8B4A2CAE081D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icture Placeholder 101">
              <a:extLst>
                <a:ext uri="{FF2B5EF4-FFF2-40B4-BE49-F238E27FC236}">
                  <a16:creationId xmlns:a16="http://schemas.microsoft.com/office/drawing/2014/main" id="{16C2C7D9-58E5-1AD7-B65D-4D827BFCB4BA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Picture Placeholder 101">
              <a:extLst>
                <a:ext uri="{FF2B5EF4-FFF2-40B4-BE49-F238E27FC236}">
                  <a16:creationId xmlns:a16="http://schemas.microsoft.com/office/drawing/2014/main" id="{D4C5A942-25F5-1239-AC2C-02C8F7C458E7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34" name="Picture Placeholder 101">
                <a:extLst>
                  <a:ext uri="{FF2B5EF4-FFF2-40B4-BE49-F238E27FC236}">
                    <a16:creationId xmlns:a16="http://schemas.microsoft.com/office/drawing/2014/main" id="{B3722E6C-A044-88A9-1C50-7DDBF35E62EB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Picture Placeholder 101">
                <a:extLst>
                  <a:ext uri="{FF2B5EF4-FFF2-40B4-BE49-F238E27FC236}">
                    <a16:creationId xmlns:a16="http://schemas.microsoft.com/office/drawing/2014/main" id="{2B8529F6-EAC6-42A6-89AF-5850FB57061C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Picture Placeholder 101">
                <a:extLst>
                  <a:ext uri="{FF2B5EF4-FFF2-40B4-BE49-F238E27FC236}">
                    <a16:creationId xmlns:a16="http://schemas.microsoft.com/office/drawing/2014/main" id="{4756D864-1BD7-62A5-D96D-D01382635188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Picture Placeholder 101">
              <a:extLst>
                <a:ext uri="{FF2B5EF4-FFF2-40B4-BE49-F238E27FC236}">
                  <a16:creationId xmlns:a16="http://schemas.microsoft.com/office/drawing/2014/main" id="{A677CF71-58F8-4208-5B5E-9BE4C69BF57A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27" name="Picture Placeholder 101">
                <a:extLst>
                  <a:ext uri="{FF2B5EF4-FFF2-40B4-BE49-F238E27FC236}">
                    <a16:creationId xmlns:a16="http://schemas.microsoft.com/office/drawing/2014/main" id="{B3D04448-D5B5-659F-65CB-01A3F38B097F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Picture Placeholder 101">
                <a:extLst>
                  <a:ext uri="{FF2B5EF4-FFF2-40B4-BE49-F238E27FC236}">
                    <a16:creationId xmlns:a16="http://schemas.microsoft.com/office/drawing/2014/main" id="{52ED6CD5-36C8-BAC3-0B16-66B4D3C7D764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Picture Placeholder 101">
                <a:extLst>
                  <a:ext uri="{FF2B5EF4-FFF2-40B4-BE49-F238E27FC236}">
                    <a16:creationId xmlns:a16="http://schemas.microsoft.com/office/drawing/2014/main" id="{920DA502-CFA9-3707-72A7-F0293177727F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Picture Placeholder 101">
                <a:extLst>
                  <a:ext uri="{FF2B5EF4-FFF2-40B4-BE49-F238E27FC236}">
                    <a16:creationId xmlns:a16="http://schemas.microsoft.com/office/drawing/2014/main" id="{9A0D0B40-8A81-348A-B76B-1DF9927D4175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Picture Placeholder 101">
                <a:extLst>
                  <a:ext uri="{FF2B5EF4-FFF2-40B4-BE49-F238E27FC236}">
                    <a16:creationId xmlns:a16="http://schemas.microsoft.com/office/drawing/2014/main" id="{03822CC5-CC0E-E08F-281B-4204E119519C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Picture Placeholder 101">
                <a:extLst>
                  <a:ext uri="{FF2B5EF4-FFF2-40B4-BE49-F238E27FC236}">
                    <a16:creationId xmlns:a16="http://schemas.microsoft.com/office/drawing/2014/main" id="{D222A90D-1A17-A3CC-CAAD-F053D5422683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Picture Placeholder 101">
                <a:extLst>
                  <a:ext uri="{FF2B5EF4-FFF2-40B4-BE49-F238E27FC236}">
                    <a16:creationId xmlns:a16="http://schemas.microsoft.com/office/drawing/2014/main" id="{F12EAB3E-3909-206B-A022-5A19F35430EF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Picture Placeholder 101">
              <a:extLst>
                <a:ext uri="{FF2B5EF4-FFF2-40B4-BE49-F238E27FC236}">
                  <a16:creationId xmlns:a16="http://schemas.microsoft.com/office/drawing/2014/main" id="{740CA508-3EAA-BE52-8184-ADF80DFF7615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 descr="App with Containers&#10;">
            <a:extLst>
              <a:ext uri="{FF2B5EF4-FFF2-40B4-BE49-F238E27FC236}">
                <a16:creationId xmlns:a16="http://schemas.microsoft.com/office/drawing/2014/main" id="{4EBC55F1-D75B-0C6C-6A0C-1045CBED69F5}"/>
              </a:ext>
            </a:extLst>
          </p:cNvPr>
          <p:cNvGrpSpPr/>
          <p:nvPr/>
        </p:nvGrpSpPr>
        <p:grpSpPr>
          <a:xfrm>
            <a:off x="3456731" y="4677546"/>
            <a:ext cx="454279" cy="351780"/>
            <a:chOff x="5804281" y="3178564"/>
            <a:chExt cx="600837" cy="602216"/>
          </a:xfrm>
        </p:grpSpPr>
        <p:sp>
          <p:nvSpPr>
            <p:cNvPr id="38" name="Picture Placeholder 107">
              <a:extLst>
                <a:ext uri="{FF2B5EF4-FFF2-40B4-BE49-F238E27FC236}">
                  <a16:creationId xmlns:a16="http://schemas.microsoft.com/office/drawing/2014/main" id="{A7E3AD2C-F6D6-A659-4A58-53F34F563505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icture Placeholder 107">
              <a:extLst>
                <a:ext uri="{FF2B5EF4-FFF2-40B4-BE49-F238E27FC236}">
                  <a16:creationId xmlns:a16="http://schemas.microsoft.com/office/drawing/2014/main" id="{88E3E962-CE14-915B-D347-6DF0D33DAE1B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icture Placeholder 107">
              <a:extLst>
                <a:ext uri="{FF2B5EF4-FFF2-40B4-BE49-F238E27FC236}">
                  <a16:creationId xmlns:a16="http://schemas.microsoft.com/office/drawing/2014/main" id="{534E1DFD-183F-EA4A-E188-C153CEAF5A57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icture Placeholder 107">
              <a:extLst>
                <a:ext uri="{FF2B5EF4-FFF2-40B4-BE49-F238E27FC236}">
                  <a16:creationId xmlns:a16="http://schemas.microsoft.com/office/drawing/2014/main" id="{8DE83633-21CB-8031-97D8-F0CEF1DBF9E9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icture Placeholder 107">
              <a:extLst>
                <a:ext uri="{FF2B5EF4-FFF2-40B4-BE49-F238E27FC236}">
                  <a16:creationId xmlns:a16="http://schemas.microsoft.com/office/drawing/2014/main" id="{879ACF62-DE31-CEAF-938C-71B30ABFD3D7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icture Placeholder 107">
              <a:extLst>
                <a:ext uri="{FF2B5EF4-FFF2-40B4-BE49-F238E27FC236}">
                  <a16:creationId xmlns:a16="http://schemas.microsoft.com/office/drawing/2014/main" id="{227B18F1-D998-1EE6-5A5F-1F9849FCBF77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icture Placeholder 107">
              <a:extLst>
                <a:ext uri="{FF2B5EF4-FFF2-40B4-BE49-F238E27FC236}">
                  <a16:creationId xmlns:a16="http://schemas.microsoft.com/office/drawing/2014/main" id="{5D29B931-4020-C17E-3218-384AFFA05EFC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icture Placeholder 107">
              <a:extLst>
                <a:ext uri="{FF2B5EF4-FFF2-40B4-BE49-F238E27FC236}">
                  <a16:creationId xmlns:a16="http://schemas.microsoft.com/office/drawing/2014/main" id="{2C11A38D-34CB-93CF-E61F-FA8FF38B2502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icture Placeholder 107">
              <a:extLst>
                <a:ext uri="{FF2B5EF4-FFF2-40B4-BE49-F238E27FC236}">
                  <a16:creationId xmlns:a16="http://schemas.microsoft.com/office/drawing/2014/main" id="{B0FCADFA-F771-379F-2615-1A19CFAADE41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icture Placeholder 107">
              <a:extLst>
                <a:ext uri="{FF2B5EF4-FFF2-40B4-BE49-F238E27FC236}">
                  <a16:creationId xmlns:a16="http://schemas.microsoft.com/office/drawing/2014/main" id="{D6B769A2-235F-B21A-DA2C-F45980ACAADA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icture Placeholder 107">
              <a:extLst>
                <a:ext uri="{FF2B5EF4-FFF2-40B4-BE49-F238E27FC236}">
                  <a16:creationId xmlns:a16="http://schemas.microsoft.com/office/drawing/2014/main" id="{481EF968-3C7E-FD34-BB29-D3E3BEEDE549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icture Placeholder 107">
              <a:extLst>
                <a:ext uri="{FF2B5EF4-FFF2-40B4-BE49-F238E27FC236}">
                  <a16:creationId xmlns:a16="http://schemas.microsoft.com/office/drawing/2014/main" id="{A0D0FD97-3FB4-C631-C912-2E6018261F3A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 descr="App with Containers&#10;">
            <a:extLst>
              <a:ext uri="{FF2B5EF4-FFF2-40B4-BE49-F238E27FC236}">
                <a16:creationId xmlns:a16="http://schemas.microsoft.com/office/drawing/2014/main" id="{0BB3E44F-D736-21E8-E677-F976F78D186D}"/>
              </a:ext>
            </a:extLst>
          </p:cNvPr>
          <p:cNvGrpSpPr/>
          <p:nvPr/>
        </p:nvGrpSpPr>
        <p:grpSpPr>
          <a:xfrm>
            <a:off x="4241937" y="4674518"/>
            <a:ext cx="454279" cy="351780"/>
            <a:chOff x="5804281" y="3178564"/>
            <a:chExt cx="600837" cy="602216"/>
          </a:xfrm>
        </p:grpSpPr>
        <p:sp>
          <p:nvSpPr>
            <p:cNvPr id="51" name="Picture Placeholder 107">
              <a:extLst>
                <a:ext uri="{FF2B5EF4-FFF2-40B4-BE49-F238E27FC236}">
                  <a16:creationId xmlns:a16="http://schemas.microsoft.com/office/drawing/2014/main" id="{74EB559A-40B3-3F20-7489-2EB698CC4958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icture Placeholder 107">
              <a:extLst>
                <a:ext uri="{FF2B5EF4-FFF2-40B4-BE49-F238E27FC236}">
                  <a16:creationId xmlns:a16="http://schemas.microsoft.com/office/drawing/2014/main" id="{40F592E8-CB8B-132A-AED2-100B55234AB5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icture Placeholder 107">
              <a:extLst>
                <a:ext uri="{FF2B5EF4-FFF2-40B4-BE49-F238E27FC236}">
                  <a16:creationId xmlns:a16="http://schemas.microsoft.com/office/drawing/2014/main" id="{9CA7368B-9F65-4841-716D-3B8BA862FAF9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icture Placeholder 107">
              <a:extLst>
                <a:ext uri="{FF2B5EF4-FFF2-40B4-BE49-F238E27FC236}">
                  <a16:creationId xmlns:a16="http://schemas.microsoft.com/office/drawing/2014/main" id="{6A1BEE67-4B43-6C76-9D59-68B4F215E353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icture Placeholder 107">
              <a:extLst>
                <a:ext uri="{FF2B5EF4-FFF2-40B4-BE49-F238E27FC236}">
                  <a16:creationId xmlns:a16="http://schemas.microsoft.com/office/drawing/2014/main" id="{93211D44-83FB-8D65-C2AD-85304AB8DDC2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icture Placeholder 107">
              <a:extLst>
                <a:ext uri="{FF2B5EF4-FFF2-40B4-BE49-F238E27FC236}">
                  <a16:creationId xmlns:a16="http://schemas.microsoft.com/office/drawing/2014/main" id="{4059EF4A-0F01-420B-7B41-E55BE079E414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icture Placeholder 107">
              <a:extLst>
                <a:ext uri="{FF2B5EF4-FFF2-40B4-BE49-F238E27FC236}">
                  <a16:creationId xmlns:a16="http://schemas.microsoft.com/office/drawing/2014/main" id="{F38C3007-E29F-20E7-7E99-43B1015D8CDC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icture Placeholder 107">
              <a:extLst>
                <a:ext uri="{FF2B5EF4-FFF2-40B4-BE49-F238E27FC236}">
                  <a16:creationId xmlns:a16="http://schemas.microsoft.com/office/drawing/2014/main" id="{75EFEDEC-3BEE-4313-9629-6C7ABFBBB084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icture Placeholder 107">
              <a:extLst>
                <a:ext uri="{FF2B5EF4-FFF2-40B4-BE49-F238E27FC236}">
                  <a16:creationId xmlns:a16="http://schemas.microsoft.com/office/drawing/2014/main" id="{B466E45E-6626-B696-02A6-A88747CF735C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icture Placeholder 107">
              <a:extLst>
                <a:ext uri="{FF2B5EF4-FFF2-40B4-BE49-F238E27FC236}">
                  <a16:creationId xmlns:a16="http://schemas.microsoft.com/office/drawing/2014/main" id="{5C53D4C3-94C4-4E94-7378-1B406A606343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icture Placeholder 107">
              <a:extLst>
                <a:ext uri="{FF2B5EF4-FFF2-40B4-BE49-F238E27FC236}">
                  <a16:creationId xmlns:a16="http://schemas.microsoft.com/office/drawing/2014/main" id="{55A95675-D303-3B3B-1F77-BCB1FEB7FF4D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icture Placeholder 107">
              <a:extLst>
                <a:ext uri="{FF2B5EF4-FFF2-40B4-BE49-F238E27FC236}">
                  <a16:creationId xmlns:a16="http://schemas.microsoft.com/office/drawing/2014/main" id="{5D7C883A-A17C-6AEF-6D50-4D00ECC96493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 descr="Microservices&#10;">
            <a:extLst>
              <a:ext uri="{FF2B5EF4-FFF2-40B4-BE49-F238E27FC236}">
                <a16:creationId xmlns:a16="http://schemas.microsoft.com/office/drawing/2014/main" id="{E0E95E8F-6DDF-A0A5-31D1-EB42F9B8E416}"/>
              </a:ext>
            </a:extLst>
          </p:cNvPr>
          <p:cNvGrpSpPr/>
          <p:nvPr/>
        </p:nvGrpSpPr>
        <p:grpSpPr>
          <a:xfrm>
            <a:off x="1818673" y="4572327"/>
            <a:ext cx="528254" cy="453971"/>
            <a:chOff x="4485843" y="4417028"/>
            <a:chExt cx="600837" cy="600837"/>
          </a:xfrm>
        </p:grpSpPr>
        <p:sp>
          <p:nvSpPr>
            <p:cNvPr id="64" name="Picture Placeholder 115">
              <a:extLst>
                <a:ext uri="{FF2B5EF4-FFF2-40B4-BE49-F238E27FC236}">
                  <a16:creationId xmlns:a16="http://schemas.microsoft.com/office/drawing/2014/main" id="{1DD4066A-5602-B93B-59E7-F8241DA85FF9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icture Placeholder 115">
              <a:extLst>
                <a:ext uri="{FF2B5EF4-FFF2-40B4-BE49-F238E27FC236}">
                  <a16:creationId xmlns:a16="http://schemas.microsoft.com/office/drawing/2014/main" id="{8BF769DB-FA48-BF6F-6D46-DF7B7C1AA910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icture Placeholder 115">
              <a:extLst>
                <a:ext uri="{FF2B5EF4-FFF2-40B4-BE49-F238E27FC236}">
                  <a16:creationId xmlns:a16="http://schemas.microsoft.com/office/drawing/2014/main" id="{FBB1F457-D8A5-EC6E-97EA-803ABC011B28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icture Placeholder 115">
              <a:extLst>
                <a:ext uri="{FF2B5EF4-FFF2-40B4-BE49-F238E27FC236}">
                  <a16:creationId xmlns:a16="http://schemas.microsoft.com/office/drawing/2014/main" id="{7B7F2B25-2412-B34B-1D6E-D39B4BB4CCD6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 descr="Microservices&#10;">
            <a:extLst>
              <a:ext uri="{FF2B5EF4-FFF2-40B4-BE49-F238E27FC236}">
                <a16:creationId xmlns:a16="http://schemas.microsoft.com/office/drawing/2014/main" id="{C519726E-8FCF-175E-EADA-F7740B8CA762}"/>
              </a:ext>
            </a:extLst>
          </p:cNvPr>
          <p:cNvGrpSpPr/>
          <p:nvPr/>
        </p:nvGrpSpPr>
        <p:grpSpPr>
          <a:xfrm>
            <a:off x="2550474" y="4580747"/>
            <a:ext cx="528254" cy="453971"/>
            <a:chOff x="4485843" y="4417028"/>
            <a:chExt cx="600837" cy="600837"/>
          </a:xfrm>
        </p:grpSpPr>
        <p:sp>
          <p:nvSpPr>
            <p:cNvPr id="69" name="Picture Placeholder 115">
              <a:extLst>
                <a:ext uri="{FF2B5EF4-FFF2-40B4-BE49-F238E27FC236}">
                  <a16:creationId xmlns:a16="http://schemas.microsoft.com/office/drawing/2014/main" id="{58E9D130-AA6B-1F88-B681-29E9050EDDF3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icture Placeholder 115">
              <a:extLst>
                <a:ext uri="{FF2B5EF4-FFF2-40B4-BE49-F238E27FC236}">
                  <a16:creationId xmlns:a16="http://schemas.microsoft.com/office/drawing/2014/main" id="{92F631D1-295A-D471-1A75-8B497A0D897B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icture Placeholder 115">
              <a:extLst>
                <a:ext uri="{FF2B5EF4-FFF2-40B4-BE49-F238E27FC236}">
                  <a16:creationId xmlns:a16="http://schemas.microsoft.com/office/drawing/2014/main" id="{A14EE29F-0784-A9B0-24B2-8784FE7D5746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icture Placeholder 115">
              <a:extLst>
                <a:ext uri="{FF2B5EF4-FFF2-40B4-BE49-F238E27FC236}">
                  <a16:creationId xmlns:a16="http://schemas.microsoft.com/office/drawing/2014/main" id="{1855D892-34FE-F998-9D4F-828210B89B4E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3" name="Picture Placeholder 101" descr="vSAN Database&#10;">
            <a:extLst>
              <a:ext uri="{FF2B5EF4-FFF2-40B4-BE49-F238E27FC236}">
                <a16:creationId xmlns:a16="http://schemas.microsoft.com/office/drawing/2014/main" id="{42F37631-6A17-F402-52EF-593E9B636AB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88036" y="5178881"/>
            <a:ext cx="865188" cy="865188"/>
          </a:xfrm>
        </p:spPr>
      </p:pic>
      <p:grpSp>
        <p:nvGrpSpPr>
          <p:cNvPr id="74" name="Group 73" descr="VM Server&#10;">
            <a:extLst>
              <a:ext uri="{FF2B5EF4-FFF2-40B4-BE49-F238E27FC236}">
                <a16:creationId xmlns:a16="http://schemas.microsoft.com/office/drawing/2014/main" id="{9FCD8141-4B3A-F850-5D27-E7AF4D53B298}"/>
              </a:ext>
            </a:extLst>
          </p:cNvPr>
          <p:cNvGrpSpPr/>
          <p:nvPr/>
        </p:nvGrpSpPr>
        <p:grpSpPr>
          <a:xfrm>
            <a:off x="2992184" y="5358760"/>
            <a:ext cx="603239" cy="524309"/>
            <a:chOff x="8441157" y="1972865"/>
            <a:chExt cx="603239" cy="524309"/>
          </a:xfrm>
        </p:grpSpPr>
        <p:sp>
          <p:nvSpPr>
            <p:cNvPr id="75" name="Picture Placeholder 89">
              <a:extLst>
                <a:ext uri="{FF2B5EF4-FFF2-40B4-BE49-F238E27FC236}">
                  <a16:creationId xmlns:a16="http://schemas.microsoft.com/office/drawing/2014/main" id="{D4A851E2-783D-0B9B-7BB7-46057558EE51}"/>
                </a:ext>
              </a:extLst>
            </p:cNvPr>
            <p:cNvSpPr/>
            <p:nvPr/>
          </p:nvSpPr>
          <p:spPr>
            <a:xfrm>
              <a:off x="8472337" y="2037249"/>
              <a:ext cx="39908" cy="39149"/>
            </a:xfrm>
            <a:custGeom>
              <a:avLst/>
              <a:gdLst>
                <a:gd name="connsiteX0" fmla="*/ 39908 w 39908"/>
                <a:gd name="connsiteY0" fmla="*/ 0 h 39149"/>
                <a:gd name="connsiteX1" fmla="*/ 23148 w 39908"/>
                <a:gd name="connsiteY1" fmla="*/ 39149 h 39149"/>
                <a:gd name="connsiteX2" fmla="*/ 16823 w 39908"/>
                <a:gd name="connsiteY2" fmla="*/ 39149 h 39149"/>
                <a:gd name="connsiteX3" fmla="*/ 0 w 39908"/>
                <a:gd name="connsiteY3" fmla="*/ 0 h 39149"/>
                <a:gd name="connsiteX4" fmla="*/ 6325 w 39908"/>
                <a:gd name="connsiteY4" fmla="*/ 0 h 39149"/>
                <a:gd name="connsiteX5" fmla="*/ 19922 w 39908"/>
                <a:gd name="connsiteY5" fmla="*/ 31623 h 39149"/>
                <a:gd name="connsiteX6" fmla="*/ 33584 w 39908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08" h="39149">
                  <a:moveTo>
                    <a:pt x="39908" y="0"/>
                  </a:moveTo>
                  <a:lnTo>
                    <a:pt x="23148" y="39149"/>
                  </a:lnTo>
                  <a:lnTo>
                    <a:pt x="16823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22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icture Placeholder 89">
              <a:extLst>
                <a:ext uri="{FF2B5EF4-FFF2-40B4-BE49-F238E27FC236}">
                  <a16:creationId xmlns:a16="http://schemas.microsoft.com/office/drawing/2014/main" id="{CDE8086E-7556-0573-C721-1AF162C4EF4F}"/>
                </a:ext>
              </a:extLst>
            </p:cNvPr>
            <p:cNvSpPr/>
            <p:nvPr/>
          </p:nvSpPr>
          <p:spPr>
            <a:xfrm>
              <a:off x="8520404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icture Placeholder 89">
              <a:extLst>
                <a:ext uri="{FF2B5EF4-FFF2-40B4-BE49-F238E27FC236}">
                  <a16:creationId xmlns:a16="http://schemas.microsoft.com/office/drawing/2014/main" id="{3C226863-8752-6C71-D01B-8A515A1B62C2}"/>
                </a:ext>
              </a:extLst>
            </p:cNvPr>
            <p:cNvSpPr/>
            <p:nvPr/>
          </p:nvSpPr>
          <p:spPr>
            <a:xfrm>
              <a:off x="8441157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icture Placeholder 89">
              <a:extLst>
                <a:ext uri="{FF2B5EF4-FFF2-40B4-BE49-F238E27FC236}">
                  <a16:creationId xmlns:a16="http://schemas.microsoft.com/office/drawing/2014/main" id="{67CAD89C-9841-59D4-E013-0F2020668B42}"/>
                </a:ext>
              </a:extLst>
            </p:cNvPr>
            <p:cNvSpPr/>
            <p:nvPr/>
          </p:nvSpPr>
          <p:spPr>
            <a:xfrm>
              <a:off x="8699200" y="2037249"/>
              <a:ext cx="39908" cy="39149"/>
            </a:xfrm>
            <a:custGeom>
              <a:avLst/>
              <a:gdLst>
                <a:gd name="connsiteX0" fmla="*/ 39908 w 39908"/>
                <a:gd name="connsiteY0" fmla="*/ 0 h 39149"/>
                <a:gd name="connsiteX1" fmla="*/ 23085 w 39908"/>
                <a:gd name="connsiteY1" fmla="*/ 39149 h 39149"/>
                <a:gd name="connsiteX2" fmla="*/ 16760 w 39908"/>
                <a:gd name="connsiteY2" fmla="*/ 39149 h 39149"/>
                <a:gd name="connsiteX3" fmla="*/ 0 w 39908"/>
                <a:gd name="connsiteY3" fmla="*/ 0 h 39149"/>
                <a:gd name="connsiteX4" fmla="*/ 6325 w 39908"/>
                <a:gd name="connsiteY4" fmla="*/ 0 h 39149"/>
                <a:gd name="connsiteX5" fmla="*/ 19986 w 39908"/>
                <a:gd name="connsiteY5" fmla="*/ 31623 h 39149"/>
                <a:gd name="connsiteX6" fmla="*/ 33584 w 39908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08" h="39149">
                  <a:moveTo>
                    <a:pt x="39908" y="0"/>
                  </a:moveTo>
                  <a:lnTo>
                    <a:pt x="23085" y="39149"/>
                  </a:lnTo>
                  <a:lnTo>
                    <a:pt x="16760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86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icture Placeholder 89">
              <a:extLst>
                <a:ext uri="{FF2B5EF4-FFF2-40B4-BE49-F238E27FC236}">
                  <a16:creationId xmlns:a16="http://schemas.microsoft.com/office/drawing/2014/main" id="{F640F5F2-9F96-C5F1-96B9-68DDB977CF5A}"/>
                </a:ext>
              </a:extLst>
            </p:cNvPr>
            <p:cNvSpPr/>
            <p:nvPr/>
          </p:nvSpPr>
          <p:spPr>
            <a:xfrm>
              <a:off x="8747204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icture Placeholder 89">
              <a:extLst>
                <a:ext uri="{FF2B5EF4-FFF2-40B4-BE49-F238E27FC236}">
                  <a16:creationId xmlns:a16="http://schemas.microsoft.com/office/drawing/2014/main" id="{E25B650E-7CE3-566A-CC02-A8F9C907F5C8}"/>
                </a:ext>
              </a:extLst>
            </p:cNvPr>
            <p:cNvSpPr/>
            <p:nvPr/>
          </p:nvSpPr>
          <p:spPr>
            <a:xfrm>
              <a:off x="8663530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icture Placeholder 89">
              <a:extLst>
                <a:ext uri="{FF2B5EF4-FFF2-40B4-BE49-F238E27FC236}">
                  <a16:creationId xmlns:a16="http://schemas.microsoft.com/office/drawing/2014/main" id="{7DA4F11E-836A-8157-D9E3-7F3D9217457B}"/>
                </a:ext>
              </a:extLst>
            </p:cNvPr>
            <p:cNvSpPr/>
            <p:nvPr/>
          </p:nvSpPr>
          <p:spPr>
            <a:xfrm>
              <a:off x="8914869" y="2037249"/>
              <a:ext cx="39971" cy="39149"/>
            </a:xfrm>
            <a:custGeom>
              <a:avLst/>
              <a:gdLst>
                <a:gd name="connsiteX0" fmla="*/ 39971 w 39971"/>
                <a:gd name="connsiteY0" fmla="*/ 0 h 39149"/>
                <a:gd name="connsiteX1" fmla="*/ 23148 w 39971"/>
                <a:gd name="connsiteY1" fmla="*/ 39149 h 39149"/>
                <a:gd name="connsiteX2" fmla="*/ 16823 w 39971"/>
                <a:gd name="connsiteY2" fmla="*/ 39149 h 39149"/>
                <a:gd name="connsiteX3" fmla="*/ 0 w 39971"/>
                <a:gd name="connsiteY3" fmla="*/ 0 h 39149"/>
                <a:gd name="connsiteX4" fmla="*/ 6325 w 39971"/>
                <a:gd name="connsiteY4" fmla="*/ 0 h 39149"/>
                <a:gd name="connsiteX5" fmla="*/ 19986 w 39971"/>
                <a:gd name="connsiteY5" fmla="*/ 31623 h 39149"/>
                <a:gd name="connsiteX6" fmla="*/ 33584 w 39971"/>
                <a:gd name="connsiteY6" fmla="*/ 0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71" h="39149">
                  <a:moveTo>
                    <a:pt x="39971" y="0"/>
                  </a:moveTo>
                  <a:lnTo>
                    <a:pt x="23148" y="39149"/>
                  </a:lnTo>
                  <a:lnTo>
                    <a:pt x="16823" y="39149"/>
                  </a:lnTo>
                  <a:lnTo>
                    <a:pt x="0" y="0"/>
                  </a:lnTo>
                  <a:lnTo>
                    <a:pt x="6325" y="0"/>
                  </a:lnTo>
                  <a:lnTo>
                    <a:pt x="19986" y="31623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icture Placeholder 89">
              <a:extLst>
                <a:ext uri="{FF2B5EF4-FFF2-40B4-BE49-F238E27FC236}">
                  <a16:creationId xmlns:a16="http://schemas.microsoft.com/office/drawing/2014/main" id="{A4133EC1-8B79-9F76-3B55-EA975D4FB06D}"/>
                </a:ext>
              </a:extLst>
            </p:cNvPr>
            <p:cNvSpPr/>
            <p:nvPr/>
          </p:nvSpPr>
          <p:spPr>
            <a:xfrm>
              <a:off x="8962936" y="2037249"/>
              <a:ext cx="38959" cy="39149"/>
            </a:xfrm>
            <a:custGeom>
              <a:avLst/>
              <a:gdLst>
                <a:gd name="connsiteX0" fmla="*/ 0 w 38959"/>
                <a:gd name="connsiteY0" fmla="*/ 0 h 39149"/>
                <a:gd name="connsiteX1" fmla="*/ 5755 w 38959"/>
                <a:gd name="connsiteY1" fmla="*/ 0 h 39149"/>
                <a:gd name="connsiteX2" fmla="*/ 19480 w 38959"/>
                <a:gd name="connsiteY2" fmla="*/ 25298 h 39149"/>
                <a:gd name="connsiteX3" fmla="*/ 33204 w 38959"/>
                <a:gd name="connsiteY3" fmla="*/ 0 h 39149"/>
                <a:gd name="connsiteX4" fmla="*/ 38960 w 38959"/>
                <a:gd name="connsiteY4" fmla="*/ 0 h 39149"/>
                <a:gd name="connsiteX5" fmla="*/ 38960 w 38959"/>
                <a:gd name="connsiteY5" fmla="*/ 39149 h 39149"/>
                <a:gd name="connsiteX6" fmla="*/ 33204 w 38959"/>
                <a:gd name="connsiteY6" fmla="*/ 39149 h 39149"/>
                <a:gd name="connsiteX7" fmla="*/ 33204 w 38959"/>
                <a:gd name="connsiteY7" fmla="*/ 11258 h 39149"/>
                <a:gd name="connsiteX8" fmla="*/ 19480 w 38959"/>
                <a:gd name="connsiteY8" fmla="*/ 36556 h 39149"/>
                <a:gd name="connsiteX9" fmla="*/ 5755 w 38959"/>
                <a:gd name="connsiteY9" fmla="*/ 11258 h 39149"/>
                <a:gd name="connsiteX10" fmla="*/ 5755 w 38959"/>
                <a:gd name="connsiteY10" fmla="*/ 39149 h 39149"/>
                <a:gd name="connsiteX11" fmla="*/ 0 w 38959"/>
                <a:gd name="connsiteY11" fmla="*/ 39149 h 3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959" h="39149">
                  <a:moveTo>
                    <a:pt x="0" y="0"/>
                  </a:moveTo>
                  <a:lnTo>
                    <a:pt x="5755" y="0"/>
                  </a:lnTo>
                  <a:lnTo>
                    <a:pt x="19480" y="25298"/>
                  </a:lnTo>
                  <a:lnTo>
                    <a:pt x="33204" y="0"/>
                  </a:lnTo>
                  <a:lnTo>
                    <a:pt x="38960" y="0"/>
                  </a:lnTo>
                  <a:lnTo>
                    <a:pt x="38960" y="39149"/>
                  </a:lnTo>
                  <a:lnTo>
                    <a:pt x="33204" y="39149"/>
                  </a:lnTo>
                  <a:lnTo>
                    <a:pt x="33204" y="11258"/>
                  </a:lnTo>
                  <a:lnTo>
                    <a:pt x="19480" y="36556"/>
                  </a:lnTo>
                  <a:lnTo>
                    <a:pt x="5755" y="11258"/>
                  </a:lnTo>
                  <a:lnTo>
                    <a:pt x="5755" y="39149"/>
                  </a:lnTo>
                  <a:lnTo>
                    <a:pt x="0" y="3914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icture Placeholder 89">
              <a:extLst>
                <a:ext uri="{FF2B5EF4-FFF2-40B4-BE49-F238E27FC236}">
                  <a16:creationId xmlns:a16="http://schemas.microsoft.com/office/drawing/2014/main" id="{C6C2D07C-4763-6331-FD84-564C0A9790A1}"/>
                </a:ext>
              </a:extLst>
            </p:cNvPr>
            <p:cNvSpPr/>
            <p:nvPr/>
          </p:nvSpPr>
          <p:spPr>
            <a:xfrm>
              <a:off x="8883436" y="1972865"/>
              <a:ext cx="158115" cy="158115"/>
            </a:xfrm>
            <a:custGeom>
              <a:avLst/>
              <a:gdLst>
                <a:gd name="connsiteX0" fmla="*/ 158115 w 158115"/>
                <a:gd name="connsiteY0" fmla="*/ 158115 h 158115"/>
                <a:gd name="connsiteX1" fmla="*/ 0 w 158115"/>
                <a:gd name="connsiteY1" fmla="*/ 158115 h 158115"/>
                <a:gd name="connsiteX2" fmla="*/ 0 w 158115"/>
                <a:gd name="connsiteY2" fmla="*/ 0 h 158115"/>
                <a:gd name="connsiteX3" fmla="*/ 158115 w 158115"/>
                <a:gd name="connsiteY3" fmla="*/ 0 h 158115"/>
                <a:gd name="connsiteX4" fmla="*/ 15812 w 158115"/>
                <a:gd name="connsiteY4" fmla="*/ 142304 h 158115"/>
                <a:gd name="connsiteX5" fmla="*/ 142304 w 158115"/>
                <a:gd name="connsiteY5" fmla="*/ 142304 h 158115"/>
                <a:gd name="connsiteX6" fmla="*/ 142304 w 158115"/>
                <a:gd name="connsiteY6" fmla="*/ 15812 h 158115"/>
                <a:gd name="connsiteX7" fmla="*/ 15812 w 158115"/>
                <a:gd name="connsiteY7" fmla="*/ 15812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115">
                  <a:moveTo>
                    <a:pt x="158115" y="158115"/>
                  </a:moveTo>
                  <a:lnTo>
                    <a:pt x="0" y="15811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304"/>
                  </a:moveTo>
                  <a:lnTo>
                    <a:pt x="142304" y="142304"/>
                  </a:lnTo>
                  <a:lnTo>
                    <a:pt x="142304" y="15812"/>
                  </a:lnTo>
                  <a:lnTo>
                    <a:pt x="15812" y="1581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icture Placeholder 89">
              <a:extLst>
                <a:ext uri="{FF2B5EF4-FFF2-40B4-BE49-F238E27FC236}">
                  <a16:creationId xmlns:a16="http://schemas.microsoft.com/office/drawing/2014/main" id="{44E8A4A5-CB9A-80B8-103B-6B2FCF28C75A}"/>
                </a:ext>
              </a:extLst>
            </p:cNvPr>
            <p:cNvSpPr/>
            <p:nvPr/>
          </p:nvSpPr>
          <p:spPr>
            <a:xfrm>
              <a:off x="8443560" y="2195870"/>
              <a:ext cx="600836" cy="158115"/>
            </a:xfrm>
            <a:custGeom>
              <a:avLst/>
              <a:gdLst>
                <a:gd name="connsiteX0" fmla="*/ 585026 w 600836"/>
                <a:gd name="connsiteY0" fmla="*/ 15812 h 158115"/>
                <a:gd name="connsiteX1" fmla="*/ 585026 w 600836"/>
                <a:gd name="connsiteY1" fmla="*/ 142304 h 158115"/>
                <a:gd name="connsiteX2" fmla="*/ 15812 w 600836"/>
                <a:gd name="connsiteY2" fmla="*/ 142304 h 158115"/>
                <a:gd name="connsiteX3" fmla="*/ 15812 w 600836"/>
                <a:gd name="connsiteY3" fmla="*/ 15812 h 158115"/>
                <a:gd name="connsiteX4" fmla="*/ 585026 w 600836"/>
                <a:gd name="connsiteY4" fmla="*/ 15812 h 158115"/>
                <a:gd name="connsiteX5" fmla="*/ 600837 w 600836"/>
                <a:gd name="connsiteY5" fmla="*/ 0 h 158115"/>
                <a:gd name="connsiteX6" fmla="*/ 0 w 600836"/>
                <a:gd name="connsiteY6" fmla="*/ 0 h 158115"/>
                <a:gd name="connsiteX7" fmla="*/ 0 w 600836"/>
                <a:gd name="connsiteY7" fmla="*/ 158115 h 158115"/>
                <a:gd name="connsiteX8" fmla="*/ 600837 w 600836"/>
                <a:gd name="connsiteY8" fmla="*/ 158115 h 158115"/>
                <a:gd name="connsiteX9" fmla="*/ 600837 w 600836"/>
                <a:gd name="connsiteY9" fmla="*/ 0 h 15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836" h="158115">
                  <a:moveTo>
                    <a:pt x="585026" y="15812"/>
                  </a:moveTo>
                  <a:lnTo>
                    <a:pt x="585026" y="142304"/>
                  </a:lnTo>
                  <a:lnTo>
                    <a:pt x="15812" y="142304"/>
                  </a:lnTo>
                  <a:lnTo>
                    <a:pt x="15812" y="15812"/>
                  </a:lnTo>
                  <a:lnTo>
                    <a:pt x="585026" y="15812"/>
                  </a:lnTo>
                  <a:moveTo>
                    <a:pt x="600837" y="0"/>
                  </a:moveTo>
                  <a:lnTo>
                    <a:pt x="0" y="0"/>
                  </a:lnTo>
                  <a:lnTo>
                    <a:pt x="0" y="158115"/>
                  </a:lnTo>
                  <a:lnTo>
                    <a:pt x="600837" y="158115"/>
                  </a:lnTo>
                  <a:lnTo>
                    <a:pt x="600837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icture Placeholder 89">
              <a:extLst>
                <a:ext uri="{FF2B5EF4-FFF2-40B4-BE49-F238E27FC236}">
                  <a16:creationId xmlns:a16="http://schemas.microsoft.com/office/drawing/2014/main" id="{7D5E88A6-027B-97D1-AE2C-0A32B67C496C}"/>
                </a:ext>
              </a:extLst>
            </p:cNvPr>
            <p:cNvSpPr/>
            <p:nvPr/>
          </p:nvSpPr>
          <p:spPr>
            <a:xfrm>
              <a:off x="8712166" y="2243304"/>
              <a:ext cx="63246" cy="63246"/>
            </a:xfrm>
            <a:custGeom>
              <a:avLst/>
              <a:gdLst>
                <a:gd name="connsiteX0" fmla="*/ 31623 w 63246"/>
                <a:gd name="connsiteY0" fmla="*/ 12649 h 63246"/>
                <a:gd name="connsiteX1" fmla="*/ 50597 w 63246"/>
                <a:gd name="connsiteY1" fmla="*/ 31623 h 63246"/>
                <a:gd name="connsiteX2" fmla="*/ 31623 w 63246"/>
                <a:gd name="connsiteY2" fmla="*/ 50597 h 63246"/>
                <a:gd name="connsiteX3" fmla="*/ 12649 w 63246"/>
                <a:gd name="connsiteY3" fmla="*/ 31623 h 63246"/>
                <a:gd name="connsiteX4" fmla="*/ 31623 w 63246"/>
                <a:gd name="connsiteY4" fmla="*/ 12649 h 63246"/>
                <a:gd name="connsiteX5" fmla="*/ 31623 w 63246"/>
                <a:gd name="connsiteY5" fmla="*/ 0 h 63246"/>
                <a:gd name="connsiteX6" fmla="*/ 0 w 63246"/>
                <a:gd name="connsiteY6" fmla="*/ 31623 h 63246"/>
                <a:gd name="connsiteX7" fmla="*/ 31623 w 63246"/>
                <a:gd name="connsiteY7" fmla="*/ 63246 h 63246"/>
                <a:gd name="connsiteX8" fmla="*/ 63246 w 63246"/>
                <a:gd name="connsiteY8" fmla="*/ 31623 h 63246"/>
                <a:gd name="connsiteX9" fmla="*/ 31623 w 63246"/>
                <a:gd name="connsiteY9" fmla="*/ 0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46" h="63246">
                  <a:moveTo>
                    <a:pt x="31623" y="12649"/>
                  </a:moveTo>
                  <a:cubicBezTo>
                    <a:pt x="42102" y="12649"/>
                    <a:pt x="50597" y="21144"/>
                    <a:pt x="50597" y="31623"/>
                  </a:cubicBezTo>
                  <a:cubicBezTo>
                    <a:pt x="50597" y="42102"/>
                    <a:pt x="42102" y="50597"/>
                    <a:pt x="31623" y="50597"/>
                  </a:cubicBezTo>
                  <a:cubicBezTo>
                    <a:pt x="21144" y="50597"/>
                    <a:pt x="12649" y="42102"/>
                    <a:pt x="12649" y="31623"/>
                  </a:cubicBezTo>
                  <a:cubicBezTo>
                    <a:pt x="12649" y="21144"/>
                    <a:pt x="21144" y="12649"/>
                    <a:pt x="31623" y="12649"/>
                  </a:cubicBezTo>
                  <a:moveTo>
                    <a:pt x="31623" y="0"/>
                  </a:moveTo>
                  <a:cubicBezTo>
                    <a:pt x="14158" y="0"/>
                    <a:pt x="0" y="14158"/>
                    <a:pt x="0" y="31623"/>
                  </a:cubicBezTo>
                  <a:cubicBezTo>
                    <a:pt x="0" y="49088"/>
                    <a:pt x="14158" y="63246"/>
                    <a:pt x="31623" y="63246"/>
                  </a:cubicBezTo>
                  <a:cubicBezTo>
                    <a:pt x="49088" y="63246"/>
                    <a:pt x="63246" y="49088"/>
                    <a:pt x="63246" y="31623"/>
                  </a:cubicBezTo>
                  <a:cubicBezTo>
                    <a:pt x="63246" y="14158"/>
                    <a:pt x="49088" y="0"/>
                    <a:pt x="31623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icture Placeholder 89">
              <a:extLst>
                <a:ext uri="{FF2B5EF4-FFF2-40B4-BE49-F238E27FC236}">
                  <a16:creationId xmlns:a16="http://schemas.microsoft.com/office/drawing/2014/main" id="{C0E09530-3375-9942-1C2D-FB52A837485B}"/>
                </a:ext>
              </a:extLst>
            </p:cNvPr>
            <p:cNvSpPr/>
            <p:nvPr/>
          </p:nvSpPr>
          <p:spPr>
            <a:xfrm>
              <a:off x="8489097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icture Placeholder 89">
              <a:extLst>
                <a:ext uri="{FF2B5EF4-FFF2-40B4-BE49-F238E27FC236}">
                  <a16:creationId xmlns:a16="http://schemas.microsoft.com/office/drawing/2014/main" id="{662EC284-D8A5-948E-3E65-E335CF5D021B}"/>
                </a:ext>
              </a:extLst>
            </p:cNvPr>
            <p:cNvSpPr/>
            <p:nvPr/>
          </p:nvSpPr>
          <p:spPr>
            <a:xfrm>
              <a:off x="8520783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icture Placeholder 89">
              <a:extLst>
                <a:ext uri="{FF2B5EF4-FFF2-40B4-BE49-F238E27FC236}">
                  <a16:creationId xmlns:a16="http://schemas.microsoft.com/office/drawing/2014/main" id="{205101C9-0E4F-B284-C0C2-E33F1FB23DCC}"/>
                </a:ext>
              </a:extLst>
            </p:cNvPr>
            <p:cNvSpPr/>
            <p:nvPr/>
          </p:nvSpPr>
          <p:spPr>
            <a:xfrm>
              <a:off x="8552723" y="224349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1 w 15811"/>
                <a:gd name="connsiteY1" fmla="*/ 0 h 63246"/>
                <a:gd name="connsiteX2" fmla="*/ 15811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1" y="0"/>
                  </a:lnTo>
                  <a:lnTo>
                    <a:pt x="15811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icture Placeholder 89">
              <a:extLst>
                <a:ext uri="{FF2B5EF4-FFF2-40B4-BE49-F238E27FC236}">
                  <a16:creationId xmlns:a16="http://schemas.microsoft.com/office/drawing/2014/main" id="{DA31C28B-DC1A-D615-D4E5-91F97DBA7CC8}"/>
                </a:ext>
              </a:extLst>
            </p:cNvPr>
            <p:cNvSpPr/>
            <p:nvPr/>
          </p:nvSpPr>
          <p:spPr>
            <a:xfrm>
              <a:off x="8916640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icture Placeholder 89">
              <a:extLst>
                <a:ext uri="{FF2B5EF4-FFF2-40B4-BE49-F238E27FC236}">
                  <a16:creationId xmlns:a16="http://schemas.microsoft.com/office/drawing/2014/main" id="{09E70677-752F-FEED-79C8-74547C966DBD}"/>
                </a:ext>
              </a:extLst>
            </p:cNvPr>
            <p:cNvSpPr/>
            <p:nvPr/>
          </p:nvSpPr>
          <p:spPr>
            <a:xfrm>
              <a:off x="8948326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2 w 15811"/>
                <a:gd name="connsiteY1" fmla="*/ 0 h 63246"/>
                <a:gd name="connsiteX2" fmla="*/ 15812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2" y="0"/>
                  </a:lnTo>
                  <a:lnTo>
                    <a:pt x="15812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icture Placeholder 89">
              <a:extLst>
                <a:ext uri="{FF2B5EF4-FFF2-40B4-BE49-F238E27FC236}">
                  <a16:creationId xmlns:a16="http://schemas.microsoft.com/office/drawing/2014/main" id="{C9E88D92-9F92-FF40-06E2-088258F03CBE}"/>
                </a:ext>
              </a:extLst>
            </p:cNvPr>
            <p:cNvSpPr/>
            <p:nvPr/>
          </p:nvSpPr>
          <p:spPr>
            <a:xfrm>
              <a:off x="8980076" y="2243304"/>
              <a:ext cx="15811" cy="63246"/>
            </a:xfrm>
            <a:custGeom>
              <a:avLst/>
              <a:gdLst>
                <a:gd name="connsiteX0" fmla="*/ 0 w 15811"/>
                <a:gd name="connsiteY0" fmla="*/ 0 h 63246"/>
                <a:gd name="connsiteX1" fmla="*/ 15811 w 15811"/>
                <a:gd name="connsiteY1" fmla="*/ 0 h 63246"/>
                <a:gd name="connsiteX2" fmla="*/ 15811 w 15811"/>
                <a:gd name="connsiteY2" fmla="*/ 63246 h 63246"/>
                <a:gd name="connsiteX3" fmla="*/ 0 w 15811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3246">
                  <a:moveTo>
                    <a:pt x="0" y="0"/>
                  </a:moveTo>
                  <a:lnTo>
                    <a:pt x="15811" y="0"/>
                  </a:lnTo>
                  <a:lnTo>
                    <a:pt x="15811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icture Placeholder 89">
              <a:extLst>
                <a:ext uri="{FF2B5EF4-FFF2-40B4-BE49-F238E27FC236}">
                  <a16:creationId xmlns:a16="http://schemas.microsoft.com/office/drawing/2014/main" id="{E55EB847-7EB9-542B-AB37-433D416C8144}"/>
                </a:ext>
              </a:extLst>
            </p:cNvPr>
            <p:cNvSpPr/>
            <p:nvPr/>
          </p:nvSpPr>
          <p:spPr>
            <a:xfrm>
              <a:off x="8443560" y="2370682"/>
              <a:ext cx="600836" cy="126492"/>
            </a:xfrm>
            <a:custGeom>
              <a:avLst/>
              <a:gdLst>
                <a:gd name="connsiteX0" fmla="*/ 600837 w 600836"/>
                <a:gd name="connsiteY0" fmla="*/ 126492 h 126492"/>
                <a:gd name="connsiteX1" fmla="*/ 0 w 600836"/>
                <a:gd name="connsiteY1" fmla="*/ 126492 h 126492"/>
                <a:gd name="connsiteX2" fmla="*/ 0 w 600836"/>
                <a:gd name="connsiteY2" fmla="*/ 0 h 126492"/>
                <a:gd name="connsiteX3" fmla="*/ 15812 w 600836"/>
                <a:gd name="connsiteY3" fmla="*/ 0 h 126492"/>
                <a:gd name="connsiteX4" fmla="*/ 15812 w 600836"/>
                <a:gd name="connsiteY4" fmla="*/ 110681 h 126492"/>
                <a:gd name="connsiteX5" fmla="*/ 585026 w 600836"/>
                <a:gd name="connsiteY5" fmla="*/ 110681 h 126492"/>
                <a:gd name="connsiteX6" fmla="*/ 585026 w 600836"/>
                <a:gd name="connsiteY6" fmla="*/ 0 h 126492"/>
                <a:gd name="connsiteX7" fmla="*/ 600837 w 600836"/>
                <a:gd name="connsiteY7" fmla="*/ 0 h 126492"/>
                <a:gd name="connsiteX8" fmla="*/ 600837 w 600836"/>
                <a:gd name="connsiteY8" fmla="*/ 126492 h 1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836" h="126492">
                  <a:moveTo>
                    <a:pt x="600837" y="126492"/>
                  </a:moveTo>
                  <a:lnTo>
                    <a:pt x="0" y="126492"/>
                  </a:lnTo>
                  <a:lnTo>
                    <a:pt x="0" y="0"/>
                  </a:lnTo>
                  <a:lnTo>
                    <a:pt x="15812" y="0"/>
                  </a:lnTo>
                  <a:lnTo>
                    <a:pt x="15812" y="110681"/>
                  </a:lnTo>
                  <a:lnTo>
                    <a:pt x="585026" y="110681"/>
                  </a:lnTo>
                  <a:lnTo>
                    <a:pt x="585026" y="0"/>
                  </a:lnTo>
                  <a:lnTo>
                    <a:pt x="600837" y="0"/>
                  </a:lnTo>
                  <a:lnTo>
                    <a:pt x="600837" y="12649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icture Placeholder 89">
              <a:extLst>
                <a:ext uri="{FF2B5EF4-FFF2-40B4-BE49-F238E27FC236}">
                  <a16:creationId xmlns:a16="http://schemas.microsoft.com/office/drawing/2014/main" id="{6834250D-7C8A-DD08-1908-52E876C8EA50}"/>
                </a:ext>
              </a:extLst>
            </p:cNvPr>
            <p:cNvSpPr/>
            <p:nvPr/>
          </p:nvSpPr>
          <p:spPr>
            <a:xfrm>
              <a:off x="8712356" y="2387189"/>
              <a:ext cx="62360" cy="62357"/>
            </a:xfrm>
            <a:custGeom>
              <a:avLst/>
              <a:gdLst>
                <a:gd name="connsiteX0" fmla="*/ 30738 w 62360"/>
                <a:gd name="connsiteY0" fmla="*/ 12649 h 62357"/>
                <a:gd name="connsiteX1" fmla="*/ 48821 w 62360"/>
                <a:gd name="connsiteY1" fmla="*/ 31618 h 62357"/>
                <a:gd name="connsiteX2" fmla="*/ 29852 w 62360"/>
                <a:gd name="connsiteY2" fmla="*/ 49701 h 62357"/>
                <a:gd name="connsiteX3" fmla="*/ 11764 w 62360"/>
                <a:gd name="connsiteY3" fmla="*/ 31180 h 62357"/>
                <a:gd name="connsiteX4" fmla="*/ 30738 w 62360"/>
                <a:gd name="connsiteY4" fmla="*/ 12649 h 62357"/>
                <a:gd name="connsiteX5" fmla="*/ 30738 w 62360"/>
                <a:gd name="connsiteY5" fmla="*/ 0 h 62357"/>
                <a:gd name="connsiteX6" fmla="*/ 3 w 62360"/>
                <a:gd name="connsiteY6" fmla="*/ 31620 h 62357"/>
                <a:gd name="connsiteX7" fmla="*/ 31623 w 62360"/>
                <a:gd name="connsiteY7" fmla="*/ 62354 h 62357"/>
                <a:gd name="connsiteX8" fmla="*/ 62361 w 62360"/>
                <a:gd name="connsiteY8" fmla="*/ 31180 h 62357"/>
                <a:gd name="connsiteX9" fmla="*/ 30738 w 62360"/>
                <a:gd name="connsiteY9" fmla="*/ 0 h 6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60" h="62357">
                  <a:moveTo>
                    <a:pt x="30738" y="12649"/>
                  </a:moveTo>
                  <a:cubicBezTo>
                    <a:pt x="40969" y="12894"/>
                    <a:pt x="49065" y="21386"/>
                    <a:pt x="48821" y="31618"/>
                  </a:cubicBezTo>
                  <a:cubicBezTo>
                    <a:pt x="48576" y="41849"/>
                    <a:pt x="40083" y="49945"/>
                    <a:pt x="29852" y="49701"/>
                  </a:cubicBezTo>
                  <a:cubicBezTo>
                    <a:pt x="19795" y="49460"/>
                    <a:pt x="11767" y="41240"/>
                    <a:pt x="11764" y="31180"/>
                  </a:cubicBezTo>
                  <a:cubicBezTo>
                    <a:pt x="12004" y="20874"/>
                    <a:pt x="20429" y="12647"/>
                    <a:pt x="30738" y="12649"/>
                  </a:cubicBezTo>
                  <a:moveTo>
                    <a:pt x="30738" y="0"/>
                  </a:moveTo>
                  <a:cubicBezTo>
                    <a:pt x="13519" y="245"/>
                    <a:pt x="-242" y="14401"/>
                    <a:pt x="3" y="31620"/>
                  </a:cubicBezTo>
                  <a:cubicBezTo>
                    <a:pt x="248" y="48839"/>
                    <a:pt x="14404" y="62599"/>
                    <a:pt x="31623" y="62354"/>
                  </a:cubicBezTo>
                  <a:cubicBezTo>
                    <a:pt x="48668" y="62112"/>
                    <a:pt x="62359" y="48227"/>
                    <a:pt x="62361" y="31180"/>
                  </a:cubicBezTo>
                  <a:cubicBezTo>
                    <a:pt x="62118" y="13889"/>
                    <a:pt x="48031" y="-2"/>
                    <a:pt x="30738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icture Placeholder 89">
              <a:extLst>
                <a:ext uri="{FF2B5EF4-FFF2-40B4-BE49-F238E27FC236}">
                  <a16:creationId xmlns:a16="http://schemas.microsoft.com/office/drawing/2014/main" id="{CBD253B3-1768-0783-9B72-AC5610197682}"/>
                </a:ext>
              </a:extLst>
            </p:cNvPr>
            <p:cNvSpPr/>
            <p:nvPr/>
          </p:nvSpPr>
          <p:spPr>
            <a:xfrm>
              <a:off x="8489287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2 w 15811"/>
                <a:gd name="connsiteY1" fmla="*/ 0 h 62360"/>
                <a:gd name="connsiteX2" fmla="*/ 15812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2" y="0"/>
                  </a:lnTo>
                  <a:lnTo>
                    <a:pt x="15812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icture Placeholder 89">
              <a:extLst>
                <a:ext uri="{FF2B5EF4-FFF2-40B4-BE49-F238E27FC236}">
                  <a16:creationId xmlns:a16="http://schemas.microsoft.com/office/drawing/2014/main" id="{47C87C6D-00DF-B334-98A4-1C3ADC18A10C}"/>
                </a:ext>
              </a:extLst>
            </p:cNvPr>
            <p:cNvSpPr/>
            <p:nvPr/>
          </p:nvSpPr>
          <p:spPr>
            <a:xfrm>
              <a:off x="8521036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icture Placeholder 89">
              <a:extLst>
                <a:ext uri="{FF2B5EF4-FFF2-40B4-BE49-F238E27FC236}">
                  <a16:creationId xmlns:a16="http://schemas.microsoft.com/office/drawing/2014/main" id="{41BD1370-4A30-01BA-B307-D2D743A1E0FA}"/>
                </a:ext>
              </a:extLst>
            </p:cNvPr>
            <p:cNvSpPr/>
            <p:nvPr/>
          </p:nvSpPr>
          <p:spPr>
            <a:xfrm>
              <a:off x="8552723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icture Placeholder 89">
              <a:extLst>
                <a:ext uri="{FF2B5EF4-FFF2-40B4-BE49-F238E27FC236}">
                  <a16:creationId xmlns:a16="http://schemas.microsoft.com/office/drawing/2014/main" id="{C0A39F55-7DB8-82C5-713D-D53AF4C91D99}"/>
                </a:ext>
              </a:extLst>
            </p:cNvPr>
            <p:cNvSpPr/>
            <p:nvPr/>
          </p:nvSpPr>
          <p:spPr>
            <a:xfrm>
              <a:off x="8915944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icture Placeholder 89">
              <a:extLst>
                <a:ext uri="{FF2B5EF4-FFF2-40B4-BE49-F238E27FC236}">
                  <a16:creationId xmlns:a16="http://schemas.microsoft.com/office/drawing/2014/main" id="{2B186758-60DD-A1E3-A6FB-94E3704521F3}"/>
                </a:ext>
              </a:extLst>
            </p:cNvPr>
            <p:cNvSpPr/>
            <p:nvPr/>
          </p:nvSpPr>
          <p:spPr>
            <a:xfrm>
              <a:off x="8947694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icture Placeholder 89">
              <a:extLst>
                <a:ext uri="{FF2B5EF4-FFF2-40B4-BE49-F238E27FC236}">
                  <a16:creationId xmlns:a16="http://schemas.microsoft.com/office/drawing/2014/main" id="{3EE2FB0A-04B1-7096-C1C8-82DF6C8620A2}"/>
                </a:ext>
              </a:extLst>
            </p:cNvPr>
            <p:cNvSpPr/>
            <p:nvPr/>
          </p:nvSpPr>
          <p:spPr>
            <a:xfrm>
              <a:off x="8979380" y="2386304"/>
              <a:ext cx="15811" cy="62360"/>
            </a:xfrm>
            <a:custGeom>
              <a:avLst/>
              <a:gdLst>
                <a:gd name="connsiteX0" fmla="*/ 0 w 15811"/>
                <a:gd name="connsiteY0" fmla="*/ 0 h 62360"/>
                <a:gd name="connsiteX1" fmla="*/ 15811 w 15811"/>
                <a:gd name="connsiteY1" fmla="*/ 0 h 62360"/>
                <a:gd name="connsiteX2" fmla="*/ 15811 w 15811"/>
                <a:gd name="connsiteY2" fmla="*/ 62361 h 62360"/>
                <a:gd name="connsiteX3" fmla="*/ 0 w 15811"/>
                <a:gd name="connsiteY3" fmla="*/ 62361 h 6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62360">
                  <a:moveTo>
                    <a:pt x="0" y="0"/>
                  </a:moveTo>
                  <a:lnTo>
                    <a:pt x="15811" y="0"/>
                  </a:lnTo>
                  <a:lnTo>
                    <a:pt x="15811" y="62361"/>
                  </a:lnTo>
                  <a:lnTo>
                    <a:pt x="0" y="6236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 descr="Firewall&#10;">
            <a:extLst>
              <a:ext uri="{FF2B5EF4-FFF2-40B4-BE49-F238E27FC236}">
                <a16:creationId xmlns:a16="http://schemas.microsoft.com/office/drawing/2014/main" id="{76017417-4C26-EBFF-926F-4398C79CEDE6}"/>
              </a:ext>
            </a:extLst>
          </p:cNvPr>
          <p:cNvGrpSpPr/>
          <p:nvPr/>
        </p:nvGrpSpPr>
        <p:grpSpPr>
          <a:xfrm>
            <a:off x="4514455" y="3482542"/>
            <a:ext cx="450147" cy="398577"/>
            <a:chOff x="3173729" y="3298823"/>
            <a:chExt cx="588800" cy="456256"/>
          </a:xfrm>
        </p:grpSpPr>
        <p:sp>
          <p:nvSpPr>
            <p:cNvPr id="101" name="Picture Placeholder 94">
              <a:extLst>
                <a:ext uri="{FF2B5EF4-FFF2-40B4-BE49-F238E27FC236}">
                  <a16:creationId xmlns:a16="http://schemas.microsoft.com/office/drawing/2014/main" id="{5B70BAA3-3A51-EF9A-D39A-3308ECB23597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icture Placeholder 94">
              <a:extLst>
                <a:ext uri="{FF2B5EF4-FFF2-40B4-BE49-F238E27FC236}">
                  <a16:creationId xmlns:a16="http://schemas.microsoft.com/office/drawing/2014/main" id="{15B55C88-F81D-2241-7E12-D258A5E80E86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icture Placeholder 94">
              <a:extLst>
                <a:ext uri="{FF2B5EF4-FFF2-40B4-BE49-F238E27FC236}">
                  <a16:creationId xmlns:a16="http://schemas.microsoft.com/office/drawing/2014/main" id="{4E1205D5-C483-4E9D-449B-B168798E7F16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oup 103" descr="Servers A&#10;">
            <a:extLst>
              <a:ext uri="{FF2B5EF4-FFF2-40B4-BE49-F238E27FC236}">
                <a16:creationId xmlns:a16="http://schemas.microsoft.com/office/drawing/2014/main" id="{88761765-904E-96B4-F663-C5FC001DDC5A}"/>
              </a:ext>
            </a:extLst>
          </p:cNvPr>
          <p:cNvGrpSpPr/>
          <p:nvPr/>
        </p:nvGrpSpPr>
        <p:grpSpPr>
          <a:xfrm>
            <a:off x="3866595" y="5291892"/>
            <a:ext cx="602481" cy="600060"/>
            <a:chOff x="11084863" y="717776"/>
            <a:chExt cx="602481" cy="600060"/>
          </a:xfrm>
        </p:grpSpPr>
        <p:sp>
          <p:nvSpPr>
            <p:cNvPr id="105" name="Picture Placeholder 82">
              <a:extLst>
                <a:ext uri="{FF2B5EF4-FFF2-40B4-BE49-F238E27FC236}">
                  <a16:creationId xmlns:a16="http://schemas.microsoft.com/office/drawing/2014/main" id="{5E77F106-B743-0207-A8AF-95F166C727DC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icture Placeholder 82">
              <a:extLst>
                <a:ext uri="{FF2B5EF4-FFF2-40B4-BE49-F238E27FC236}">
                  <a16:creationId xmlns:a16="http://schemas.microsoft.com/office/drawing/2014/main" id="{C8A1E611-0392-7F52-9801-B90BFD747346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icture Placeholder 82">
              <a:extLst>
                <a:ext uri="{FF2B5EF4-FFF2-40B4-BE49-F238E27FC236}">
                  <a16:creationId xmlns:a16="http://schemas.microsoft.com/office/drawing/2014/main" id="{F33E3093-CEDE-1646-9E8A-F3017A0CF65C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icture Placeholder 82">
              <a:extLst>
                <a:ext uri="{FF2B5EF4-FFF2-40B4-BE49-F238E27FC236}">
                  <a16:creationId xmlns:a16="http://schemas.microsoft.com/office/drawing/2014/main" id="{4BCF19AD-18AB-8A96-0B8A-7B3F6DF10AE3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icture Placeholder 82">
              <a:extLst>
                <a:ext uri="{FF2B5EF4-FFF2-40B4-BE49-F238E27FC236}">
                  <a16:creationId xmlns:a16="http://schemas.microsoft.com/office/drawing/2014/main" id="{37CBC06B-6B36-2C34-C392-E5D356A303B7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icture Placeholder 82">
              <a:extLst>
                <a:ext uri="{FF2B5EF4-FFF2-40B4-BE49-F238E27FC236}">
                  <a16:creationId xmlns:a16="http://schemas.microsoft.com/office/drawing/2014/main" id="{64E89952-F118-B82E-AB6C-BAD3E85A0921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icture Placeholder 82">
              <a:extLst>
                <a:ext uri="{FF2B5EF4-FFF2-40B4-BE49-F238E27FC236}">
                  <a16:creationId xmlns:a16="http://schemas.microsoft.com/office/drawing/2014/main" id="{289842E2-C274-E624-C7CE-E86B53631F46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icture Placeholder 82">
              <a:extLst>
                <a:ext uri="{FF2B5EF4-FFF2-40B4-BE49-F238E27FC236}">
                  <a16:creationId xmlns:a16="http://schemas.microsoft.com/office/drawing/2014/main" id="{513A47C2-EAFE-37EF-D67D-45A8483F543D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icture Placeholder 82">
              <a:extLst>
                <a:ext uri="{FF2B5EF4-FFF2-40B4-BE49-F238E27FC236}">
                  <a16:creationId xmlns:a16="http://schemas.microsoft.com/office/drawing/2014/main" id="{15CAF068-5090-A670-4252-E2417CABEA2C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icture Placeholder 82">
              <a:extLst>
                <a:ext uri="{FF2B5EF4-FFF2-40B4-BE49-F238E27FC236}">
                  <a16:creationId xmlns:a16="http://schemas.microsoft.com/office/drawing/2014/main" id="{7D7E60BD-EF8D-4F11-A243-1A4E62CAB5EB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icture Placeholder 82">
              <a:extLst>
                <a:ext uri="{FF2B5EF4-FFF2-40B4-BE49-F238E27FC236}">
                  <a16:creationId xmlns:a16="http://schemas.microsoft.com/office/drawing/2014/main" id="{DB26CD43-7EB0-11EB-B07D-EE590257F0AB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icture Placeholder 82">
              <a:extLst>
                <a:ext uri="{FF2B5EF4-FFF2-40B4-BE49-F238E27FC236}">
                  <a16:creationId xmlns:a16="http://schemas.microsoft.com/office/drawing/2014/main" id="{8DBC4B8A-9661-24E1-586E-420FBBF99CA6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icture Placeholder 82">
              <a:extLst>
                <a:ext uri="{FF2B5EF4-FFF2-40B4-BE49-F238E27FC236}">
                  <a16:creationId xmlns:a16="http://schemas.microsoft.com/office/drawing/2014/main" id="{33374029-F1F4-7E35-2D57-2D199B3E7178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icture Placeholder 82">
              <a:extLst>
                <a:ext uri="{FF2B5EF4-FFF2-40B4-BE49-F238E27FC236}">
                  <a16:creationId xmlns:a16="http://schemas.microsoft.com/office/drawing/2014/main" id="{CD7E6F49-07B2-5585-DDF5-51467F1F29F5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icture Placeholder 82">
              <a:extLst>
                <a:ext uri="{FF2B5EF4-FFF2-40B4-BE49-F238E27FC236}">
                  <a16:creationId xmlns:a16="http://schemas.microsoft.com/office/drawing/2014/main" id="{2E6A6A77-5840-F7E6-2A96-7BA8FC195201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icture Placeholder 82">
              <a:extLst>
                <a:ext uri="{FF2B5EF4-FFF2-40B4-BE49-F238E27FC236}">
                  <a16:creationId xmlns:a16="http://schemas.microsoft.com/office/drawing/2014/main" id="{62D06955-99BF-1BCD-CB09-50604A35B87F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icture Placeholder 82">
              <a:extLst>
                <a:ext uri="{FF2B5EF4-FFF2-40B4-BE49-F238E27FC236}">
                  <a16:creationId xmlns:a16="http://schemas.microsoft.com/office/drawing/2014/main" id="{FD08D85E-3260-4BD8-33C4-28712C0E853B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icture Placeholder 82">
              <a:extLst>
                <a:ext uri="{FF2B5EF4-FFF2-40B4-BE49-F238E27FC236}">
                  <a16:creationId xmlns:a16="http://schemas.microsoft.com/office/drawing/2014/main" id="{82C1054E-ED4C-FB4C-0DD4-8F4AF72AC5B0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icture Placeholder 82">
              <a:extLst>
                <a:ext uri="{FF2B5EF4-FFF2-40B4-BE49-F238E27FC236}">
                  <a16:creationId xmlns:a16="http://schemas.microsoft.com/office/drawing/2014/main" id="{1F5D2B0A-F717-60AF-14AA-D3E200F4CCD0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icture Placeholder 82">
              <a:extLst>
                <a:ext uri="{FF2B5EF4-FFF2-40B4-BE49-F238E27FC236}">
                  <a16:creationId xmlns:a16="http://schemas.microsoft.com/office/drawing/2014/main" id="{3C9E8216-FB09-3859-E304-44AB82218411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icture Placeholder 82">
              <a:extLst>
                <a:ext uri="{FF2B5EF4-FFF2-40B4-BE49-F238E27FC236}">
                  <a16:creationId xmlns:a16="http://schemas.microsoft.com/office/drawing/2014/main" id="{813C7AD4-C7C7-DEC9-0EF5-7D71CBF1BFA2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icture Placeholder 82">
              <a:extLst>
                <a:ext uri="{FF2B5EF4-FFF2-40B4-BE49-F238E27FC236}">
                  <a16:creationId xmlns:a16="http://schemas.microsoft.com/office/drawing/2014/main" id="{74339E4E-A477-F597-1288-A94D97E0FB39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icture Placeholder 82">
              <a:extLst>
                <a:ext uri="{FF2B5EF4-FFF2-40B4-BE49-F238E27FC236}">
                  <a16:creationId xmlns:a16="http://schemas.microsoft.com/office/drawing/2014/main" id="{A584128D-1944-B826-3DA1-7814E3B3846C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icture Placeholder 82">
              <a:extLst>
                <a:ext uri="{FF2B5EF4-FFF2-40B4-BE49-F238E27FC236}">
                  <a16:creationId xmlns:a16="http://schemas.microsoft.com/office/drawing/2014/main" id="{0D4A51D6-1FB0-0164-F6E6-F407769CF94B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icture Placeholder 82">
              <a:extLst>
                <a:ext uri="{FF2B5EF4-FFF2-40B4-BE49-F238E27FC236}">
                  <a16:creationId xmlns:a16="http://schemas.microsoft.com/office/drawing/2014/main" id="{70DC5C2C-64AD-22E0-A777-5D453F35EA29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B726397-316E-F41C-95ED-73E9D92BF665}"/>
              </a:ext>
            </a:extLst>
          </p:cNvPr>
          <p:cNvSpPr/>
          <p:nvPr/>
        </p:nvSpPr>
        <p:spPr>
          <a:xfrm>
            <a:off x="6834959" y="2763520"/>
            <a:ext cx="3474720" cy="34747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159437-5E77-2814-0148-0B8D89A2743B}"/>
              </a:ext>
            </a:extLst>
          </p:cNvPr>
          <p:cNvSpPr/>
          <p:nvPr/>
        </p:nvSpPr>
        <p:spPr>
          <a:xfrm>
            <a:off x="7353119" y="2966720"/>
            <a:ext cx="2540000" cy="6908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11AEBB-5AAA-F9EC-8EB7-0915049C78B7}"/>
              </a:ext>
            </a:extLst>
          </p:cNvPr>
          <p:cNvSpPr/>
          <p:nvPr/>
        </p:nvSpPr>
        <p:spPr>
          <a:xfrm>
            <a:off x="7535999" y="3075456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A31DDD-990A-20AB-DE6E-8331C73D4DBA}"/>
              </a:ext>
            </a:extLst>
          </p:cNvPr>
          <p:cNvSpPr/>
          <p:nvPr/>
        </p:nvSpPr>
        <p:spPr>
          <a:xfrm>
            <a:off x="8727974" y="3075456"/>
            <a:ext cx="914400" cy="325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Apache [Layer 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BABDA8-212E-E6A5-6879-2130BF7FD779}"/>
              </a:ext>
            </a:extLst>
          </p:cNvPr>
          <p:cNvSpPr txBox="1"/>
          <p:nvPr/>
        </p:nvSpPr>
        <p:spPr>
          <a:xfrm>
            <a:off x="8115119" y="3400576"/>
            <a:ext cx="914400" cy="254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2"/>
                </a:solidFill>
              </a:rPr>
              <a:t>DMZ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0B24F7-BC4D-1937-2539-12B9EFC0D898}"/>
              </a:ext>
            </a:extLst>
          </p:cNvPr>
          <p:cNvSpPr/>
          <p:nvPr/>
        </p:nvSpPr>
        <p:spPr>
          <a:xfrm>
            <a:off x="6946719" y="3881120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5F61E1-0C90-6457-69DC-5B0367B78BFE}"/>
              </a:ext>
            </a:extLst>
          </p:cNvPr>
          <p:cNvSpPr/>
          <p:nvPr/>
        </p:nvSpPr>
        <p:spPr>
          <a:xfrm>
            <a:off x="8602799" y="3881119"/>
            <a:ext cx="1503680" cy="122340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37" name="Picture Placeholder 104" descr="Kubernetes&#10;">
            <a:extLst>
              <a:ext uri="{FF2B5EF4-FFF2-40B4-BE49-F238E27FC236}">
                <a16:creationId xmlns:a16="http://schemas.microsoft.com/office/drawing/2014/main" id="{A4CA3166-CD1E-D3CF-A74B-9A79B9CBEFB6}"/>
              </a:ext>
            </a:extLst>
          </p:cNvPr>
          <p:cNvGrpSpPr/>
          <p:nvPr/>
        </p:nvGrpSpPr>
        <p:grpSpPr>
          <a:xfrm>
            <a:off x="7416880" y="3975075"/>
            <a:ext cx="603999" cy="588820"/>
            <a:chOff x="9760860" y="4425882"/>
            <a:chExt cx="603999" cy="588820"/>
          </a:xfrm>
          <a:solidFill>
            <a:schemeClr val="accent2"/>
          </a:solidFill>
        </p:grpSpPr>
        <p:sp>
          <p:nvSpPr>
            <p:cNvPr id="138" name="Picture Placeholder 104">
              <a:extLst>
                <a:ext uri="{FF2B5EF4-FFF2-40B4-BE49-F238E27FC236}">
                  <a16:creationId xmlns:a16="http://schemas.microsoft.com/office/drawing/2014/main" id="{472BB12A-0044-00BE-AA03-2CC574B19089}"/>
                </a:ext>
              </a:extLst>
            </p:cNvPr>
            <p:cNvSpPr/>
            <p:nvPr/>
          </p:nvSpPr>
          <p:spPr>
            <a:xfrm>
              <a:off x="9760860" y="4425882"/>
              <a:ext cx="603999" cy="588820"/>
            </a:xfrm>
            <a:custGeom>
              <a:avLst/>
              <a:gdLst>
                <a:gd name="connsiteX0" fmla="*/ 302316 w 603999"/>
                <a:gd name="connsiteY0" fmla="*/ 17709 h 588820"/>
                <a:gd name="connsiteX1" fmla="*/ 530634 w 603999"/>
                <a:gd name="connsiteY1" fmla="*/ 127757 h 588820"/>
                <a:gd name="connsiteX2" fmla="*/ 586923 w 603999"/>
                <a:gd name="connsiteY2" fmla="*/ 375049 h 588820"/>
                <a:gd name="connsiteX3" fmla="*/ 428808 w 603999"/>
                <a:gd name="connsiteY3" fmla="*/ 573009 h 588820"/>
                <a:gd name="connsiteX4" fmla="*/ 175824 w 603999"/>
                <a:gd name="connsiteY4" fmla="*/ 573009 h 588820"/>
                <a:gd name="connsiteX5" fmla="*/ 17709 w 603999"/>
                <a:gd name="connsiteY5" fmla="*/ 375049 h 588820"/>
                <a:gd name="connsiteX6" fmla="*/ 73998 w 603999"/>
                <a:gd name="connsiteY6" fmla="*/ 127757 h 588820"/>
                <a:gd name="connsiteX7" fmla="*/ 302316 w 603999"/>
                <a:gd name="connsiteY7" fmla="*/ 17709 h 588820"/>
                <a:gd name="connsiteX8" fmla="*/ 302316 w 603999"/>
                <a:gd name="connsiteY8" fmla="*/ 0 h 588820"/>
                <a:gd name="connsiteX9" fmla="*/ 60084 w 603999"/>
                <a:gd name="connsiteY9" fmla="*/ 117005 h 588820"/>
                <a:gd name="connsiteX10" fmla="*/ 0 w 603999"/>
                <a:gd name="connsiteY10" fmla="*/ 378844 h 588820"/>
                <a:gd name="connsiteX11" fmla="*/ 167602 w 603999"/>
                <a:gd name="connsiteY11" fmla="*/ 588820 h 588820"/>
                <a:gd name="connsiteX12" fmla="*/ 436397 w 603999"/>
                <a:gd name="connsiteY12" fmla="*/ 588820 h 588820"/>
                <a:gd name="connsiteX13" fmla="*/ 603999 w 603999"/>
                <a:gd name="connsiteY13" fmla="*/ 378844 h 588820"/>
                <a:gd name="connsiteX14" fmla="*/ 543916 w 603999"/>
                <a:gd name="connsiteY14" fmla="*/ 117005 h 588820"/>
                <a:gd name="connsiteX15" fmla="*/ 302316 w 603999"/>
                <a:gd name="connsiteY15" fmla="*/ 0 h 588820"/>
                <a:gd name="connsiteX16" fmla="*/ 302316 w 603999"/>
                <a:gd name="connsiteY16" fmla="*/ 0 h 5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99" h="588820">
                  <a:moveTo>
                    <a:pt x="302316" y="17709"/>
                  </a:moveTo>
                  <a:lnTo>
                    <a:pt x="530634" y="127757"/>
                  </a:lnTo>
                  <a:lnTo>
                    <a:pt x="586923" y="375049"/>
                  </a:lnTo>
                  <a:lnTo>
                    <a:pt x="428808" y="573009"/>
                  </a:lnTo>
                  <a:lnTo>
                    <a:pt x="175824" y="573009"/>
                  </a:lnTo>
                  <a:lnTo>
                    <a:pt x="17709" y="375049"/>
                  </a:lnTo>
                  <a:lnTo>
                    <a:pt x="73998" y="127757"/>
                  </a:lnTo>
                  <a:lnTo>
                    <a:pt x="302316" y="17709"/>
                  </a:lnTo>
                  <a:moveTo>
                    <a:pt x="302316" y="0"/>
                  </a:moveTo>
                  <a:lnTo>
                    <a:pt x="60084" y="117005"/>
                  </a:lnTo>
                  <a:lnTo>
                    <a:pt x="0" y="378844"/>
                  </a:lnTo>
                  <a:lnTo>
                    <a:pt x="167602" y="588820"/>
                  </a:lnTo>
                  <a:lnTo>
                    <a:pt x="436397" y="588820"/>
                  </a:lnTo>
                  <a:lnTo>
                    <a:pt x="603999" y="378844"/>
                  </a:lnTo>
                  <a:lnTo>
                    <a:pt x="543916" y="117005"/>
                  </a:lnTo>
                  <a:lnTo>
                    <a:pt x="302316" y="0"/>
                  </a:lnTo>
                  <a:lnTo>
                    <a:pt x="302316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icture Placeholder 104">
              <a:extLst>
                <a:ext uri="{FF2B5EF4-FFF2-40B4-BE49-F238E27FC236}">
                  <a16:creationId xmlns:a16="http://schemas.microsoft.com/office/drawing/2014/main" id="{0791EF04-16C3-16B4-8C04-9CE3020A6751}"/>
                </a:ext>
              </a:extLst>
            </p:cNvPr>
            <p:cNvSpPr/>
            <p:nvPr/>
          </p:nvSpPr>
          <p:spPr>
            <a:xfrm>
              <a:off x="9843347" y="4504273"/>
              <a:ext cx="440592" cy="432636"/>
            </a:xfrm>
            <a:custGeom>
              <a:avLst/>
              <a:gdLst>
                <a:gd name="connsiteX0" fmla="*/ 130019 w 440592"/>
                <a:gd name="connsiteY0" fmla="*/ 432637 h 432636"/>
                <a:gd name="connsiteX1" fmla="*/ 121797 w 440592"/>
                <a:gd name="connsiteY1" fmla="*/ 430739 h 432636"/>
                <a:gd name="connsiteX2" fmla="*/ 112310 w 440592"/>
                <a:gd name="connsiteY2" fmla="*/ 404809 h 432636"/>
                <a:gd name="connsiteX3" fmla="*/ 118635 w 440592"/>
                <a:gd name="connsiteY3" fmla="*/ 392792 h 432636"/>
                <a:gd name="connsiteX4" fmla="*/ 130652 w 440592"/>
                <a:gd name="connsiteY4" fmla="*/ 373186 h 432636"/>
                <a:gd name="connsiteX5" fmla="*/ 131284 w 440592"/>
                <a:gd name="connsiteY5" fmla="*/ 371921 h 432636"/>
                <a:gd name="connsiteX6" fmla="*/ 130652 w 440592"/>
                <a:gd name="connsiteY6" fmla="*/ 364964 h 432636"/>
                <a:gd name="connsiteX7" fmla="*/ 65508 w 440592"/>
                <a:gd name="connsiteY7" fmla="*/ 283376 h 432636"/>
                <a:gd name="connsiteX8" fmla="*/ 59184 w 440592"/>
                <a:gd name="connsiteY8" fmla="*/ 281479 h 432636"/>
                <a:gd name="connsiteX9" fmla="*/ 57919 w 440592"/>
                <a:gd name="connsiteY9" fmla="*/ 282111 h 432636"/>
                <a:gd name="connsiteX10" fmla="*/ 57286 w 440592"/>
                <a:gd name="connsiteY10" fmla="*/ 282111 h 432636"/>
                <a:gd name="connsiteX11" fmla="*/ 37048 w 440592"/>
                <a:gd name="connsiteY11" fmla="*/ 289068 h 432636"/>
                <a:gd name="connsiteX12" fmla="*/ 20604 w 440592"/>
                <a:gd name="connsiteY12" fmla="*/ 292863 h 432636"/>
                <a:gd name="connsiteX13" fmla="*/ 365 w 440592"/>
                <a:gd name="connsiteY13" fmla="*/ 277052 h 432636"/>
                <a:gd name="connsiteX14" fmla="*/ 13014 w 440592"/>
                <a:gd name="connsiteY14" fmla="*/ 254283 h 432636"/>
                <a:gd name="connsiteX15" fmla="*/ 27561 w 440592"/>
                <a:gd name="connsiteY15" fmla="*/ 251121 h 432636"/>
                <a:gd name="connsiteX16" fmla="*/ 50329 w 440592"/>
                <a:gd name="connsiteY16" fmla="*/ 248591 h 432636"/>
                <a:gd name="connsiteX17" fmla="*/ 52227 w 440592"/>
                <a:gd name="connsiteY17" fmla="*/ 247959 h 432636"/>
                <a:gd name="connsiteX18" fmla="*/ 56654 w 440592"/>
                <a:gd name="connsiteY18" fmla="*/ 242899 h 432636"/>
                <a:gd name="connsiteX19" fmla="*/ 78790 w 440592"/>
                <a:gd name="connsiteY19" fmla="*/ 140440 h 432636"/>
                <a:gd name="connsiteX20" fmla="*/ 76893 w 440592"/>
                <a:gd name="connsiteY20" fmla="*/ 134116 h 432636"/>
                <a:gd name="connsiteX21" fmla="*/ 74363 w 440592"/>
                <a:gd name="connsiteY21" fmla="*/ 132218 h 432636"/>
                <a:gd name="connsiteX22" fmla="*/ 57286 w 440592"/>
                <a:gd name="connsiteY22" fmla="*/ 120834 h 432636"/>
                <a:gd name="connsiteX23" fmla="*/ 45270 w 440592"/>
                <a:gd name="connsiteY23" fmla="*/ 111980 h 432636"/>
                <a:gd name="connsiteX24" fmla="*/ 42740 w 440592"/>
                <a:gd name="connsiteY24" fmla="*/ 85416 h 432636"/>
                <a:gd name="connsiteX25" fmla="*/ 69936 w 440592"/>
                <a:gd name="connsiteY25" fmla="*/ 80989 h 432636"/>
                <a:gd name="connsiteX26" fmla="*/ 81952 w 440592"/>
                <a:gd name="connsiteY26" fmla="*/ 91741 h 432636"/>
                <a:gd name="connsiteX27" fmla="*/ 97764 w 440592"/>
                <a:gd name="connsiteY27" fmla="*/ 106920 h 432636"/>
                <a:gd name="connsiteX28" fmla="*/ 99029 w 440592"/>
                <a:gd name="connsiteY28" fmla="*/ 107552 h 432636"/>
                <a:gd name="connsiteX29" fmla="*/ 105353 w 440592"/>
                <a:gd name="connsiteY29" fmla="*/ 108185 h 432636"/>
                <a:gd name="connsiteX30" fmla="*/ 199590 w 440592"/>
                <a:gd name="connsiteY30" fmla="*/ 62648 h 432636"/>
                <a:gd name="connsiteX31" fmla="*/ 203385 w 440592"/>
                <a:gd name="connsiteY31" fmla="*/ 56956 h 432636"/>
                <a:gd name="connsiteX32" fmla="*/ 203385 w 440592"/>
                <a:gd name="connsiteY32" fmla="*/ 55691 h 432636"/>
                <a:gd name="connsiteX33" fmla="*/ 200855 w 440592"/>
                <a:gd name="connsiteY33" fmla="*/ 32290 h 432636"/>
                <a:gd name="connsiteX34" fmla="*/ 200222 w 440592"/>
                <a:gd name="connsiteY34" fmla="*/ 18376 h 432636"/>
                <a:gd name="connsiteX35" fmla="*/ 221093 w 440592"/>
                <a:gd name="connsiteY35" fmla="*/ 34 h 432636"/>
                <a:gd name="connsiteX36" fmla="*/ 240067 w 440592"/>
                <a:gd name="connsiteY36" fmla="*/ 17111 h 432636"/>
                <a:gd name="connsiteX37" fmla="*/ 240067 w 440592"/>
                <a:gd name="connsiteY37" fmla="*/ 19640 h 432636"/>
                <a:gd name="connsiteX38" fmla="*/ 239435 w 440592"/>
                <a:gd name="connsiteY38" fmla="*/ 31657 h 432636"/>
                <a:gd name="connsiteX39" fmla="*/ 237537 w 440592"/>
                <a:gd name="connsiteY39" fmla="*/ 46836 h 432636"/>
                <a:gd name="connsiteX40" fmla="*/ 236905 w 440592"/>
                <a:gd name="connsiteY40" fmla="*/ 55691 h 432636"/>
                <a:gd name="connsiteX41" fmla="*/ 236905 w 440592"/>
                <a:gd name="connsiteY41" fmla="*/ 56956 h 432636"/>
                <a:gd name="connsiteX42" fmla="*/ 240700 w 440592"/>
                <a:gd name="connsiteY42" fmla="*/ 62648 h 432636"/>
                <a:gd name="connsiteX43" fmla="*/ 272323 w 440592"/>
                <a:gd name="connsiteY43" fmla="*/ 70237 h 432636"/>
                <a:gd name="connsiteX44" fmla="*/ 334936 w 440592"/>
                <a:gd name="connsiteY44" fmla="*/ 108185 h 432636"/>
                <a:gd name="connsiteX45" fmla="*/ 341893 w 440592"/>
                <a:gd name="connsiteY45" fmla="*/ 107552 h 432636"/>
                <a:gd name="connsiteX46" fmla="*/ 343791 w 440592"/>
                <a:gd name="connsiteY46" fmla="*/ 106287 h 432636"/>
                <a:gd name="connsiteX47" fmla="*/ 358970 w 440592"/>
                <a:gd name="connsiteY47" fmla="*/ 91741 h 432636"/>
                <a:gd name="connsiteX48" fmla="*/ 370354 w 440592"/>
                <a:gd name="connsiteY48" fmla="*/ 81622 h 432636"/>
                <a:gd name="connsiteX49" fmla="*/ 389960 w 440592"/>
                <a:gd name="connsiteY49" fmla="*/ 80357 h 432636"/>
                <a:gd name="connsiteX50" fmla="*/ 400712 w 440592"/>
                <a:gd name="connsiteY50" fmla="*/ 94903 h 432636"/>
                <a:gd name="connsiteX51" fmla="*/ 393755 w 440592"/>
                <a:gd name="connsiteY51" fmla="*/ 113877 h 432636"/>
                <a:gd name="connsiteX52" fmla="*/ 381738 w 440592"/>
                <a:gd name="connsiteY52" fmla="*/ 122099 h 432636"/>
                <a:gd name="connsiteX53" fmla="*/ 363397 w 440592"/>
                <a:gd name="connsiteY53" fmla="*/ 134116 h 432636"/>
                <a:gd name="connsiteX54" fmla="*/ 362765 w 440592"/>
                <a:gd name="connsiteY54" fmla="*/ 134116 h 432636"/>
                <a:gd name="connsiteX55" fmla="*/ 360867 w 440592"/>
                <a:gd name="connsiteY55" fmla="*/ 140440 h 432636"/>
                <a:gd name="connsiteX56" fmla="*/ 384901 w 440592"/>
                <a:gd name="connsiteY56" fmla="*/ 217600 h 432636"/>
                <a:gd name="connsiteX57" fmla="*/ 384268 w 440592"/>
                <a:gd name="connsiteY57" fmla="*/ 241634 h 432636"/>
                <a:gd name="connsiteX58" fmla="*/ 388063 w 440592"/>
                <a:gd name="connsiteY58" fmla="*/ 246061 h 432636"/>
                <a:gd name="connsiteX59" fmla="*/ 393755 w 440592"/>
                <a:gd name="connsiteY59" fmla="*/ 247959 h 432636"/>
                <a:gd name="connsiteX60" fmla="*/ 395020 w 440592"/>
                <a:gd name="connsiteY60" fmla="*/ 247959 h 432636"/>
                <a:gd name="connsiteX61" fmla="*/ 408302 w 440592"/>
                <a:gd name="connsiteY61" fmla="*/ 249223 h 432636"/>
                <a:gd name="connsiteX62" fmla="*/ 421583 w 440592"/>
                <a:gd name="connsiteY62" fmla="*/ 250488 h 432636"/>
                <a:gd name="connsiteX63" fmla="*/ 438660 w 440592"/>
                <a:gd name="connsiteY63" fmla="*/ 263138 h 432636"/>
                <a:gd name="connsiteX64" fmla="*/ 436130 w 440592"/>
                <a:gd name="connsiteY64" fmla="*/ 282744 h 432636"/>
                <a:gd name="connsiteX65" fmla="*/ 415891 w 440592"/>
                <a:gd name="connsiteY65" fmla="*/ 290333 h 432636"/>
                <a:gd name="connsiteX66" fmla="*/ 401345 w 440592"/>
                <a:gd name="connsiteY66" fmla="*/ 285906 h 432636"/>
                <a:gd name="connsiteX67" fmla="*/ 395020 w 440592"/>
                <a:gd name="connsiteY67" fmla="*/ 283376 h 432636"/>
                <a:gd name="connsiteX68" fmla="*/ 394388 w 440592"/>
                <a:gd name="connsiteY68" fmla="*/ 283376 h 432636"/>
                <a:gd name="connsiteX69" fmla="*/ 381106 w 440592"/>
                <a:gd name="connsiteY69" fmla="*/ 279582 h 432636"/>
                <a:gd name="connsiteX70" fmla="*/ 380473 w 440592"/>
                <a:gd name="connsiteY70" fmla="*/ 279582 h 432636"/>
                <a:gd name="connsiteX71" fmla="*/ 374781 w 440592"/>
                <a:gd name="connsiteY71" fmla="*/ 282111 h 432636"/>
                <a:gd name="connsiteX72" fmla="*/ 350115 w 440592"/>
                <a:gd name="connsiteY72" fmla="*/ 327016 h 432636"/>
                <a:gd name="connsiteX73" fmla="*/ 309638 w 440592"/>
                <a:gd name="connsiteY73" fmla="*/ 363699 h 432636"/>
                <a:gd name="connsiteX74" fmla="*/ 309005 w 440592"/>
                <a:gd name="connsiteY74" fmla="*/ 369391 h 432636"/>
                <a:gd name="connsiteX75" fmla="*/ 310270 w 440592"/>
                <a:gd name="connsiteY75" fmla="*/ 373186 h 432636"/>
                <a:gd name="connsiteX76" fmla="*/ 321655 w 440592"/>
                <a:gd name="connsiteY76" fmla="*/ 391527 h 432636"/>
                <a:gd name="connsiteX77" fmla="*/ 328612 w 440592"/>
                <a:gd name="connsiteY77" fmla="*/ 405441 h 432636"/>
                <a:gd name="connsiteX78" fmla="*/ 319757 w 440592"/>
                <a:gd name="connsiteY78" fmla="*/ 428210 h 432636"/>
                <a:gd name="connsiteX79" fmla="*/ 295091 w 440592"/>
                <a:gd name="connsiteY79" fmla="*/ 424415 h 432636"/>
                <a:gd name="connsiteX80" fmla="*/ 286869 w 440592"/>
                <a:gd name="connsiteY80" fmla="*/ 409236 h 432636"/>
                <a:gd name="connsiteX81" fmla="*/ 278647 w 440592"/>
                <a:gd name="connsiteY81" fmla="*/ 386467 h 432636"/>
                <a:gd name="connsiteX82" fmla="*/ 278015 w 440592"/>
                <a:gd name="connsiteY82" fmla="*/ 385202 h 432636"/>
                <a:gd name="connsiteX83" fmla="*/ 272323 w 440592"/>
                <a:gd name="connsiteY83" fmla="*/ 382040 h 432636"/>
                <a:gd name="connsiteX84" fmla="*/ 167967 w 440592"/>
                <a:gd name="connsiteY84" fmla="*/ 382040 h 432636"/>
                <a:gd name="connsiteX85" fmla="*/ 162275 w 440592"/>
                <a:gd name="connsiteY85" fmla="*/ 385835 h 432636"/>
                <a:gd name="connsiteX86" fmla="*/ 161010 w 440592"/>
                <a:gd name="connsiteY86" fmla="*/ 387732 h 432636"/>
                <a:gd name="connsiteX87" fmla="*/ 153420 w 440592"/>
                <a:gd name="connsiteY87" fmla="*/ 409236 h 432636"/>
                <a:gd name="connsiteX88" fmla="*/ 148361 w 440592"/>
                <a:gd name="connsiteY88" fmla="*/ 421253 h 432636"/>
                <a:gd name="connsiteX89" fmla="*/ 130019 w 440592"/>
                <a:gd name="connsiteY89" fmla="*/ 432637 h 432636"/>
                <a:gd name="connsiteX90" fmla="*/ 146463 w 440592"/>
                <a:gd name="connsiteY90" fmla="*/ 366861 h 432636"/>
                <a:gd name="connsiteX91" fmla="*/ 145198 w 440592"/>
                <a:gd name="connsiteY91" fmla="*/ 379510 h 432636"/>
                <a:gd name="connsiteX92" fmla="*/ 131917 w 440592"/>
                <a:gd name="connsiteY92" fmla="*/ 401646 h 432636"/>
                <a:gd name="connsiteX93" fmla="*/ 127489 w 440592"/>
                <a:gd name="connsiteY93" fmla="*/ 409868 h 432636"/>
                <a:gd name="connsiteX94" fmla="*/ 129387 w 440592"/>
                <a:gd name="connsiteY94" fmla="*/ 416193 h 432636"/>
                <a:gd name="connsiteX95" fmla="*/ 135079 w 440592"/>
                <a:gd name="connsiteY95" fmla="*/ 413663 h 432636"/>
                <a:gd name="connsiteX96" fmla="*/ 138241 w 440592"/>
                <a:gd name="connsiteY96" fmla="*/ 405441 h 432636"/>
                <a:gd name="connsiteX97" fmla="*/ 146463 w 440592"/>
                <a:gd name="connsiteY97" fmla="*/ 382040 h 432636"/>
                <a:gd name="connsiteX98" fmla="*/ 155950 w 440592"/>
                <a:gd name="connsiteY98" fmla="*/ 371921 h 432636"/>
                <a:gd name="connsiteX99" fmla="*/ 161010 w 440592"/>
                <a:gd name="connsiteY99" fmla="*/ 366861 h 432636"/>
                <a:gd name="connsiteX100" fmla="*/ 170497 w 440592"/>
                <a:gd name="connsiteY100" fmla="*/ 366861 h 432636"/>
                <a:gd name="connsiteX101" fmla="*/ 268528 w 440592"/>
                <a:gd name="connsiteY101" fmla="*/ 367493 h 432636"/>
                <a:gd name="connsiteX102" fmla="*/ 279280 w 440592"/>
                <a:gd name="connsiteY102" fmla="*/ 367493 h 432636"/>
                <a:gd name="connsiteX103" fmla="*/ 283707 w 440592"/>
                <a:gd name="connsiteY103" fmla="*/ 371921 h 432636"/>
                <a:gd name="connsiteX104" fmla="*/ 292561 w 440592"/>
                <a:gd name="connsiteY104" fmla="*/ 380775 h 432636"/>
                <a:gd name="connsiteX105" fmla="*/ 302048 w 440592"/>
                <a:gd name="connsiteY105" fmla="*/ 406074 h 432636"/>
                <a:gd name="connsiteX106" fmla="*/ 306476 w 440592"/>
                <a:gd name="connsiteY106" fmla="*/ 414928 h 432636"/>
                <a:gd name="connsiteX107" fmla="*/ 311535 w 440592"/>
                <a:gd name="connsiteY107" fmla="*/ 416193 h 432636"/>
                <a:gd name="connsiteX108" fmla="*/ 313433 w 440592"/>
                <a:gd name="connsiteY108" fmla="*/ 411133 h 432636"/>
                <a:gd name="connsiteX109" fmla="*/ 308373 w 440592"/>
                <a:gd name="connsiteY109" fmla="*/ 402279 h 432636"/>
                <a:gd name="connsiteX110" fmla="*/ 295724 w 440592"/>
                <a:gd name="connsiteY110" fmla="*/ 382040 h 432636"/>
                <a:gd name="connsiteX111" fmla="*/ 293194 w 440592"/>
                <a:gd name="connsiteY111" fmla="*/ 367493 h 432636"/>
                <a:gd name="connsiteX112" fmla="*/ 298254 w 440592"/>
                <a:gd name="connsiteY112" fmla="*/ 354212 h 432636"/>
                <a:gd name="connsiteX113" fmla="*/ 337466 w 440592"/>
                <a:gd name="connsiteY113" fmla="*/ 319427 h 432636"/>
                <a:gd name="connsiteX114" fmla="*/ 360867 w 440592"/>
                <a:gd name="connsiteY114" fmla="*/ 275787 h 432636"/>
                <a:gd name="connsiteX115" fmla="*/ 372884 w 440592"/>
                <a:gd name="connsiteY115" fmla="*/ 267565 h 432636"/>
                <a:gd name="connsiteX116" fmla="*/ 384901 w 440592"/>
                <a:gd name="connsiteY116" fmla="*/ 265667 h 432636"/>
                <a:gd name="connsiteX117" fmla="*/ 400080 w 440592"/>
                <a:gd name="connsiteY117" fmla="*/ 270095 h 432636"/>
                <a:gd name="connsiteX118" fmla="*/ 400712 w 440592"/>
                <a:gd name="connsiteY118" fmla="*/ 270095 h 432636"/>
                <a:gd name="connsiteX119" fmla="*/ 407669 w 440592"/>
                <a:gd name="connsiteY119" fmla="*/ 272624 h 432636"/>
                <a:gd name="connsiteX120" fmla="*/ 418421 w 440592"/>
                <a:gd name="connsiteY120" fmla="*/ 276419 h 432636"/>
                <a:gd name="connsiteX121" fmla="*/ 424113 w 440592"/>
                <a:gd name="connsiteY121" fmla="*/ 274522 h 432636"/>
                <a:gd name="connsiteX122" fmla="*/ 424746 w 440592"/>
                <a:gd name="connsiteY122" fmla="*/ 271360 h 432636"/>
                <a:gd name="connsiteX123" fmla="*/ 424746 w 440592"/>
                <a:gd name="connsiteY123" fmla="*/ 271360 h 432636"/>
                <a:gd name="connsiteX124" fmla="*/ 419686 w 440592"/>
                <a:gd name="connsiteY124" fmla="*/ 268197 h 432636"/>
                <a:gd name="connsiteX125" fmla="*/ 407037 w 440592"/>
                <a:gd name="connsiteY125" fmla="*/ 266932 h 432636"/>
                <a:gd name="connsiteX126" fmla="*/ 393123 w 440592"/>
                <a:gd name="connsiteY126" fmla="*/ 265035 h 432636"/>
                <a:gd name="connsiteX127" fmla="*/ 391858 w 440592"/>
                <a:gd name="connsiteY127" fmla="*/ 265035 h 432636"/>
                <a:gd name="connsiteX128" fmla="*/ 375414 w 440592"/>
                <a:gd name="connsiteY128" fmla="*/ 256813 h 432636"/>
                <a:gd name="connsiteX129" fmla="*/ 370354 w 440592"/>
                <a:gd name="connsiteY129" fmla="*/ 253651 h 432636"/>
                <a:gd name="connsiteX130" fmla="*/ 368457 w 440592"/>
                <a:gd name="connsiteY130" fmla="*/ 244796 h 432636"/>
                <a:gd name="connsiteX131" fmla="*/ 369089 w 440592"/>
                <a:gd name="connsiteY131" fmla="*/ 220130 h 432636"/>
                <a:gd name="connsiteX132" fmla="*/ 345688 w 440592"/>
                <a:gd name="connsiteY132" fmla="*/ 148030 h 432636"/>
                <a:gd name="connsiteX133" fmla="*/ 343791 w 440592"/>
                <a:gd name="connsiteY133" fmla="*/ 138543 h 432636"/>
                <a:gd name="connsiteX134" fmla="*/ 347585 w 440592"/>
                <a:gd name="connsiteY134" fmla="*/ 132851 h 432636"/>
                <a:gd name="connsiteX135" fmla="*/ 353910 w 440592"/>
                <a:gd name="connsiteY135" fmla="*/ 122099 h 432636"/>
                <a:gd name="connsiteX136" fmla="*/ 374781 w 440592"/>
                <a:gd name="connsiteY136" fmla="*/ 108185 h 432636"/>
                <a:gd name="connsiteX137" fmla="*/ 383003 w 440592"/>
                <a:gd name="connsiteY137" fmla="*/ 102493 h 432636"/>
                <a:gd name="connsiteX138" fmla="*/ 384901 w 440592"/>
                <a:gd name="connsiteY138" fmla="*/ 97433 h 432636"/>
                <a:gd name="connsiteX139" fmla="*/ 383003 w 440592"/>
                <a:gd name="connsiteY139" fmla="*/ 94903 h 432636"/>
                <a:gd name="connsiteX140" fmla="*/ 377944 w 440592"/>
                <a:gd name="connsiteY140" fmla="*/ 95536 h 432636"/>
                <a:gd name="connsiteX141" fmla="*/ 370354 w 440592"/>
                <a:gd name="connsiteY141" fmla="*/ 102493 h 432636"/>
                <a:gd name="connsiteX142" fmla="*/ 353278 w 440592"/>
                <a:gd name="connsiteY142" fmla="*/ 118937 h 432636"/>
                <a:gd name="connsiteX143" fmla="*/ 340628 w 440592"/>
                <a:gd name="connsiteY143" fmla="*/ 123996 h 432636"/>
                <a:gd name="connsiteX144" fmla="*/ 334304 w 440592"/>
                <a:gd name="connsiteY144" fmla="*/ 126526 h 432636"/>
                <a:gd name="connsiteX145" fmla="*/ 325449 w 440592"/>
                <a:gd name="connsiteY145" fmla="*/ 122099 h 432636"/>
                <a:gd name="connsiteX146" fmla="*/ 267263 w 440592"/>
                <a:gd name="connsiteY146" fmla="*/ 86049 h 432636"/>
                <a:gd name="connsiteX147" fmla="*/ 235008 w 440592"/>
                <a:gd name="connsiteY147" fmla="*/ 79092 h 432636"/>
                <a:gd name="connsiteX148" fmla="*/ 227418 w 440592"/>
                <a:gd name="connsiteY148" fmla="*/ 75929 h 432636"/>
                <a:gd name="connsiteX149" fmla="*/ 225521 w 440592"/>
                <a:gd name="connsiteY149" fmla="*/ 68972 h 432636"/>
                <a:gd name="connsiteX150" fmla="*/ 224888 w 440592"/>
                <a:gd name="connsiteY150" fmla="*/ 68340 h 432636"/>
                <a:gd name="connsiteX151" fmla="*/ 221093 w 440592"/>
                <a:gd name="connsiteY151" fmla="*/ 58221 h 432636"/>
                <a:gd name="connsiteX152" fmla="*/ 221093 w 440592"/>
                <a:gd name="connsiteY152" fmla="*/ 56323 h 432636"/>
                <a:gd name="connsiteX153" fmla="*/ 221726 w 440592"/>
                <a:gd name="connsiteY153" fmla="*/ 44939 h 432636"/>
                <a:gd name="connsiteX154" fmla="*/ 223623 w 440592"/>
                <a:gd name="connsiteY154" fmla="*/ 29760 h 432636"/>
                <a:gd name="connsiteX155" fmla="*/ 224256 w 440592"/>
                <a:gd name="connsiteY155" fmla="*/ 25333 h 432636"/>
                <a:gd name="connsiteX156" fmla="*/ 224256 w 440592"/>
                <a:gd name="connsiteY156" fmla="*/ 24700 h 432636"/>
                <a:gd name="connsiteX157" fmla="*/ 224256 w 440592"/>
                <a:gd name="connsiteY157" fmla="*/ 23435 h 432636"/>
                <a:gd name="connsiteX158" fmla="*/ 224256 w 440592"/>
                <a:gd name="connsiteY158" fmla="*/ 21538 h 432636"/>
                <a:gd name="connsiteX159" fmla="*/ 220461 w 440592"/>
                <a:gd name="connsiteY159" fmla="*/ 16478 h 432636"/>
                <a:gd name="connsiteX160" fmla="*/ 216034 w 440592"/>
                <a:gd name="connsiteY160" fmla="*/ 20905 h 432636"/>
                <a:gd name="connsiteX161" fmla="*/ 216666 w 440592"/>
                <a:gd name="connsiteY161" fmla="*/ 30392 h 432636"/>
                <a:gd name="connsiteX162" fmla="*/ 219196 w 440592"/>
                <a:gd name="connsiteY162" fmla="*/ 56323 h 432636"/>
                <a:gd name="connsiteX163" fmla="*/ 214769 w 440592"/>
                <a:gd name="connsiteY163" fmla="*/ 68340 h 432636"/>
                <a:gd name="connsiteX164" fmla="*/ 214769 w 440592"/>
                <a:gd name="connsiteY164" fmla="*/ 68340 h 432636"/>
                <a:gd name="connsiteX165" fmla="*/ 212871 w 440592"/>
                <a:gd name="connsiteY165" fmla="*/ 75297 h 432636"/>
                <a:gd name="connsiteX166" fmla="*/ 205282 w 440592"/>
                <a:gd name="connsiteY166" fmla="*/ 78459 h 432636"/>
                <a:gd name="connsiteX167" fmla="*/ 204017 w 440592"/>
                <a:gd name="connsiteY167" fmla="*/ 78459 h 432636"/>
                <a:gd name="connsiteX168" fmla="*/ 202120 w 440592"/>
                <a:gd name="connsiteY168" fmla="*/ 78459 h 432636"/>
                <a:gd name="connsiteX169" fmla="*/ 114840 w 440592"/>
                <a:gd name="connsiteY169" fmla="*/ 120834 h 432636"/>
                <a:gd name="connsiteX170" fmla="*/ 105353 w 440592"/>
                <a:gd name="connsiteY170" fmla="*/ 125261 h 432636"/>
                <a:gd name="connsiteX171" fmla="*/ 99661 w 440592"/>
                <a:gd name="connsiteY171" fmla="*/ 123364 h 432636"/>
                <a:gd name="connsiteX172" fmla="*/ 88277 w 440592"/>
                <a:gd name="connsiteY172" fmla="*/ 119569 h 432636"/>
                <a:gd name="connsiteX173" fmla="*/ 70568 w 440592"/>
                <a:gd name="connsiteY173" fmla="*/ 102493 h 432636"/>
                <a:gd name="connsiteX174" fmla="*/ 62346 w 440592"/>
                <a:gd name="connsiteY174" fmla="*/ 94903 h 432636"/>
                <a:gd name="connsiteX175" fmla="*/ 56021 w 440592"/>
                <a:gd name="connsiteY175" fmla="*/ 95536 h 432636"/>
                <a:gd name="connsiteX176" fmla="*/ 57286 w 440592"/>
                <a:gd name="connsiteY176" fmla="*/ 101860 h 432636"/>
                <a:gd name="connsiteX177" fmla="*/ 65508 w 440592"/>
                <a:gd name="connsiteY177" fmla="*/ 107552 h 432636"/>
                <a:gd name="connsiteX178" fmla="*/ 85115 w 440592"/>
                <a:gd name="connsiteY178" fmla="*/ 120202 h 432636"/>
                <a:gd name="connsiteX179" fmla="*/ 93337 w 440592"/>
                <a:gd name="connsiteY179" fmla="*/ 132218 h 432636"/>
                <a:gd name="connsiteX180" fmla="*/ 96499 w 440592"/>
                <a:gd name="connsiteY180" fmla="*/ 137278 h 432636"/>
                <a:gd name="connsiteX181" fmla="*/ 93969 w 440592"/>
                <a:gd name="connsiteY181" fmla="*/ 147397 h 432636"/>
                <a:gd name="connsiteX182" fmla="*/ 72465 w 440592"/>
                <a:gd name="connsiteY182" fmla="*/ 244164 h 432636"/>
                <a:gd name="connsiteX183" fmla="*/ 64876 w 440592"/>
                <a:gd name="connsiteY183" fmla="*/ 256813 h 432636"/>
                <a:gd name="connsiteX184" fmla="*/ 52859 w 440592"/>
                <a:gd name="connsiteY184" fmla="*/ 263770 h 432636"/>
                <a:gd name="connsiteX185" fmla="*/ 27561 w 440592"/>
                <a:gd name="connsiteY185" fmla="*/ 266932 h 432636"/>
                <a:gd name="connsiteX186" fmla="*/ 18074 w 440592"/>
                <a:gd name="connsiteY186" fmla="*/ 268830 h 432636"/>
                <a:gd name="connsiteX187" fmla="*/ 14912 w 440592"/>
                <a:gd name="connsiteY187" fmla="*/ 273889 h 432636"/>
                <a:gd name="connsiteX188" fmla="*/ 19971 w 440592"/>
                <a:gd name="connsiteY188" fmla="*/ 277052 h 432636"/>
                <a:gd name="connsiteX189" fmla="*/ 30091 w 440592"/>
                <a:gd name="connsiteY189" fmla="*/ 274522 h 432636"/>
                <a:gd name="connsiteX190" fmla="*/ 52859 w 440592"/>
                <a:gd name="connsiteY190" fmla="*/ 266932 h 432636"/>
                <a:gd name="connsiteX191" fmla="*/ 53492 w 440592"/>
                <a:gd name="connsiteY191" fmla="*/ 266932 h 432636"/>
                <a:gd name="connsiteX192" fmla="*/ 66141 w 440592"/>
                <a:gd name="connsiteY192" fmla="*/ 267565 h 432636"/>
                <a:gd name="connsiteX193" fmla="*/ 67406 w 440592"/>
                <a:gd name="connsiteY193" fmla="*/ 268197 h 432636"/>
                <a:gd name="connsiteX194" fmla="*/ 74363 w 440592"/>
                <a:gd name="connsiteY194" fmla="*/ 268830 h 432636"/>
                <a:gd name="connsiteX195" fmla="*/ 79422 w 440592"/>
                <a:gd name="connsiteY195" fmla="*/ 275154 h 432636"/>
                <a:gd name="connsiteX196" fmla="*/ 142668 w 440592"/>
                <a:gd name="connsiteY196" fmla="*/ 354212 h 432636"/>
                <a:gd name="connsiteX197" fmla="*/ 146463 w 440592"/>
                <a:gd name="connsiteY197" fmla="*/ 366861 h 432636"/>
                <a:gd name="connsiteX198" fmla="*/ 284972 w 440592"/>
                <a:gd name="connsiteY198" fmla="*/ 374451 h 432636"/>
                <a:gd name="connsiteX199" fmla="*/ 284972 w 440592"/>
                <a:gd name="connsiteY199" fmla="*/ 374451 h 432636"/>
                <a:gd name="connsiteX200" fmla="*/ 284972 w 440592"/>
                <a:gd name="connsiteY200" fmla="*/ 374451 h 432636"/>
                <a:gd name="connsiteX201" fmla="*/ 155318 w 440592"/>
                <a:gd name="connsiteY201" fmla="*/ 373818 h 432636"/>
                <a:gd name="connsiteX202" fmla="*/ 155318 w 440592"/>
                <a:gd name="connsiteY202" fmla="*/ 373818 h 432636"/>
                <a:gd name="connsiteX203" fmla="*/ 155318 w 440592"/>
                <a:gd name="connsiteY203" fmla="*/ 373818 h 432636"/>
                <a:gd name="connsiteX204" fmla="*/ 145198 w 440592"/>
                <a:gd name="connsiteY204" fmla="*/ 364964 h 432636"/>
                <a:gd name="connsiteX205" fmla="*/ 145198 w 440592"/>
                <a:gd name="connsiteY205" fmla="*/ 364964 h 432636"/>
                <a:gd name="connsiteX206" fmla="*/ 145198 w 440592"/>
                <a:gd name="connsiteY206" fmla="*/ 364964 h 432636"/>
                <a:gd name="connsiteX207" fmla="*/ 294459 w 440592"/>
                <a:gd name="connsiteY207" fmla="*/ 364331 h 432636"/>
                <a:gd name="connsiteX208" fmla="*/ 294459 w 440592"/>
                <a:gd name="connsiteY208" fmla="*/ 364331 h 432636"/>
                <a:gd name="connsiteX209" fmla="*/ 294459 w 440592"/>
                <a:gd name="connsiteY209" fmla="*/ 364331 h 432636"/>
                <a:gd name="connsiteX210" fmla="*/ 65508 w 440592"/>
                <a:gd name="connsiteY210" fmla="*/ 254283 h 432636"/>
                <a:gd name="connsiteX211" fmla="*/ 65508 w 440592"/>
                <a:gd name="connsiteY211" fmla="*/ 254283 h 432636"/>
                <a:gd name="connsiteX212" fmla="*/ 65508 w 440592"/>
                <a:gd name="connsiteY212" fmla="*/ 254283 h 432636"/>
                <a:gd name="connsiteX213" fmla="*/ 89542 w 440592"/>
                <a:gd name="connsiteY213" fmla="*/ 129688 h 432636"/>
                <a:gd name="connsiteX214" fmla="*/ 89542 w 440592"/>
                <a:gd name="connsiteY214" fmla="*/ 129688 h 432636"/>
                <a:gd name="connsiteX215" fmla="*/ 89542 w 440592"/>
                <a:gd name="connsiteY215" fmla="*/ 129688 h 432636"/>
                <a:gd name="connsiteX216" fmla="*/ 219829 w 440592"/>
                <a:gd name="connsiteY216" fmla="*/ 359904 h 432636"/>
                <a:gd name="connsiteX217" fmla="*/ 180616 w 440592"/>
                <a:gd name="connsiteY217" fmla="*/ 353579 h 432636"/>
                <a:gd name="connsiteX218" fmla="*/ 173659 w 440592"/>
                <a:gd name="connsiteY218" fmla="*/ 347887 h 432636"/>
                <a:gd name="connsiteX219" fmla="*/ 174924 w 440592"/>
                <a:gd name="connsiteY219" fmla="*/ 338400 h 432636"/>
                <a:gd name="connsiteX220" fmla="*/ 192000 w 440592"/>
                <a:gd name="connsiteY220" fmla="*/ 307410 h 432636"/>
                <a:gd name="connsiteX221" fmla="*/ 203385 w 440592"/>
                <a:gd name="connsiteY221" fmla="*/ 286539 h 432636"/>
                <a:gd name="connsiteX222" fmla="*/ 219829 w 440592"/>
                <a:gd name="connsiteY222" fmla="*/ 276419 h 432636"/>
                <a:gd name="connsiteX223" fmla="*/ 236272 w 440592"/>
                <a:gd name="connsiteY223" fmla="*/ 286539 h 432636"/>
                <a:gd name="connsiteX224" fmla="*/ 250819 w 440592"/>
                <a:gd name="connsiteY224" fmla="*/ 312469 h 432636"/>
                <a:gd name="connsiteX225" fmla="*/ 259041 w 440592"/>
                <a:gd name="connsiteY225" fmla="*/ 327648 h 432636"/>
                <a:gd name="connsiteX226" fmla="*/ 264733 w 440592"/>
                <a:gd name="connsiteY226" fmla="*/ 337768 h 432636"/>
                <a:gd name="connsiteX227" fmla="*/ 265998 w 440592"/>
                <a:gd name="connsiteY227" fmla="*/ 347887 h 432636"/>
                <a:gd name="connsiteX228" fmla="*/ 258409 w 440592"/>
                <a:gd name="connsiteY228" fmla="*/ 354212 h 432636"/>
                <a:gd name="connsiteX229" fmla="*/ 258409 w 440592"/>
                <a:gd name="connsiteY229" fmla="*/ 354212 h 432636"/>
                <a:gd name="connsiteX230" fmla="*/ 219829 w 440592"/>
                <a:gd name="connsiteY230" fmla="*/ 359904 h 432636"/>
                <a:gd name="connsiteX231" fmla="*/ 191368 w 440592"/>
                <a:gd name="connsiteY231" fmla="*/ 340298 h 432636"/>
                <a:gd name="connsiteX232" fmla="*/ 219829 w 440592"/>
                <a:gd name="connsiteY232" fmla="*/ 344092 h 432636"/>
                <a:gd name="connsiteX233" fmla="*/ 247657 w 440592"/>
                <a:gd name="connsiteY233" fmla="*/ 340298 h 432636"/>
                <a:gd name="connsiteX234" fmla="*/ 244494 w 440592"/>
                <a:gd name="connsiteY234" fmla="*/ 335238 h 432636"/>
                <a:gd name="connsiteX235" fmla="*/ 236272 w 440592"/>
                <a:gd name="connsiteY235" fmla="*/ 320059 h 432636"/>
                <a:gd name="connsiteX236" fmla="*/ 221726 w 440592"/>
                <a:gd name="connsiteY236" fmla="*/ 294128 h 432636"/>
                <a:gd name="connsiteX237" fmla="*/ 219196 w 440592"/>
                <a:gd name="connsiteY237" fmla="*/ 292231 h 432636"/>
                <a:gd name="connsiteX238" fmla="*/ 216666 w 440592"/>
                <a:gd name="connsiteY238" fmla="*/ 294128 h 432636"/>
                <a:gd name="connsiteX239" fmla="*/ 205282 w 440592"/>
                <a:gd name="connsiteY239" fmla="*/ 314999 h 432636"/>
                <a:gd name="connsiteX240" fmla="*/ 191368 w 440592"/>
                <a:gd name="connsiteY240" fmla="*/ 340298 h 432636"/>
                <a:gd name="connsiteX241" fmla="*/ 288134 w 440592"/>
                <a:gd name="connsiteY241" fmla="*/ 339033 h 432636"/>
                <a:gd name="connsiteX242" fmla="*/ 285604 w 440592"/>
                <a:gd name="connsiteY242" fmla="*/ 338400 h 432636"/>
                <a:gd name="connsiteX243" fmla="*/ 279280 w 440592"/>
                <a:gd name="connsiteY243" fmla="*/ 332076 h 432636"/>
                <a:gd name="connsiteX244" fmla="*/ 261571 w 440592"/>
                <a:gd name="connsiteY244" fmla="*/ 289068 h 432636"/>
                <a:gd name="connsiteX245" fmla="*/ 256511 w 440592"/>
                <a:gd name="connsiteY245" fmla="*/ 276419 h 432636"/>
                <a:gd name="connsiteX246" fmla="*/ 255246 w 440592"/>
                <a:gd name="connsiteY246" fmla="*/ 268830 h 432636"/>
                <a:gd name="connsiteX247" fmla="*/ 262203 w 440592"/>
                <a:gd name="connsiteY247" fmla="*/ 254916 h 432636"/>
                <a:gd name="connsiteX248" fmla="*/ 276750 w 440592"/>
                <a:gd name="connsiteY248" fmla="*/ 251121 h 432636"/>
                <a:gd name="connsiteX249" fmla="*/ 314698 w 440592"/>
                <a:gd name="connsiteY249" fmla="*/ 257445 h 432636"/>
                <a:gd name="connsiteX250" fmla="*/ 336201 w 440592"/>
                <a:gd name="connsiteY250" fmla="*/ 261240 h 432636"/>
                <a:gd name="connsiteX251" fmla="*/ 343791 w 440592"/>
                <a:gd name="connsiteY251" fmla="*/ 266300 h 432636"/>
                <a:gd name="connsiteX252" fmla="*/ 343791 w 440592"/>
                <a:gd name="connsiteY252" fmla="*/ 275787 h 432636"/>
                <a:gd name="connsiteX253" fmla="*/ 343791 w 440592"/>
                <a:gd name="connsiteY253" fmla="*/ 275787 h 432636"/>
                <a:gd name="connsiteX254" fmla="*/ 294459 w 440592"/>
                <a:gd name="connsiteY254" fmla="*/ 337768 h 432636"/>
                <a:gd name="connsiteX255" fmla="*/ 288134 w 440592"/>
                <a:gd name="connsiteY255" fmla="*/ 339033 h 432636"/>
                <a:gd name="connsiteX256" fmla="*/ 270425 w 440592"/>
                <a:gd name="connsiteY256" fmla="*/ 268830 h 432636"/>
                <a:gd name="connsiteX257" fmla="*/ 270425 w 440592"/>
                <a:gd name="connsiteY257" fmla="*/ 269462 h 432636"/>
                <a:gd name="connsiteX258" fmla="*/ 275485 w 440592"/>
                <a:gd name="connsiteY258" fmla="*/ 282111 h 432636"/>
                <a:gd name="connsiteX259" fmla="*/ 290664 w 440592"/>
                <a:gd name="connsiteY259" fmla="*/ 318794 h 432636"/>
                <a:gd name="connsiteX260" fmla="*/ 326082 w 440592"/>
                <a:gd name="connsiteY260" fmla="*/ 273889 h 432636"/>
                <a:gd name="connsiteX261" fmla="*/ 310903 w 440592"/>
                <a:gd name="connsiteY261" fmla="*/ 271360 h 432636"/>
                <a:gd name="connsiteX262" fmla="*/ 272955 w 440592"/>
                <a:gd name="connsiteY262" fmla="*/ 265035 h 432636"/>
                <a:gd name="connsiteX263" fmla="*/ 271058 w 440592"/>
                <a:gd name="connsiteY263" fmla="*/ 265667 h 432636"/>
                <a:gd name="connsiteX264" fmla="*/ 270425 w 440592"/>
                <a:gd name="connsiteY264" fmla="*/ 268830 h 432636"/>
                <a:gd name="connsiteX265" fmla="*/ 270425 w 440592"/>
                <a:gd name="connsiteY265" fmla="*/ 268830 h 432636"/>
                <a:gd name="connsiteX266" fmla="*/ 151523 w 440592"/>
                <a:gd name="connsiteY266" fmla="*/ 338400 h 432636"/>
                <a:gd name="connsiteX267" fmla="*/ 144566 w 440592"/>
                <a:gd name="connsiteY267" fmla="*/ 335870 h 432636"/>
                <a:gd name="connsiteX268" fmla="*/ 96499 w 440592"/>
                <a:gd name="connsiteY268" fmla="*/ 275154 h 432636"/>
                <a:gd name="connsiteX269" fmla="*/ 96499 w 440592"/>
                <a:gd name="connsiteY269" fmla="*/ 265667 h 432636"/>
                <a:gd name="connsiteX270" fmla="*/ 104088 w 440592"/>
                <a:gd name="connsiteY270" fmla="*/ 260608 h 432636"/>
                <a:gd name="connsiteX271" fmla="*/ 150258 w 440592"/>
                <a:gd name="connsiteY271" fmla="*/ 253018 h 432636"/>
                <a:gd name="connsiteX272" fmla="*/ 166702 w 440592"/>
                <a:gd name="connsiteY272" fmla="*/ 250488 h 432636"/>
                <a:gd name="connsiteX273" fmla="*/ 181248 w 440592"/>
                <a:gd name="connsiteY273" fmla="*/ 257445 h 432636"/>
                <a:gd name="connsiteX274" fmla="*/ 185043 w 440592"/>
                <a:gd name="connsiteY274" fmla="*/ 272624 h 432636"/>
                <a:gd name="connsiteX275" fmla="*/ 185043 w 440592"/>
                <a:gd name="connsiteY275" fmla="*/ 272624 h 432636"/>
                <a:gd name="connsiteX276" fmla="*/ 183146 w 440592"/>
                <a:gd name="connsiteY276" fmla="*/ 278949 h 432636"/>
                <a:gd name="connsiteX277" fmla="*/ 176821 w 440592"/>
                <a:gd name="connsiteY277" fmla="*/ 294761 h 432636"/>
                <a:gd name="connsiteX278" fmla="*/ 161642 w 440592"/>
                <a:gd name="connsiteY278" fmla="*/ 331443 h 432636"/>
                <a:gd name="connsiteX279" fmla="*/ 154685 w 440592"/>
                <a:gd name="connsiteY279" fmla="*/ 338400 h 432636"/>
                <a:gd name="connsiteX280" fmla="*/ 151523 w 440592"/>
                <a:gd name="connsiteY280" fmla="*/ 338400 h 432636"/>
                <a:gd name="connsiteX281" fmla="*/ 113575 w 440592"/>
                <a:gd name="connsiteY281" fmla="*/ 275154 h 432636"/>
                <a:gd name="connsiteX282" fmla="*/ 148993 w 440592"/>
                <a:gd name="connsiteY282" fmla="*/ 319427 h 432636"/>
                <a:gd name="connsiteX283" fmla="*/ 161642 w 440592"/>
                <a:gd name="connsiteY283" fmla="*/ 288436 h 432636"/>
                <a:gd name="connsiteX284" fmla="*/ 167967 w 440592"/>
                <a:gd name="connsiteY284" fmla="*/ 272624 h 432636"/>
                <a:gd name="connsiteX285" fmla="*/ 169232 w 440592"/>
                <a:gd name="connsiteY285" fmla="*/ 269462 h 432636"/>
                <a:gd name="connsiteX286" fmla="*/ 168599 w 440592"/>
                <a:gd name="connsiteY286" fmla="*/ 267565 h 432636"/>
                <a:gd name="connsiteX287" fmla="*/ 167334 w 440592"/>
                <a:gd name="connsiteY287" fmla="*/ 266300 h 432636"/>
                <a:gd name="connsiteX288" fmla="*/ 152788 w 440592"/>
                <a:gd name="connsiteY288" fmla="*/ 268830 h 432636"/>
                <a:gd name="connsiteX289" fmla="*/ 113575 w 440592"/>
                <a:gd name="connsiteY289" fmla="*/ 275154 h 432636"/>
                <a:gd name="connsiteX290" fmla="*/ 89542 w 440592"/>
                <a:gd name="connsiteY290" fmla="*/ 249223 h 432636"/>
                <a:gd name="connsiteX291" fmla="*/ 87644 w 440592"/>
                <a:gd name="connsiteY291" fmla="*/ 241001 h 432636"/>
                <a:gd name="connsiteX292" fmla="*/ 87012 w 440592"/>
                <a:gd name="connsiteY292" fmla="*/ 216968 h 432636"/>
                <a:gd name="connsiteX293" fmla="*/ 104088 w 440592"/>
                <a:gd name="connsiteY293" fmla="*/ 160047 h 432636"/>
                <a:gd name="connsiteX294" fmla="*/ 111678 w 440592"/>
                <a:gd name="connsiteY294" fmla="*/ 154354 h 432636"/>
                <a:gd name="connsiteX295" fmla="*/ 120532 w 440592"/>
                <a:gd name="connsiteY295" fmla="*/ 157517 h 432636"/>
                <a:gd name="connsiteX296" fmla="*/ 164172 w 440592"/>
                <a:gd name="connsiteY296" fmla="*/ 196729 h 432636"/>
                <a:gd name="connsiteX297" fmla="*/ 171129 w 440592"/>
                <a:gd name="connsiteY297" fmla="*/ 216336 h 432636"/>
                <a:gd name="connsiteX298" fmla="*/ 156583 w 440592"/>
                <a:gd name="connsiteY298" fmla="*/ 230250 h 432636"/>
                <a:gd name="connsiteX299" fmla="*/ 112943 w 440592"/>
                <a:gd name="connsiteY299" fmla="*/ 242899 h 432636"/>
                <a:gd name="connsiteX300" fmla="*/ 89542 w 440592"/>
                <a:gd name="connsiteY300" fmla="*/ 249223 h 432636"/>
                <a:gd name="connsiteX301" fmla="*/ 114840 w 440592"/>
                <a:gd name="connsiteY301" fmla="*/ 173328 h 432636"/>
                <a:gd name="connsiteX302" fmla="*/ 102823 w 440592"/>
                <a:gd name="connsiteY302" fmla="*/ 217600 h 432636"/>
                <a:gd name="connsiteX303" fmla="*/ 102823 w 440592"/>
                <a:gd name="connsiteY303" fmla="*/ 217600 h 432636"/>
                <a:gd name="connsiteX304" fmla="*/ 102191 w 440592"/>
                <a:gd name="connsiteY304" fmla="*/ 228352 h 432636"/>
                <a:gd name="connsiteX305" fmla="*/ 108516 w 440592"/>
                <a:gd name="connsiteY305" fmla="*/ 226455 h 432636"/>
                <a:gd name="connsiteX306" fmla="*/ 152155 w 440592"/>
                <a:gd name="connsiteY306" fmla="*/ 213806 h 432636"/>
                <a:gd name="connsiteX307" fmla="*/ 155950 w 440592"/>
                <a:gd name="connsiteY307" fmla="*/ 211276 h 432636"/>
                <a:gd name="connsiteX308" fmla="*/ 154053 w 440592"/>
                <a:gd name="connsiteY308" fmla="*/ 207481 h 432636"/>
                <a:gd name="connsiteX309" fmla="*/ 114840 w 440592"/>
                <a:gd name="connsiteY309" fmla="*/ 173328 h 432636"/>
                <a:gd name="connsiteX310" fmla="*/ 343158 w 440592"/>
                <a:gd name="connsiteY310" fmla="*/ 246694 h 432636"/>
                <a:gd name="connsiteX311" fmla="*/ 339364 w 440592"/>
                <a:gd name="connsiteY311" fmla="*/ 246061 h 432636"/>
                <a:gd name="connsiteX312" fmla="*/ 321022 w 440592"/>
                <a:gd name="connsiteY312" fmla="*/ 241001 h 432636"/>
                <a:gd name="connsiteX313" fmla="*/ 281177 w 440592"/>
                <a:gd name="connsiteY313" fmla="*/ 229617 h 432636"/>
                <a:gd name="connsiteX314" fmla="*/ 267896 w 440592"/>
                <a:gd name="connsiteY314" fmla="*/ 215703 h 432636"/>
                <a:gd name="connsiteX315" fmla="*/ 274220 w 440592"/>
                <a:gd name="connsiteY315" fmla="*/ 197362 h 432636"/>
                <a:gd name="connsiteX316" fmla="*/ 295724 w 440592"/>
                <a:gd name="connsiteY316" fmla="*/ 177755 h 432636"/>
                <a:gd name="connsiteX317" fmla="*/ 318492 w 440592"/>
                <a:gd name="connsiteY317" fmla="*/ 157517 h 432636"/>
                <a:gd name="connsiteX318" fmla="*/ 327347 w 440592"/>
                <a:gd name="connsiteY318" fmla="*/ 154354 h 432636"/>
                <a:gd name="connsiteX319" fmla="*/ 334936 w 440592"/>
                <a:gd name="connsiteY319" fmla="*/ 160047 h 432636"/>
                <a:gd name="connsiteX320" fmla="*/ 352645 w 440592"/>
                <a:gd name="connsiteY320" fmla="*/ 215703 h 432636"/>
                <a:gd name="connsiteX321" fmla="*/ 352645 w 440592"/>
                <a:gd name="connsiteY321" fmla="*/ 216968 h 432636"/>
                <a:gd name="connsiteX322" fmla="*/ 353278 w 440592"/>
                <a:gd name="connsiteY322" fmla="*/ 227720 h 432636"/>
                <a:gd name="connsiteX323" fmla="*/ 352645 w 440592"/>
                <a:gd name="connsiteY323" fmla="*/ 237839 h 432636"/>
                <a:gd name="connsiteX324" fmla="*/ 352645 w 440592"/>
                <a:gd name="connsiteY324" fmla="*/ 237839 h 432636"/>
                <a:gd name="connsiteX325" fmla="*/ 348218 w 440592"/>
                <a:gd name="connsiteY325" fmla="*/ 245429 h 432636"/>
                <a:gd name="connsiteX326" fmla="*/ 343158 w 440592"/>
                <a:gd name="connsiteY326" fmla="*/ 246694 h 432636"/>
                <a:gd name="connsiteX327" fmla="*/ 324184 w 440592"/>
                <a:gd name="connsiteY327" fmla="*/ 173328 h 432636"/>
                <a:gd name="connsiteX328" fmla="*/ 306476 w 440592"/>
                <a:gd name="connsiteY328" fmla="*/ 189140 h 432636"/>
                <a:gd name="connsiteX329" fmla="*/ 284972 w 440592"/>
                <a:gd name="connsiteY329" fmla="*/ 208746 h 432636"/>
                <a:gd name="connsiteX330" fmla="*/ 283075 w 440592"/>
                <a:gd name="connsiteY330" fmla="*/ 211908 h 432636"/>
                <a:gd name="connsiteX331" fmla="*/ 285604 w 440592"/>
                <a:gd name="connsiteY331" fmla="*/ 213806 h 432636"/>
                <a:gd name="connsiteX332" fmla="*/ 325449 w 440592"/>
                <a:gd name="connsiteY332" fmla="*/ 225190 h 432636"/>
                <a:gd name="connsiteX333" fmla="*/ 336834 w 440592"/>
                <a:gd name="connsiteY333" fmla="*/ 228352 h 432636"/>
                <a:gd name="connsiteX334" fmla="*/ 336834 w 440592"/>
                <a:gd name="connsiteY334" fmla="*/ 227087 h 432636"/>
                <a:gd name="connsiteX335" fmla="*/ 336834 w 440592"/>
                <a:gd name="connsiteY335" fmla="*/ 226455 h 432636"/>
                <a:gd name="connsiteX336" fmla="*/ 336201 w 440592"/>
                <a:gd name="connsiteY336" fmla="*/ 217600 h 432636"/>
                <a:gd name="connsiteX337" fmla="*/ 336201 w 440592"/>
                <a:gd name="connsiteY337" fmla="*/ 216336 h 432636"/>
                <a:gd name="connsiteX338" fmla="*/ 324184 w 440592"/>
                <a:gd name="connsiteY338" fmla="*/ 173328 h 432636"/>
                <a:gd name="connsiteX339" fmla="*/ 128754 w 440592"/>
                <a:gd name="connsiteY339" fmla="*/ 129056 h 432636"/>
                <a:gd name="connsiteX340" fmla="*/ 194530 w 440592"/>
                <a:gd name="connsiteY340" fmla="*/ 95536 h 432636"/>
                <a:gd name="connsiteX341" fmla="*/ 195163 w 440592"/>
                <a:gd name="connsiteY341" fmla="*/ 95536 h 432636"/>
                <a:gd name="connsiteX342" fmla="*/ 198325 w 440592"/>
                <a:gd name="connsiteY342" fmla="*/ 94903 h 432636"/>
                <a:gd name="connsiteX343" fmla="*/ 209077 w 440592"/>
                <a:gd name="connsiteY343" fmla="*/ 96801 h 432636"/>
                <a:gd name="connsiteX344" fmla="*/ 212239 w 440592"/>
                <a:gd name="connsiteY344" fmla="*/ 106920 h 432636"/>
                <a:gd name="connsiteX345" fmla="*/ 210974 w 440592"/>
                <a:gd name="connsiteY345" fmla="*/ 123364 h 432636"/>
                <a:gd name="connsiteX346" fmla="*/ 208444 w 440592"/>
                <a:gd name="connsiteY346" fmla="*/ 166371 h 432636"/>
                <a:gd name="connsiteX347" fmla="*/ 198325 w 440592"/>
                <a:gd name="connsiteY347" fmla="*/ 182183 h 432636"/>
                <a:gd name="connsiteX348" fmla="*/ 190735 w 440592"/>
                <a:gd name="connsiteY348" fmla="*/ 184080 h 432636"/>
                <a:gd name="connsiteX349" fmla="*/ 179984 w 440592"/>
                <a:gd name="connsiteY349" fmla="*/ 180918 h 432636"/>
                <a:gd name="connsiteX350" fmla="*/ 154685 w 440592"/>
                <a:gd name="connsiteY350" fmla="*/ 163209 h 432636"/>
                <a:gd name="connsiteX351" fmla="*/ 129387 w 440592"/>
                <a:gd name="connsiteY351" fmla="*/ 145500 h 432636"/>
                <a:gd name="connsiteX352" fmla="*/ 124960 w 440592"/>
                <a:gd name="connsiteY352" fmla="*/ 137278 h 432636"/>
                <a:gd name="connsiteX353" fmla="*/ 128754 w 440592"/>
                <a:gd name="connsiteY353" fmla="*/ 129056 h 432636"/>
                <a:gd name="connsiteX354" fmla="*/ 144566 w 440592"/>
                <a:gd name="connsiteY354" fmla="*/ 136013 h 432636"/>
                <a:gd name="connsiteX355" fmla="*/ 163540 w 440592"/>
                <a:gd name="connsiteY355" fmla="*/ 149295 h 432636"/>
                <a:gd name="connsiteX356" fmla="*/ 188206 w 440592"/>
                <a:gd name="connsiteY356" fmla="*/ 167004 h 432636"/>
                <a:gd name="connsiteX357" fmla="*/ 190735 w 440592"/>
                <a:gd name="connsiteY357" fmla="*/ 167636 h 432636"/>
                <a:gd name="connsiteX358" fmla="*/ 192000 w 440592"/>
                <a:gd name="connsiteY358" fmla="*/ 165106 h 432636"/>
                <a:gd name="connsiteX359" fmla="*/ 194530 w 440592"/>
                <a:gd name="connsiteY359" fmla="*/ 122099 h 432636"/>
                <a:gd name="connsiteX360" fmla="*/ 195163 w 440592"/>
                <a:gd name="connsiteY360" fmla="*/ 111347 h 432636"/>
                <a:gd name="connsiteX361" fmla="*/ 144566 w 440592"/>
                <a:gd name="connsiteY361" fmla="*/ 136013 h 432636"/>
                <a:gd name="connsiteX362" fmla="*/ 248922 w 440592"/>
                <a:gd name="connsiteY362" fmla="*/ 183448 h 432636"/>
                <a:gd name="connsiteX363" fmla="*/ 241332 w 440592"/>
                <a:gd name="connsiteY363" fmla="*/ 181550 h 432636"/>
                <a:gd name="connsiteX364" fmla="*/ 230580 w 440592"/>
                <a:gd name="connsiteY364" fmla="*/ 164474 h 432636"/>
                <a:gd name="connsiteX365" fmla="*/ 227418 w 440592"/>
                <a:gd name="connsiteY365" fmla="*/ 110082 h 432636"/>
                <a:gd name="connsiteX366" fmla="*/ 230580 w 440592"/>
                <a:gd name="connsiteY366" fmla="*/ 97433 h 432636"/>
                <a:gd name="connsiteX367" fmla="*/ 242597 w 440592"/>
                <a:gd name="connsiteY367" fmla="*/ 95536 h 432636"/>
                <a:gd name="connsiteX368" fmla="*/ 242597 w 440592"/>
                <a:gd name="connsiteY368" fmla="*/ 95536 h 432636"/>
                <a:gd name="connsiteX369" fmla="*/ 309005 w 440592"/>
                <a:gd name="connsiteY369" fmla="*/ 128424 h 432636"/>
                <a:gd name="connsiteX370" fmla="*/ 313433 w 440592"/>
                <a:gd name="connsiteY370" fmla="*/ 137278 h 432636"/>
                <a:gd name="connsiteX371" fmla="*/ 307741 w 440592"/>
                <a:gd name="connsiteY371" fmla="*/ 145500 h 432636"/>
                <a:gd name="connsiteX372" fmla="*/ 260306 w 440592"/>
                <a:gd name="connsiteY372" fmla="*/ 179020 h 432636"/>
                <a:gd name="connsiteX373" fmla="*/ 248922 w 440592"/>
                <a:gd name="connsiteY373" fmla="*/ 183448 h 432636"/>
                <a:gd name="connsiteX374" fmla="*/ 243862 w 440592"/>
                <a:gd name="connsiteY374" fmla="*/ 111347 h 432636"/>
                <a:gd name="connsiteX375" fmla="*/ 247024 w 440592"/>
                <a:gd name="connsiteY375" fmla="*/ 163209 h 432636"/>
                <a:gd name="connsiteX376" fmla="*/ 248289 w 440592"/>
                <a:gd name="connsiteY376" fmla="*/ 167004 h 432636"/>
                <a:gd name="connsiteX377" fmla="*/ 252716 w 440592"/>
                <a:gd name="connsiteY377" fmla="*/ 165739 h 432636"/>
                <a:gd name="connsiteX378" fmla="*/ 295091 w 440592"/>
                <a:gd name="connsiteY378" fmla="*/ 136013 h 432636"/>
                <a:gd name="connsiteX379" fmla="*/ 243862 w 440592"/>
                <a:gd name="connsiteY379" fmla="*/ 111347 h 4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440592" h="432636">
                  <a:moveTo>
                    <a:pt x="130019" y="432637"/>
                  </a:moveTo>
                  <a:cubicBezTo>
                    <a:pt x="127489" y="432637"/>
                    <a:pt x="124327" y="432004"/>
                    <a:pt x="121797" y="430739"/>
                  </a:cubicBezTo>
                  <a:cubicBezTo>
                    <a:pt x="112310" y="426312"/>
                    <a:pt x="108516" y="414928"/>
                    <a:pt x="112310" y="404809"/>
                  </a:cubicBezTo>
                  <a:cubicBezTo>
                    <a:pt x="113575" y="401014"/>
                    <a:pt x="115473" y="397219"/>
                    <a:pt x="118635" y="392792"/>
                  </a:cubicBezTo>
                  <a:cubicBezTo>
                    <a:pt x="123695" y="385835"/>
                    <a:pt x="127489" y="379510"/>
                    <a:pt x="130652" y="373186"/>
                  </a:cubicBezTo>
                  <a:cubicBezTo>
                    <a:pt x="131284" y="371921"/>
                    <a:pt x="131284" y="371921"/>
                    <a:pt x="131284" y="371921"/>
                  </a:cubicBezTo>
                  <a:cubicBezTo>
                    <a:pt x="130019" y="369391"/>
                    <a:pt x="130019" y="366861"/>
                    <a:pt x="130652" y="364964"/>
                  </a:cubicBezTo>
                  <a:cubicBezTo>
                    <a:pt x="100294" y="344725"/>
                    <a:pt x="78157" y="317529"/>
                    <a:pt x="65508" y="283376"/>
                  </a:cubicBezTo>
                  <a:cubicBezTo>
                    <a:pt x="62978" y="283376"/>
                    <a:pt x="60449" y="282111"/>
                    <a:pt x="59184" y="281479"/>
                  </a:cubicBezTo>
                  <a:cubicBezTo>
                    <a:pt x="58551" y="281479"/>
                    <a:pt x="57919" y="281479"/>
                    <a:pt x="57919" y="282111"/>
                  </a:cubicBezTo>
                  <a:lnTo>
                    <a:pt x="57286" y="282111"/>
                  </a:lnTo>
                  <a:cubicBezTo>
                    <a:pt x="50962" y="283376"/>
                    <a:pt x="44637" y="285906"/>
                    <a:pt x="37048" y="289068"/>
                  </a:cubicBezTo>
                  <a:cubicBezTo>
                    <a:pt x="31988" y="290966"/>
                    <a:pt x="26928" y="292863"/>
                    <a:pt x="20604" y="292863"/>
                  </a:cubicBezTo>
                  <a:cubicBezTo>
                    <a:pt x="10484" y="292863"/>
                    <a:pt x="2262" y="286539"/>
                    <a:pt x="365" y="277052"/>
                  </a:cubicBezTo>
                  <a:cubicBezTo>
                    <a:pt x="-1532" y="268197"/>
                    <a:pt x="4160" y="258078"/>
                    <a:pt x="13014" y="254283"/>
                  </a:cubicBezTo>
                  <a:cubicBezTo>
                    <a:pt x="17441" y="252386"/>
                    <a:pt x="21869" y="251753"/>
                    <a:pt x="27561" y="251121"/>
                  </a:cubicBezTo>
                  <a:cubicBezTo>
                    <a:pt x="35150" y="251121"/>
                    <a:pt x="42740" y="249856"/>
                    <a:pt x="50329" y="248591"/>
                  </a:cubicBezTo>
                  <a:cubicBezTo>
                    <a:pt x="52227" y="247959"/>
                    <a:pt x="52227" y="247959"/>
                    <a:pt x="52227" y="247959"/>
                  </a:cubicBezTo>
                  <a:cubicBezTo>
                    <a:pt x="52859" y="246694"/>
                    <a:pt x="54124" y="244796"/>
                    <a:pt x="56654" y="242899"/>
                  </a:cubicBezTo>
                  <a:cubicBezTo>
                    <a:pt x="52227" y="206216"/>
                    <a:pt x="59816" y="172063"/>
                    <a:pt x="78790" y="140440"/>
                  </a:cubicBezTo>
                  <a:cubicBezTo>
                    <a:pt x="77525" y="138543"/>
                    <a:pt x="76893" y="136646"/>
                    <a:pt x="76893" y="134116"/>
                  </a:cubicBezTo>
                  <a:cubicBezTo>
                    <a:pt x="76893" y="133483"/>
                    <a:pt x="75628" y="132851"/>
                    <a:pt x="74363" y="132218"/>
                  </a:cubicBezTo>
                  <a:cubicBezTo>
                    <a:pt x="69303" y="128424"/>
                    <a:pt x="63611" y="124629"/>
                    <a:pt x="57286" y="120834"/>
                  </a:cubicBezTo>
                  <a:cubicBezTo>
                    <a:pt x="53492" y="118304"/>
                    <a:pt x="49064" y="115774"/>
                    <a:pt x="45270" y="111980"/>
                  </a:cubicBezTo>
                  <a:cubicBezTo>
                    <a:pt x="37680" y="104390"/>
                    <a:pt x="37048" y="93006"/>
                    <a:pt x="42740" y="85416"/>
                  </a:cubicBezTo>
                  <a:cubicBezTo>
                    <a:pt x="49064" y="77194"/>
                    <a:pt x="60449" y="75297"/>
                    <a:pt x="69936" y="80989"/>
                  </a:cubicBezTo>
                  <a:cubicBezTo>
                    <a:pt x="74995" y="84151"/>
                    <a:pt x="78790" y="88579"/>
                    <a:pt x="81952" y="91741"/>
                  </a:cubicBezTo>
                  <a:cubicBezTo>
                    <a:pt x="87644" y="98065"/>
                    <a:pt x="92704" y="102493"/>
                    <a:pt x="97764" y="106920"/>
                  </a:cubicBezTo>
                  <a:cubicBezTo>
                    <a:pt x="98396" y="107552"/>
                    <a:pt x="99029" y="107552"/>
                    <a:pt x="99029" y="107552"/>
                  </a:cubicBezTo>
                  <a:cubicBezTo>
                    <a:pt x="100926" y="106920"/>
                    <a:pt x="103456" y="106920"/>
                    <a:pt x="105353" y="108185"/>
                  </a:cubicBezTo>
                  <a:cubicBezTo>
                    <a:pt x="131917" y="82886"/>
                    <a:pt x="163540" y="67707"/>
                    <a:pt x="199590" y="62648"/>
                  </a:cubicBezTo>
                  <a:cubicBezTo>
                    <a:pt x="200222" y="60750"/>
                    <a:pt x="201487" y="58853"/>
                    <a:pt x="203385" y="56956"/>
                  </a:cubicBezTo>
                  <a:cubicBezTo>
                    <a:pt x="203385" y="56956"/>
                    <a:pt x="203385" y="56323"/>
                    <a:pt x="203385" y="55691"/>
                  </a:cubicBezTo>
                  <a:cubicBezTo>
                    <a:pt x="203385" y="47469"/>
                    <a:pt x="202120" y="39879"/>
                    <a:pt x="200855" y="32290"/>
                  </a:cubicBezTo>
                  <a:cubicBezTo>
                    <a:pt x="200222" y="27230"/>
                    <a:pt x="199590" y="22803"/>
                    <a:pt x="200222" y="18376"/>
                  </a:cubicBezTo>
                  <a:cubicBezTo>
                    <a:pt x="201487" y="7624"/>
                    <a:pt x="210342" y="-598"/>
                    <a:pt x="221093" y="34"/>
                  </a:cubicBezTo>
                  <a:cubicBezTo>
                    <a:pt x="230580" y="667"/>
                    <a:pt x="238170" y="7624"/>
                    <a:pt x="240067" y="17111"/>
                  </a:cubicBezTo>
                  <a:lnTo>
                    <a:pt x="240067" y="19640"/>
                  </a:lnTo>
                  <a:lnTo>
                    <a:pt x="239435" y="31657"/>
                  </a:lnTo>
                  <a:cubicBezTo>
                    <a:pt x="238802" y="36717"/>
                    <a:pt x="238170" y="41777"/>
                    <a:pt x="237537" y="46836"/>
                  </a:cubicBezTo>
                  <a:cubicBezTo>
                    <a:pt x="236905" y="49366"/>
                    <a:pt x="236905" y="52528"/>
                    <a:pt x="236905" y="55691"/>
                  </a:cubicBezTo>
                  <a:lnTo>
                    <a:pt x="236905" y="56956"/>
                  </a:lnTo>
                  <a:cubicBezTo>
                    <a:pt x="238170" y="58221"/>
                    <a:pt x="239435" y="60118"/>
                    <a:pt x="240700" y="62648"/>
                  </a:cubicBezTo>
                  <a:cubicBezTo>
                    <a:pt x="252084" y="64545"/>
                    <a:pt x="262836" y="66442"/>
                    <a:pt x="272323" y="70237"/>
                  </a:cubicBezTo>
                  <a:cubicBezTo>
                    <a:pt x="296356" y="78459"/>
                    <a:pt x="317227" y="91108"/>
                    <a:pt x="334936" y="108185"/>
                  </a:cubicBezTo>
                  <a:cubicBezTo>
                    <a:pt x="336834" y="106920"/>
                    <a:pt x="339364" y="106920"/>
                    <a:pt x="341893" y="107552"/>
                  </a:cubicBezTo>
                  <a:cubicBezTo>
                    <a:pt x="341893" y="107552"/>
                    <a:pt x="342526" y="107552"/>
                    <a:pt x="343791" y="106287"/>
                  </a:cubicBezTo>
                  <a:cubicBezTo>
                    <a:pt x="348850" y="101860"/>
                    <a:pt x="353910" y="96801"/>
                    <a:pt x="358970" y="91741"/>
                  </a:cubicBezTo>
                  <a:cubicBezTo>
                    <a:pt x="362132" y="87946"/>
                    <a:pt x="365927" y="84151"/>
                    <a:pt x="370354" y="81622"/>
                  </a:cubicBezTo>
                  <a:cubicBezTo>
                    <a:pt x="376679" y="77827"/>
                    <a:pt x="383636" y="77194"/>
                    <a:pt x="389960" y="80357"/>
                  </a:cubicBezTo>
                  <a:cubicBezTo>
                    <a:pt x="395652" y="82886"/>
                    <a:pt x="400080" y="87946"/>
                    <a:pt x="400712" y="94903"/>
                  </a:cubicBezTo>
                  <a:cubicBezTo>
                    <a:pt x="401345" y="99963"/>
                    <a:pt x="401345" y="106920"/>
                    <a:pt x="393755" y="113877"/>
                  </a:cubicBezTo>
                  <a:cubicBezTo>
                    <a:pt x="389960" y="117672"/>
                    <a:pt x="386166" y="119569"/>
                    <a:pt x="381738" y="122099"/>
                  </a:cubicBezTo>
                  <a:cubicBezTo>
                    <a:pt x="374149" y="126526"/>
                    <a:pt x="368457" y="130321"/>
                    <a:pt x="363397" y="134116"/>
                  </a:cubicBezTo>
                  <a:cubicBezTo>
                    <a:pt x="362765" y="134116"/>
                    <a:pt x="362765" y="134116"/>
                    <a:pt x="362765" y="134116"/>
                  </a:cubicBezTo>
                  <a:cubicBezTo>
                    <a:pt x="362765" y="136646"/>
                    <a:pt x="362132" y="138543"/>
                    <a:pt x="360867" y="140440"/>
                  </a:cubicBezTo>
                  <a:cubicBezTo>
                    <a:pt x="375414" y="164474"/>
                    <a:pt x="383636" y="190405"/>
                    <a:pt x="384901" y="217600"/>
                  </a:cubicBezTo>
                  <a:cubicBezTo>
                    <a:pt x="385533" y="225190"/>
                    <a:pt x="384901" y="233412"/>
                    <a:pt x="384268" y="241634"/>
                  </a:cubicBezTo>
                  <a:cubicBezTo>
                    <a:pt x="386166" y="242899"/>
                    <a:pt x="387430" y="244796"/>
                    <a:pt x="388063" y="246061"/>
                  </a:cubicBezTo>
                  <a:cubicBezTo>
                    <a:pt x="388695" y="247326"/>
                    <a:pt x="389328" y="247326"/>
                    <a:pt x="393755" y="247959"/>
                  </a:cubicBezTo>
                  <a:lnTo>
                    <a:pt x="395020" y="247959"/>
                  </a:lnTo>
                  <a:cubicBezTo>
                    <a:pt x="399447" y="248591"/>
                    <a:pt x="403874" y="249223"/>
                    <a:pt x="408302" y="249223"/>
                  </a:cubicBezTo>
                  <a:cubicBezTo>
                    <a:pt x="412729" y="249856"/>
                    <a:pt x="417156" y="249856"/>
                    <a:pt x="421583" y="250488"/>
                  </a:cubicBezTo>
                  <a:cubicBezTo>
                    <a:pt x="429173" y="251753"/>
                    <a:pt x="435497" y="256181"/>
                    <a:pt x="438660" y="263138"/>
                  </a:cubicBezTo>
                  <a:cubicBezTo>
                    <a:pt x="441822" y="270095"/>
                    <a:pt x="441190" y="277052"/>
                    <a:pt x="436130" y="282744"/>
                  </a:cubicBezTo>
                  <a:cubicBezTo>
                    <a:pt x="431070" y="289068"/>
                    <a:pt x="424113" y="291598"/>
                    <a:pt x="415891" y="290333"/>
                  </a:cubicBezTo>
                  <a:cubicBezTo>
                    <a:pt x="410831" y="289701"/>
                    <a:pt x="405772" y="287804"/>
                    <a:pt x="401345" y="285906"/>
                  </a:cubicBezTo>
                  <a:cubicBezTo>
                    <a:pt x="399447" y="285274"/>
                    <a:pt x="397550" y="284009"/>
                    <a:pt x="395020" y="283376"/>
                  </a:cubicBezTo>
                  <a:lnTo>
                    <a:pt x="394388" y="283376"/>
                  </a:lnTo>
                  <a:cubicBezTo>
                    <a:pt x="389960" y="282111"/>
                    <a:pt x="385533" y="280214"/>
                    <a:pt x="381106" y="279582"/>
                  </a:cubicBezTo>
                  <a:cubicBezTo>
                    <a:pt x="380473" y="279582"/>
                    <a:pt x="380473" y="279582"/>
                    <a:pt x="380473" y="279582"/>
                  </a:cubicBezTo>
                  <a:cubicBezTo>
                    <a:pt x="378576" y="280846"/>
                    <a:pt x="376679" y="281479"/>
                    <a:pt x="374781" y="282111"/>
                  </a:cubicBezTo>
                  <a:cubicBezTo>
                    <a:pt x="369089" y="298555"/>
                    <a:pt x="360867" y="313734"/>
                    <a:pt x="350115" y="327016"/>
                  </a:cubicBezTo>
                  <a:cubicBezTo>
                    <a:pt x="338731" y="341563"/>
                    <a:pt x="324817" y="354212"/>
                    <a:pt x="309638" y="363699"/>
                  </a:cubicBezTo>
                  <a:cubicBezTo>
                    <a:pt x="310270" y="366229"/>
                    <a:pt x="309638" y="368126"/>
                    <a:pt x="309005" y="369391"/>
                  </a:cubicBezTo>
                  <a:cubicBezTo>
                    <a:pt x="309005" y="369391"/>
                    <a:pt x="309005" y="370023"/>
                    <a:pt x="310270" y="373186"/>
                  </a:cubicBezTo>
                  <a:cubicBezTo>
                    <a:pt x="313433" y="378878"/>
                    <a:pt x="317227" y="385202"/>
                    <a:pt x="321655" y="391527"/>
                  </a:cubicBezTo>
                  <a:cubicBezTo>
                    <a:pt x="324184" y="395322"/>
                    <a:pt x="327347" y="399749"/>
                    <a:pt x="328612" y="405441"/>
                  </a:cubicBezTo>
                  <a:cubicBezTo>
                    <a:pt x="331142" y="414296"/>
                    <a:pt x="327347" y="423782"/>
                    <a:pt x="319757" y="428210"/>
                  </a:cubicBezTo>
                  <a:cubicBezTo>
                    <a:pt x="311535" y="432637"/>
                    <a:pt x="302048" y="431372"/>
                    <a:pt x="295091" y="424415"/>
                  </a:cubicBezTo>
                  <a:cubicBezTo>
                    <a:pt x="290664" y="419355"/>
                    <a:pt x="288767" y="413663"/>
                    <a:pt x="286869" y="409236"/>
                  </a:cubicBezTo>
                  <a:cubicBezTo>
                    <a:pt x="284972" y="402279"/>
                    <a:pt x="282442" y="394057"/>
                    <a:pt x="278647" y="386467"/>
                  </a:cubicBezTo>
                  <a:cubicBezTo>
                    <a:pt x="278015" y="385835"/>
                    <a:pt x="278015" y="385202"/>
                    <a:pt x="278015" y="385202"/>
                  </a:cubicBezTo>
                  <a:cubicBezTo>
                    <a:pt x="275485" y="384570"/>
                    <a:pt x="273588" y="383305"/>
                    <a:pt x="272323" y="382040"/>
                  </a:cubicBezTo>
                  <a:cubicBezTo>
                    <a:pt x="237537" y="393424"/>
                    <a:pt x="202120" y="393424"/>
                    <a:pt x="167967" y="382040"/>
                  </a:cubicBezTo>
                  <a:cubicBezTo>
                    <a:pt x="166702" y="383937"/>
                    <a:pt x="164172" y="385202"/>
                    <a:pt x="162275" y="385835"/>
                  </a:cubicBezTo>
                  <a:cubicBezTo>
                    <a:pt x="162275" y="385835"/>
                    <a:pt x="161642" y="386467"/>
                    <a:pt x="161010" y="387732"/>
                  </a:cubicBezTo>
                  <a:cubicBezTo>
                    <a:pt x="157847" y="394057"/>
                    <a:pt x="155318" y="401014"/>
                    <a:pt x="153420" y="409236"/>
                  </a:cubicBezTo>
                  <a:cubicBezTo>
                    <a:pt x="152155" y="413663"/>
                    <a:pt x="150258" y="417458"/>
                    <a:pt x="148361" y="421253"/>
                  </a:cubicBezTo>
                  <a:cubicBezTo>
                    <a:pt x="143933" y="428210"/>
                    <a:pt x="136976" y="432637"/>
                    <a:pt x="130019" y="432637"/>
                  </a:cubicBezTo>
                  <a:close/>
                  <a:moveTo>
                    <a:pt x="146463" y="366861"/>
                  </a:moveTo>
                  <a:cubicBezTo>
                    <a:pt x="148361" y="372553"/>
                    <a:pt x="145831" y="377613"/>
                    <a:pt x="145198" y="379510"/>
                  </a:cubicBezTo>
                  <a:cubicBezTo>
                    <a:pt x="142036" y="386467"/>
                    <a:pt x="137609" y="393424"/>
                    <a:pt x="131917" y="401646"/>
                  </a:cubicBezTo>
                  <a:cubicBezTo>
                    <a:pt x="129387" y="404809"/>
                    <a:pt x="128122" y="407338"/>
                    <a:pt x="127489" y="409868"/>
                  </a:cubicBezTo>
                  <a:cubicBezTo>
                    <a:pt x="126224" y="412398"/>
                    <a:pt x="127489" y="415560"/>
                    <a:pt x="129387" y="416193"/>
                  </a:cubicBezTo>
                  <a:cubicBezTo>
                    <a:pt x="131284" y="416825"/>
                    <a:pt x="133814" y="416193"/>
                    <a:pt x="135079" y="413663"/>
                  </a:cubicBezTo>
                  <a:cubicBezTo>
                    <a:pt x="136344" y="411766"/>
                    <a:pt x="137609" y="408603"/>
                    <a:pt x="138241" y="405441"/>
                  </a:cubicBezTo>
                  <a:cubicBezTo>
                    <a:pt x="140771" y="396587"/>
                    <a:pt x="143301" y="388997"/>
                    <a:pt x="146463" y="382040"/>
                  </a:cubicBezTo>
                  <a:cubicBezTo>
                    <a:pt x="147728" y="379510"/>
                    <a:pt x="150258" y="374451"/>
                    <a:pt x="155950" y="371921"/>
                  </a:cubicBezTo>
                  <a:cubicBezTo>
                    <a:pt x="157215" y="370023"/>
                    <a:pt x="158480" y="368126"/>
                    <a:pt x="161010" y="366861"/>
                  </a:cubicBezTo>
                  <a:cubicBezTo>
                    <a:pt x="165437" y="364964"/>
                    <a:pt x="169232" y="366229"/>
                    <a:pt x="170497" y="366861"/>
                  </a:cubicBezTo>
                  <a:cubicBezTo>
                    <a:pt x="202752" y="378245"/>
                    <a:pt x="235640" y="378245"/>
                    <a:pt x="268528" y="367493"/>
                  </a:cubicBezTo>
                  <a:cubicBezTo>
                    <a:pt x="271058" y="366861"/>
                    <a:pt x="275485" y="364964"/>
                    <a:pt x="279280" y="367493"/>
                  </a:cubicBezTo>
                  <a:cubicBezTo>
                    <a:pt x="281177" y="368758"/>
                    <a:pt x="282442" y="370023"/>
                    <a:pt x="283707" y="371921"/>
                  </a:cubicBezTo>
                  <a:cubicBezTo>
                    <a:pt x="287502" y="373186"/>
                    <a:pt x="290664" y="376348"/>
                    <a:pt x="292561" y="380775"/>
                  </a:cubicBezTo>
                  <a:cubicBezTo>
                    <a:pt x="296989" y="389630"/>
                    <a:pt x="299519" y="398484"/>
                    <a:pt x="302048" y="406074"/>
                  </a:cubicBezTo>
                  <a:cubicBezTo>
                    <a:pt x="303313" y="409868"/>
                    <a:pt x="304578" y="413031"/>
                    <a:pt x="306476" y="414928"/>
                  </a:cubicBezTo>
                  <a:cubicBezTo>
                    <a:pt x="308373" y="416825"/>
                    <a:pt x="310270" y="416825"/>
                    <a:pt x="311535" y="416193"/>
                  </a:cubicBezTo>
                  <a:cubicBezTo>
                    <a:pt x="312800" y="415560"/>
                    <a:pt x="314065" y="413031"/>
                    <a:pt x="313433" y="411133"/>
                  </a:cubicBezTo>
                  <a:cubicBezTo>
                    <a:pt x="312800" y="407971"/>
                    <a:pt x="310903" y="404809"/>
                    <a:pt x="308373" y="402279"/>
                  </a:cubicBezTo>
                  <a:cubicBezTo>
                    <a:pt x="303313" y="395322"/>
                    <a:pt x="299519" y="388997"/>
                    <a:pt x="295724" y="382040"/>
                  </a:cubicBezTo>
                  <a:cubicBezTo>
                    <a:pt x="294459" y="379510"/>
                    <a:pt x="291297" y="373818"/>
                    <a:pt x="293194" y="367493"/>
                  </a:cubicBezTo>
                  <a:cubicBezTo>
                    <a:pt x="291297" y="363066"/>
                    <a:pt x="291929" y="358007"/>
                    <a:pt x="298254" y="354212"/>
                  </a:cubicBezTo>
                  <a:cubicBezTo>
                    <a:pt x="313433" y="345357"/>
                    <a:pt x="326082" y="333341"/>
                    <a:pt x="337466" y="319427"/>
                  </a:cubicBezTo>
                  <a:cubicBezTo>
                    <a:pt x="347585" y="306145"/>
                    <a:pt x="355807" y="291598"/>
                    <a:pt x="360867" y="275787"/>
                  </a:cubicBezTo>
                  <a:cubicBezTo>
                    <a:pt x="363397" y="268830"/>
                    <a:pt x="368457" y="266932"/>
                    <a:pt x="372884" y="267565"/>
                  </a:cubicBezTo>
                  <a:cubicBezTo>
                    <a:pt x="376046" y="265667"/>
                    <a:pt x="380473" y="265035"/>
                    <a:pt x="384901" y="265667"/>
                  </a:cubicBezTo>
                  <a:cubicBezTo>
                    <a:pt x="389960" y="266932"/>
                    <a:pt x="395020" y="268197"/>
                    <a:pt x="400080" y="270095"/>
                  </a:cubicBezTo>
                  <a:lnTo>
                    <a:pt x="400712" y="270095"/>
                  </a:lnTo>
                  <a:cubicBezTo>
                    <a:pt x="403242" y="270727"/>
                    <a:pt x="405772" y="271992"/>
                    <a:pt x="407669" y="272624"/>
                  </a:cubicBezTo>
                  <a:cubicBezTo>
                    <a:pt x="411464" y="273889"/>
                    <a:pt x="414626" y="275787"/>
                    <a:pt x="418421" y="276419"/>
                  </a:cubicBezTo>
                  <a:cubicBezTo>
                    <a:pt x="421583" y="277052"/>
                    <a:pt x="422848" y="275787"/>
                    <a:pt x="424113" y="274522"/>
                  </a:cubicBezTo>
                  <a:cubicBezTo>
                    <a:pt x="424746" y="273257"/>
                    <a:pt x="425378" y="272624"/>
                    <a:pt x="424746" y="271360"/>
                  </a:cubicBezTo>
                  <a:lnTo>
                    <a:pt x="424746" y="271360"/>
                  </a:lnTo>
                  <a:cubicBezTo>
                    <a:pt x="423481" y="269462"/>
                    <a:pt x="422216" y="268197"/>
                    <a:pt x="419686" y="268197"/>
                  </a:cubicBezTo>
                  <a:cubicBezTo>
                    <a:pt x="415259" y="267565"/>
                    <a:pt x="411464" y="266932"/>
                    <a:pt x="407037" y="266932"/>
                  </a:cubicBezTo>
                  <a:cubicBezTo>
                    <a:pt x="402610" y="266300"/>
                    <a:pt x="397550" y="265667"/>
                    <a:pt x="393123" y="265035"/>
                  </a:cubicBezTo>
                  <a:lnTo>
                    <a:pt x="391858" y="265035"/>
                  </a:lnTo>
                  <a:cubicBezTo>
                    <a:pt x="387430" y="264402"/>
                    <a:pt x="379841" y="263770"/>
                    <a:pt x="375414" y="256813"/>
                  </a:cubicBezTo>
                  <a:cubicBezTo>
                    <a:pt x="372884" y="256181"/>
                    <a:pt x="370987" y="254916"/>
                    <a:pt x="370354" y="253651"/>
                  </a:cubicBezTo>
                  <a:cubicBezTo>
                    <a:pt x="367824" y="250488"/>
                    <a:pt x="367824" y="246061"/>
                    <a:pt x="368457" y="244796"/>
                  </a:cubicBezTo>
                  <a:cubicBezTo>
                    <a:pt x="369722" y="235942"/>
                    <a:pt x="369722" y="227720"/>
                    <a:pt x="369089" y="220130"/>
                  </a:cubicBezTo>
                  <a:cubicBezTo>
                    <a:pt x="367824" y="194199"/>
                    <a:pt x="359602" y="169533"/>
                    <a:pt x="345688" y="148030"/>
                  </a:cubicBezTo>
                  <a:cubicBezTo>
                    <a:pt x="344423" y="146132"/>
                    <a:pt x="342526" y="142338"/>
                    <a:pt x="343791" y="138543"/>
                  </a:cubicBezTo>
                  <a:cubicBezTo>
                    <a:pt x="344423" y="136646"/>
                    <a:pt x="345688" y="134748"/>
                    <a:pt x="347585" y="132851"/>
                  </a:cubicBezTo>
                  <a:cubicBezTo>
                    <a:pt x="348218" y="129056"/>
                    <a:pt x="350115" y="125261"/>
                    <a:pt x="353910" y="122099"/>
                  </a:cubicBezTo>
                  <a:cubicBezTo>
                    <a:pt x="359602" y="117672"/>
                    <a:pt x="365927" y="113245"/>
                    <a:pt x="374781" y="108185"/>
                  </a:cubicBezTo>
                  <a:cubicBezTo>
                    <a:pt x="377944" y="106287"/>
                    <a:pt x="381106" y="104390"/>
                    <a:pt x="383003" y="102493"/>
                  </a:cubicBezTo>
                  <a:cubicBezTo>
                    <a:pt x="385533" y="99963"/>
                    <a:pt x="385533" y="98065"/>
                    <a:pt x="384901" y="97433"/>
                  </a:cubicBezTo>
                  <a:cubicBezTo>
                    <a:pt x="384901" y="96168"/>
                    <a:pt x="384268" y="94903"/>
                    <a:pt x="383003" y="94903"/>
                  </a:cubicBezTo>
                  <a:cubicBezTo>
                    <a:pt x="381738" y="94271"/>
                    <a:pt x="379841" y="94271"/>
                    <a:pt x="377944" y="95536"/>
                  </a:cubicBezTo>
                  <a:cubicBezTo>
                    <a:pt x="375414" y="97433"/>
                    <a:pt x="372884" y="99330"/>
                    <a:pt x="370354" y="102493"/>
                  </a:cubicBezTo>
                  <a:cubicBezTo>
                    <a:pt x="365294" y="108817"/>
                    <a:pt x="359602" y="113877"/>
                    <a:pt x="353278" y="118937"/>
                  </a:cubicBezTo>
                  <a:cubicBezTo>
                    <a:pt x="350748" y="121467"/>
                    <a:pt x="346321" y="123996"/>
                    <a:pt x="340628" y="123996"/>
                  </a:cubicBezTo>
                  <a:cubicBezTo>
                    <a:pt x="338731" y="125261"/>
                    <a:pt x="336201" y="126526"/>
                    <a:pt x="334304" y="126526"/>
                  </a:cubicBezTo>
                  <a:cubicBezTo>
                    <a:pt x="329877" y="126526"/>
                    <a:pt x="326714" y="123364"/>
                    <a:pt x="325449" y="122099"/>
                  </a:cubicBezTo>
                  <a:cubicBezTo>
                    <a:pt x="309005" y="105655"/>
                    <a:pt x="289399" y="93638"/>
                    <a:pt x="267263" y="86049"/>
                  </a:cubicBezTo>
                  <a:cubicBezTo>
                    <a:pt x="257776" y="82886"/>
                    <a:pt x="247024" y="80357"/>
                    <a:pt x="235008" y="79092"/>
                  </a:cubicBezTo>
                  <a:cubicBezTo>
                    <a:pt x="233743" y="79092"/>
                    <a:pt x="230580" y="79092"/>
                    <a:pt x="227418" y="75929"/>
                  </a:cubicBezTo>
                  <a:cubicBezTo>
                    <a:pt x="226153" y="74032"/>
                    <a:pt x="224888" y="71502"/>
                    <a:pt x="225521" y="68972"/>
                  </a:cubicBezTo>
                  <a:cubicBezTo>
                    <a:pt x="225521" y="68972"/>
                    <a:pt x="225521" y="68972"/>
                    <a:pt x="224888" y="68340"/>
                  </a:cubicBezTo>
                  <a:cubicBezTo>
                    <a:pt x="222358" y="65810"/>
                    <a:pt x="221093" y="62015"/>
                    <a:pt x="221093" y="58221"/>
                  </a:cubicBezTo>
                  <a:lnTo>
                    <a:pt x="221093" y="56323"/>
                  </a:lnTo>
                  <a:cubicBezTo>
                    <a:pt x="221093" y="52528"/>
                    <a:pt x="221093" y="49366"/>
                    <a:pt x="221726" y="44939"/>
                  </a:cubicBezTo>
                  <a:cubicBezTo>
                    <a:pt x="222358" y="39879"/>
                    <a:pt x="222991" y="34819"/>
                    <a:pt x="223623" y="29760"/>
                  </a:cubicBezTo>
                  <a:lnTo>
                    <a:pt x="224256" y="25333"/>
                  </a:lnTo>
                  <a:lnTo>
                    <a:pt x="224256" y="24700"/>
                  </a:lnTo>
                  <a:lnTo>
                    <a:pt x="224256" y="23435"/>
                  </a:lnTo>
                  <a:cubicBezTo>
                    <a:pt x="224256" y="22803"/>
                    <a:pt x="224256" y="22170"/>
                    <a:pt x="224256" y="21538"/>
                  </a:cubicBezTo>
                  <a:cubicBezTo>
                    <a:pt x="224256" y="19008"/>
                    <a:pt x="222358" y="16478"/>
                    <a:pt x="220461" y="16478"/>
                  </a:cubicBezTo>
                  <a:cubicBezTo>
                    <a:pt x="217931" y="16478"/>
                    <a:pt x="216034" y="18376"/>
                    <a:pt x="216034" y="20905"/>
                  </a:cubicBezTo>
                  <a:cubicBezTo>
                    <a:pt x="215401" y="23435"/>
                    <a:pt x="216034" y="26598"/>
                    <a:pt x="216666" y="30392"/>
                  </a:cubicBezTo>
                  <a:cubicBezTo>
                    <a:pt x="217931" y="38614"/>
                    <a:pt x="219196" y="47469"/>
                    <a:pt x="219196" y="56323"/>
                  </a:cubicBezTo>
                  <a:cubicBezTo>
                    <a:pt x="219196" y="58853"/>
                    <a:pt x="219196" y="63913"/>
                    <a:pt x="214769" y="68340"/>
                  </a:cubicBezTo>
                  <a:cubicBezTo>
                    <a:pt x="214769" y="68340"/>
                    <a:pt x="214769" y="68340"/>
                    <a:pt x="214769" y="68340"/>
                  </a:cubicBezTo>
                  <a:cubicBezTo>
                    <a:pt x="214769" y="70870"/>
                    <a:pt x="214136" y="73400"/>
                    <a:pt x="212871" y="75297"/>
                  </a:cubicBezTo>
                  <a:cubicBezTo>
                    <a:pt x="210974" y="77194"/>
                    <a:pt x="208444" y="78459"/>
                    <a:pt x="205282" y="78459"/>
                  </a:cubicBezTo>
                  <a:cubicBezTo>
                    <a:pt x="204649" y="78459"/>
                    <a:pt x="204649" y="78459"/>
                    <a:pt x="204017" y="78459"/>
                  </a:cubicBezTo>
                  <a:cubicBezTo>
                    <a:pt x="203385" y="78459"/>
                    <a:pt x="202752" y="78459"/>
                    <a:pt x="202120" y="78459"/>
                  </a:cubicBezTo>
                  <a:cubicBezTo>
                    <a:pt x="167967" y="82886"/>
                    <a:pt x="138874" y="96801"/>
                    <a:pt x="114840" y="120834"/>
                  </a:cubicBezTo>
                  <a:cubicBezTo>
                    <a:pt x="113575" y="122099"/>
                    <a:pt x="110413" y="125261"/>
                    <a:pt x="105353" y="125261"/>
                  </a:cubicBezTo>
                  <a:cubicBezTo>
                    <a:pt x="103456" y="125261"/>
                    <a:pt x="101559" y="124629"/>
                    <a:pt x="99661" y="123364"/>
                  </a:cubicBezTo>
                  <a:cubicBezTo>
                    <a:pt x="95866" y="123364"/>
                    <a:pt x="92072" y="122099"/>
                    <a:pt x="88277" y="119569"/>
                  </a:cubicBezTo>
                  <a:cubicBezTo>
                    <a:pt x="82585" y="115142"/>
                    <a:pt x="76893" y="109450"/>
                    <a:pt x="70568" y="102493"/>
                  </a:cubicBezTo>
                  <a:cubicBezTo>
                    <a:pt x="67406" y="99330"/>
                    <a:pt x="64876" y="96801"/>
                    <a:pt x="62346" y="94903"/>
                  </a:cubicBezTo>
                  <a:cubicBezTo>
                    <a:pt x="59816" y="93638"/>
                    <a:pt x="57286" y="93638"/>
                    <a:pt x="56021" y="95536"/>
                  </a:cubicBezTo>
                  <a:cubicBezTo>
                    <a:pt x="54756" y="97433"/>
                    <a:pt x="55389" y="99963"/>
                    <a:pt x="57286" y="101860"/>
                  </a:cubicBezTo>
                  <a:cubicBezTo>
                    <a:pt x="59816" y="104390"/>
                    <a:pt x="62978" y="106287"/>
                    <a:pt x="65508" y="107552"/>
                  </a:cubicBezTo>
                  <a:cubicBezTo>
                    <a:pt x="72465" y="111347"/>
                    <a:pt x="78790" y="115774"/>
                    <a:pt x="85115" y="120202"/>
                  </a:cubicBezTo>
                  <a:cubicBezTo>
                    <a:pt x="87644" y="122099"/>
                    <a:pt x="92072" y="125894"/>
                    <a:pt x="93337" y="132218"/>
                  </a:cubicBezTo>
                  <a:cubicBezTo>
                    <a:pt x="95234" y="133483"/>
                    <a:pt x="95866" y="135381"/>
                    <a:pt x="96499" y="137278"/>
                  </a:cubicBezTo>
                  <a:cubicBezTo>
                    <a:pt x="97764" y="141705"/>
                    <a:pt x="95234" y="145500"/>
                    <a:pt x="93969" y="147397"/>
                  </a:cubicBezTo>
                  <a:cubicBezTo>
                    <a:pt x="75628" y="177123"/>
                    <a:pt x="68038" y="210011"/>
                    <a:pt x="72465" y="244164"/>
                  </a:cubicBezTo>
                  <a:cubicBezTo>
                    <a:pt x="73730" y="253018"/>
                    <a:pt x="68038" y="256181"/>
                    <a:pt x="64876" y="256813"/>
                  </a:cubicBezTo>
                  <a:cubicBezTo>
                    <a:pt x="61081" y="262505"/>
                    <a:pt x="55389" y="263138"/>
                    <a:pt x="52859" y="263770"/>
                  </a:cubicBezTo>
                  <a:cubicBezTo>
                    <a:pt x="44637" y="265667"/>
                    <a:pt x="35783" y="266300"/>
                    <a:pt x="27561" y="266932"/>
                  </a:cubicBezTo>
                  <a:cubicBezTo>
                    <a:pt x="23766" y="266932"/>
                    <a:pt x="20604" y="267565"/>
                    <a:pt x="18074" y="268830"/>
                  </a:cubicBezTo>
                  <a:cubicBezTo>
                    <a:pt x="15544" y="269462"/>
                    <a:pt x="14912" y="271992"/>
                    <a:pt x="14912" y="273889"/>
                  </a:cubicBezTo>
                  <a:cubicBezTo>
                    <a:pt x="15544" y="275787"/>
                    <a:pt x="17441" y="277052"/>
                    <a:pt x="19971" y="277052"/>
                  </a:cubicBezTo>
                  <a:cubicBezTo>
                    <a:pt x="23133" y="277052"/>
                    <a:pt x="26928" y="275787"/>
                    <a:pt x="30091" y="274522"/>
                  </a:cubicBezTo>
                  <a:cubicBezTo>
                    <a:pt x="38313" y="271360"/>
                    <a:pt x="45902" y="268830"/>
                    <a:pt x="52859" y="266932"/>
                  </a:cubicBezTo>
                  <a:lnTo>
                    <a:pt x="53492" y="266932"/>
                  </a:lnTo>
                  <a:cubicBezTo>
                    <a:pt x="56654" y="266300"/>
                    <a:pt x="61081" y="265035"/>
                    <a:pt x="66141" y="267565"/>
                  </a:cubicBezTo>
                  <a:cubicBezTo>
                    <a:pt x="66773" y="268197"/>
                    <a:pt x="67406" y="268197"/>
                    <a:pt x="67406" y="268197"/>
                  </a:cubicBezTo>
                  <a:cubicBezTo>
                    <a:pt x="69303" y="267565"/>
                    <a:pt x="72465" y="267565"/>
                    <a:pt x="74363" y="268830"/>
                  </a:cubicBezTo>
                  <a:cubicBezTo>
                    <a:pt x="78157" y="270727"/>
                    <a:pt x="78790" y="273889"/>
                    <a:pt x="79422" y="275154"/>
                  </a:cubicBezTo>
                  <a:cubicBezTo>
                    <a:pt x="91439" y="308675"/>
                    <a:pt x="112310" y="335238"/>
                    <a:pt x="142668" y="354212"/>
                  </a:cubicBezTo>
                  <a:cubicBezTo>
                    <a:pt x="147728" y="357374"/>
                    <a:pt x="148361" y="363066"/>
                    <a:pt x="146463" y="366861"/>
                  </a:cubicBezTo>
                  <a:close/>
                  <a:moveTo>
                    <a:pt x="284972" y="374451"/>
                  </a:moveTo>
                  <a:cubicBezTo>
                    <a:pt x="284972" y="374451"/>
                    <a:pt x="284972" y="374451"/>
                    <a:pt x="284972" y="374451"/>
                  </a:cubicBezTo>
                  <a:cubicBezTo>
                    <a:pt x="284972" y="374451"/>
                    <a:pt x="284972" y="374451"/>
                    <a:pt x="284972" y="374451"/>
                  </a:cubicBezTo>
                  <a:close/>
                  <a:moveTo>
                    <a:pt x="155318" y="373818"/>
                  </a:moveTo>
                  <a:cubicBezTo>
                    <a:pt x="155318" y="373818"/>
                    <a:pt x="155318" y="373818"/>
                    <a:pt x="155318" y="373818"/>
                  </a:cubicBezTo>
                  <a:cubicBezTo>
                    <a:pt x="155318" y="373818"/>
                    <a:pt x="155318" y="373818"/>
                    <a:pt x="155318" y="373818"/>
                  </a:cubicBezTo>
                  <a:close/>
                  <a:moveTo>
                    <a:pt x="145198" y="364964"/>
                  </a:moveTo>
                  <a:cubicBezTo>
                    <a:pt x="145198" y="364964"/>
                    <a:pt x="145198" y="364964"/>
                    <a:pt x="145198" y="364964"/>
                  </a:cubicBezTo>
                  <a:cubicBezTo>
                    <a:pt x="145198" y="364964"/>
                    <a:pt x="145198" y="364964"/>
                    <a:pt x="145198" y="364964"/>
                  </a:cubicBezTo>
                  <a:close/>
                  <a:moveTo>
                    <a:pt x="294459" y="364331"/>
                  </a:moveTo>
                  <a:cubicBezTo>
                    <a:pt x="294459" y="364331"/>
                    <a:pt x="294459" y="364331"/>
                    <a:pt x="294459" y="364331"/>
                  </a:cubicBezTo>
                  <a:cubicBezTo>
                    <a:pt x="294459" y="364331"/>
                    <a:pt x="294459" y="364331"/>
                    <a:pt x="294459" y="364331"/>
                  </a:cubicBezTo>
                  <a:close/>
                  <a:moveTo>
                    <a:pt x="65508" y="254283"/>
                  </a:moveTo>
                  <a:cubicBezTo>
                    <a:pt x="65508" y="254283"/>
                    <a:pt x="65508" y="254283"/>
                    <a:pt x="65508" y="254283"/>
                  </a:cubicBezTo>
                  <a:cubicBezTo>
                    <a:pt x="65508" y="254283"/>
                    <a:pt x="65508" y="254283"/>
                    <a:pt x="65508" y="254283"/>
                  </a:cubicBezTo>
                  <a:close/>
                  <a:moveTo>
                    <a:pt x="89542" y="129688"/>
                  </a:moveTo>
                  <a:cubicBezTo>
                    <a:pt x="89542" y="129688"/>
                    <a:pt x="89542" y="129688"/>
                    <a:pt x="89542" y="129688"/>
                  </a:cubicBezTo>
                  <a:cubicBezTo>
                    <a:pt x="89542" y="129688"/>
                    <a:pt x="89542" y="129688"/>
                    <a:pt x="89542" y="129688"/>
                  </a:cubicBezTo>
                  <a:close/>
                  <a:moveTo>
                    <a:pt x="219829" y="359904"/>
                  </a:moveTo>
                  <a:cubicBezTo>
                    <a:pt x="206547" y="359904"/>
                    <a:pt x="193265" y="358007"/>
                    <a:pt x="180616" y="353579"/>
                  </a:cubicBezTo>
                  <a:cubicBezTo>
                    <a:pt x="179351" y="352947"/>
                    <a:pt x="174924" y="351682"/>
                    <a:pt x="173659" y="347887"/>
                  </a:cubicBezTo>
                  <a:cubicBezTo>
                    <a:pt x="171762" y="343460"/>
                    <a:pt x="174291" y="339665"/>
                    <a:pt x="174924" y="338400"/>
                  </a:cubicBezTo>
                  <a:cubicBezTo>
                    <a:pt x="180616" y="328281"/>
                    <a:pt x="186308" y="317529"/>
                    <a:pt x="192000" y="307410"/>
                  </a:cubicBezTo>
                  <a:lnTo>
                    <a:pt x="203385" y="286539"/>
                  </a:lnTo>
                  <a:cubicBezTo>
                    <a:pt x="207179" y="280214"/>
                    <a:pt x="212871" y="276419"/>
                    <a:pt x="219829" y="276419"/>
                  </a:cubicBezTo>
                  <a:cubicBezTo>
                    <a:pt x="226786" y="276419"/>
                    <a:pt x="232478" y="280214"/>
                    <a:pt x="236272" y="286539"/>
                  </a:cubicBezTo>
                  <a:cubicBezTo>
                    <a:pt x="241332" y="295393"/>
                    <a:pt x="245759" y="304247"/>
                    <a:pt x="250819" y="312469"/>
                  </a:cubicBezTo>
                  <a:lnTo>
                    <a:pt x="259041" y="327648"/>
                  </a:lnTo>
                  <a:cubicBezTo>
                    <a:pt x="260938" y="330811"/>
                    <a:pt x="262836" y="334606"/>
                    <a:pt x="264733" y="337768"/>
                  </a:cubicBezTo>
                  <a:cubicBezTo>
                    <a:pt x="265366" y="339033"/>
                    <a:pt x="267896" y="343460"/>
                    <a:pt x="265998" y="347887"/>
                  </a:cubicBezTo>
                  <a:cubicBezTo>
                    <a:pt x="264101" y="352314"/>
                    <a:pt x="259674" y="353579"/>
                    <a:pt x="258409" y="354212"/>
                  </a:cubicBezTo>
                  <a:lnTo>
                    <a:pt x="258409" y="354212"/>
                  </a:lnTo>
                  <a:cubicBezTo>
                    <a:pt x="245759" y="357374"/>
                    <a:pt x="232478" y="359271"/>
                    <a:pt x="219829" y="359904"/>
                  </a:cubicBezTo>
                  <a:close/>
                  <a:moveTo>
                    <a:pt x="191368" y="340298"/>
                  </a:moveTo>
                  <a:cubicBezTo>
                    <a:pt x="200855" y="342828"/>
                    <a:pt x="210342" y="344092"/>
                    <a:pt x="219829" y="344092"/>
                  </a:cubicBezTo>
                  <a:cubicBezTo>
                    <a:pt x="229315" y="344092"/>
                    <a:pt x="238170" y="342828"/>
                    <a:pt x="247657" y="340298"/>
                  </a:cubicBezTo>
                  <a:cubicBezTo>
                    <a:pt x="246392" y="338400"/>
                    <a:pt x="245759" y="336503"/>
                    <a:pt x="244494" y="335238"/>
                  </a:cubicBezTo>
                  <a:lnTo>
                    <a:pt x="236272" y="320059"/>
                  </a:lnTo>
                  <a:cubicBezTo>
                    <a:pt x="231213" y="311205"/>
                    <a:pt x="226786" y="302983"/>
                    <a:pt x="221726" y="294128"/>
                  </a:cubicBezTo>
                  <a:cubicBezTo>
                    <a:pt x="221093" y="292863"/>
                    <a:pt x="219829" y="291598"/>
                    <a:pt x="219196" y="292231"/>
                  </a:cubicBezTo>
                  <a:cubicBezTo>
                    <a:pt x="218564" y="292231"/>
                    <a:pt x="217299" y="292863"/>
                    <a:pt x="216666" y="294128"/>
                  </a:cubicBezTo>
                  <a:lnTo>
                    <a:pt x="205282" y="314999"/>
                  </a:lnTo>
                  <a:cubicBezTo>
                    <a:pt x="200855" y="323221"/>
                    <a:pt x="196428" y="331443"/>
                    <a:pt x="191368" y="340298"/>
                  </a:cubicBezTo>
                  <a:close/>
                  <a:moveTo>
                    <a:pt x="288134" y="339033"/>
                  </a:moveTo>
                  <a:cubicBezTo>
                    <a:pt x="287502" y="339033"/>
                    <a:pt x="286237" y="339033"/>
                    <a:pt x="285604" y="338400"/>
                  </a:cubicBezTo>
                  <a:cubicBezTo>
                    <a:pt x="281177" y="337135"/>
                    <a:pt x="279912" y="333341"/>
                    <a:pt x="279280" y="332076"/>
                  </a:cubicBezTo>
                  <a:cubicBezTo>
                    <a:pt x="273588" y="317529"/>
                    <a:pt x="267263" y="302983"/>
                    <a:pt x="261571" y="289068"/>
                  </a:cubicBezTo>
                  <a:lnTo>
                    <a:pt x="256511" y="276419"/>
                  </a:lnTo>
                  <a:cubicBezTo>
                    <a:pt x="255879" y="274522"/>
                    <a:pt x="254614" y="271992"/>
                    <a:pt x="255246" y="268830"/>
                  </a:cubicBezTo>
                  <a:cubicBezTo>
                    <a:pt x="255246" y="263770"/>
                    <a:pt x="257776" y="258710"/>
                    <a:pt x="262203" y="254916"/>
                  </a:cubicBezTo>
                  <a:cubicBezTo>
                    <a:pt x="266631" y="251753"/>
                    <a:pt x="271690" y="249856"/>
                    <a:pt x="276750" y="251121"/>
                  </a:cubicBezTo>
                  <a:cubicBezTo>
                    <a:pt x="289399" y="253018"/>
                    <a:pt x="302048" y="255548"/>
                    <a:pt x="314698" y="257445"/>
                  </a:cubicBezTo>
                  <a:lnTo>
                    <a:pt x="336201" y="261240"/>
                  </a:lnTo>
                  <a:cubicBezTo>
                    <a:pt x="337466" y="261240"/>
                    <a:pt x="341893" y="261873"/>
                    <a:pt x="343791" y="266300"/>
                  </a:cubicBezTo>
                  <a:cubicBezTo>
                    <a:pt x="345056" y="268830"/>
                    <a:pt x="345688" y="271992"/>
                    <a:pt x="343791" y="275787"/>
                  </a:cubicBezTo>
                  <a:lnTo>
                    <a:pt x="343791" y="275787"/>
                  </a:lnTo>
                  <a:cubicBezTo>
                    <a:pt x="333671" y="301718"/>
                    <a:pt x="317227" y="322589"/>
                    <a:pt x="294459" y="337768"/>
                  </a:cubicBezTo>
                  <a:cubicBezTo>
                    <a:pt x="293826" y="337135"/>
                    <a:pt x="291297" y="339033"/>
                    <a:pt x="288134" y="339033"/>
                  </a:cubicBezTo>
                  <a:close/>
                  <a:moveTo>
                    <a:pt x="270425" y="268830"/>
                  </a:moveTo>
                  <a:cubicBezTo>
                    <a:pt x="270425" y="268830"/>
                    <a:pt x="270425" y="269462"/>
                    <a:pt x="270425" y="269462"/>
                  </a:cubicBezTo>
                  <a:lnTo>
                    <a:pt x="275485" y="282111"/>
                  </a:lnTo>
                  <a:cubicBezTo>
                    <a:pt x="280545" y="294128"/>
                    <a:pt x="285604" y="306777"/>
                    <a:pt x="290664" y="318794"/>
                  </a:cubicBezTo>
                  <a:cubicBezTo>
                    <a:pt x="306476" y="306777"/>
                    <a:pt x="317860" y="291598"/>
                    <a:pt x="326082" y="273889"/>
                  </a:cubicBezTo>
                  <a:lnTo>
                    <a:pt x="310903" y="271360"/>
                  </a:lnTo>
                  <a:cubicBezTo>
                    <a:pt x="298254" y="269462"/>
                    <a:pt x="285604" y="266932"/>
                    <a:pt x="272955" y="265035"/>
                  </a:cubicBezTo>
                  <a:cubicBezTo>
                    <a:pt x="271690" y="265035"/>
                    <a:pt x="271058" y="265035"/>
                    <a:pt x="271058" y="265667"/>
                  </a:cubicBezTo>
                  <a:cubicBezTo>
                    <a:pt x="271058" y="266932"/>
                    <a:pt x="270425" y="267565"/>
                    <a:pt x="270425" y="268830"/>
                  </a:cubicBezTo>
                  <a:lnTo>
                    <a:pt x="270425" y="268830"/>
                  </a:lnTo>
                  <a:close/>
                  <a:moveTo>
                    <a:pt x="151523" y="338400"/>
                  </a:moveTo>
                  <a:cubicBezTo>
                    <a:pt x="148361" y="338400"/>
                    <a:pt x="145831" y="336503"/>
                    <a:pt x="144566" y="335870"/>
                  </a:cubicBezTo>
                  <a:cubicBezTo>
                    <a:pt x="122430" y="320691"/>
                    <a:pt x="106618" y="300453"/>
                    <a:pt x="96499" y="275154"/>
                  </a:cubicBezTo>
                  <a:cubicBezTo>
                    <a:pt x="95866" y="273257"/>
                    <a:pt x="93969" y="269462"/>
                    <a:pt x="96499" y="265667"/>
                  </a:cubicBezTo>
                  <a:cubicBezTo>
                    <a:pt x="97764" y="263138"/>
                    <a:pt x="100926" y="261240"/>
                    <a:pt x="104088" y="260608"/>
                  </a:cubicBezTo>
                  <a:cubicBezTo>
                    <a:pt x="119267" y="258078"/>
                    <a:pt x="135079" y="255548"/>
                    <a:pt x="150258" y="253018"/>
                  </a:cubicBezTo>
                  <a:lnTo>
                    <a:pt x="166702" y="250488"/>
                  </a:lnTo>
                  <a:cubicBezTo>
                    <a:pt x="172394" y="250488"/>
                    <a:pt x="177454" y="253018"/>
                    <a:pt x="181248" y="257445"/>
                  </a:cubicBezTo>
                  <a:cubicBezTo>
                    <a:pt x="185043" y="261873"/>
                    <a:pt x="186308" y="267565"/>
                    <a:pt x="185043" y="272624"/>
                  </a:cubicBezTo>
                  <a:lnTo>
                    <a:pt x="185043" y="272624"/>
                  </a:lnTo>
                  <a:cubicBezTo>
                    <a:pt x="184411" y="275154"/>
                    <a:pt x="183778" y="277052"/>
                    <a:pt x="183146" y="278949"/>
                  </a:cubicBezTo>
                  <a:lnTo>
                    <a:pt x="176821" y="294761"/>
                  </a:lnTo>
                  <a:cubicBezTo>
                    <a:pt x="171762" y="306777"/>
                    <a:pt x="166702" y="318794"/>
                    <a:pt x="161642" y="331443"/>
                  </a:cubicBezTo>
                  <a:cubicBezTo>
                    <a:pt x="161010" y="332708"/>
                    <a:pt x="159112" y="337135"/>
                    <a:pt x="154685" y="338400"/>
                  </a:cubicBezTo>
                  <a:cubicBezTo>
                    <a:pt x="153420" y="338400"/>
                    <a:pt x="152155" y="338400"/>
                    <a:pt x="151523" y="338400"/>
                  </a:cubicBezTo>
                  <a:close/>
                  <a:moveTo>
                    <a:pt x="113575" y="275154"/>
                  </a:moveTo>
                  <a:cubicBezTo>
                    <a:pt x="121797" y="292863"/>
                    <a:pt x="133814" y="307410"/>
                    <a:pt x="148993" y="319427"/>
                  </a:cubicBezTo>
                  <a:cubicBezTo>
                    <a:pt x="153420" y="308675"/>
                    <a:pt x="157215" y="298555"/>
                    <a:pt x="161642" y="288436"/>
                  </a:cubicBezTo>
                  <a:lnTo>
                    <a:pt x="167967" y="272624"/>
                  </a:lnTo>
                  <a:cubicBezTo>
                    <a:pt x="168599" y="271360"/>
                    <a:pt x="168599" y="270095"/>
                    <a:pt x="169232" y="269462"/>
                  </a:cubicBezTo>
                  <a:cubicBezTo>
                    <a:pt x="169232" y="268830"/>
                    <a:pt x="169232" y="268197"/>
                    <a:pt x="168599" y="267565"/>
                  </a:cubicBezTo>
                  <a:cubicBezTo>
                    <a:pt x="167967" y="266932"/>
                    <a:pt x="167334" y="266932"/>
                    <a:pt x="167334" y="266300"/>
                  </a:cubicBezTo>
                  <a:lnTo>
                    <a:pt x="152788" y="268830"/>
                  </a:lnTo>
                  <a:cubicBezTo>
                    <a:pt x="139506" y="270727"/>
                    <a:pt x="126224" y="273257"/>
                    <a:pt x="113575" y="275154"/>
                  </a:cubicBezTo>
                  <a:close/>
                  <a:moveTo>
                    <a:pt x="89542" y="249223"/>
                  </a:moveTo>
                  <a:lnTo>
                    <a:pt x="87644" y="241001"/>
                  </a:lnTo>
                  <a:cubicBezTo>
                    <a:pt x="85747" y="232147"/>
                    <a:pt x="86379" y="223925"/>
                    <a:pt x="87012" y="216968"/>
                  </a:cubicBezTo>
                  <a:cubicBezTo>
                    <a:pt x="88277" y="196729"/>
                    <a:pt x="94601" y="177755"/>
                    <a:pt x="104088" y="160047"/>
                  </a:cubicBezTo>
                  <a:cubicBezTo>
                    <a:pt x="104721" y="158782"/>
                    <a:pt x="107251" y="154987"/>
                    <a:pt x="111678" y="154354"/>
                  </a:cubicBezTo>
                  <a:cubicBezTo>
                    <a:pt x="114840" y="153722"/>
                    <a:pt x="117370" y="154987"/>
                    <a:pt x="120532" y="157517"/>
                  </a:cubicBezTo>
                  <a:cubicBezTo>
                    <a:pt x="135079" y="170798"/>
                    <a:pt x="149625" y="183448"/>
                    <a:pt x="164172" y="196729"/>
                  </a:cubicBezTo>
                  <a:cubicBezTo>
                    <a:pt x="170497" y="202421"/>
                    <a:pt x="173026" y="208746"/>
                    <a:pt x="171129" y="216336"/>
                  </a:cubicBezTo>
                  <a:cubicBezTo>
                    <a:pt x="169232" y="223293"/>
                    <a:pt x="164805" y="228352"/>
                    <a:pt x="156583" y="230250"/>
                  </a:cubicBezTo>
                  <a:cubicBezTo>
                    <a:pt x="142036" y="234677"/>
                    <a:pt x="127489" y="238472"/>
                    <a:pt x="112943" y="242899"/>
                  </a:cubicBezTo>
                  <a:lnTo>
                    <a:pt x="89542" y="249223"/>
                  </a:lnTo>
                  <a:close/>
                  <a:moveTo>
                    <a:pt x="114840" y="173328"/>
                  </a:moveTo>
                  <a:cubicBezTo>
                    <a:pt x="107883" y="187242"/>
                    <a:pt x="103456" y="202421"/>
                    <a:pt x="102823" y="217600"/>
                  </a:cubicBezTo>
                  <a:lnTo>
                    <a:pt x="102823" y="217600"/>
                  </a:lnTo>
                  <a:cubicBezTo>
                    <a:pt x="102823" y="221395"/>
                    <a:pt x="102191" y="225190"/>
                    <a:pt x="102191" y="228352"/>
                  </a:cubicBezTo>
                  <a:lnTo>
                    <a:pt x="108516" y="226455"/>
                  </a:lnTo>
                  <a:cubicBezTo>
                    <a:pt x="123062" y="222028"/>
                    <a:pt x="137609" y="218233"/>
                    <a:pt x="152155" y="213806"/>
                  </a:cubicBezTo>
                  <a:cubicBezTo>
                    <a:pt x="155318" y="213173"/>
                    <a:pt x="155318" y="211908"/>
                    <a:pt x="155950" y="211276"/>
                  </a:cubicBezTo>
                  <a:cubicBezTo>
                    <a:pt x="155950" y="210643"/>
                    <a:pt x="156583" y="209378"/>
                    <a:pt x="154053" y="207481"/>
                  </a:cubicBezTo>
                  <a:cubicBezTo>
                    <a:pt x="140771" y="196729"/>
                    <a:pt x="128122" y="184713"/>
                    <a:pt x="114840" y="173328"/>
                  </a:cubicBezTo>
                  <a:close/>
                  <a:moveTo>
                    <a:pt x="343158" y="246694"/>
                  </a:moveTo>
                  <a:cubicBezTo>
                    <a:pt x="341261" y="246694"/>
                    <a:pt x="339996" y="246061"/>
                    <a:pt x="339364" y="246061"/>
                  </a:cubicBezTo>
                  <a:lnTo>
                    <a:pt x="321022" y="241001"/>
                  </a:lnTo>
                  <a:cubicBezTo>
                    <a:pt x="307741" y="237207"/>
                    <a:pt x="294459" y="233412"/>
                    <a:pt x="281177" y="229617"/>
                  </a:cubicBezTo>
                  <a:cubicBezTo>
                    <a:pt x="274220" y="227720"/>
                    <a:pt x="269160" y="222660"/>
                    <a:pt x="267896" y="215703"/>
                  </a:cubicBezTo>
                  <a:cubicBezTo>
                    <a:pt x="266631" y="209378"/>
                    <a:pt x="268528" y="202421"/>
                    <a:pt x="274220" y="197362"/>
                  </a:cubicBezTo>
                  <a:cubicBezTo>
                    <a:pt x="281177" y="191037"/>
                    <a:pt x="288767" y="184080"/>
                    <a:pt x="295724" y="177755"/>
                  </a:cubicBezTo>
                  <a:cubicBezTo>
                    <a:pt x="303313" y="170798"/>
                    <a:pt x="310903" y="164474"/>
                    <a:pt x="318492" y="157517"/>
                  </a:cubicBezTo>
                  <a:cubicBezTo>
                    <a:pt x="319757" y="156884"/>
                    <a:pt x="322920" y="153722"/>
                    <a:pt x="327347" y="154354"/>
                  </a:cubicBezTo>
                  <a:cubicBezTo>
                    <a:pt x="331774" y="154987"/>
                    <a:pt x="334304" y="158782"/>
                    <a:pt x="334936" y="160047"/>
                  </a:cubicBezTo>
                  <a:cubicBezTo>
                    <a:pt x="345056" y="177755"/>
                    <a:pt x="350748" y="196097"/>
                    <a:pt x="352645" y="215703"/>
                  </a:cubicBezTo>
                  <a:lnTo>
                    <a:pt x="352645" y="216968"/>
                  </a:lnTo>
                  <a:cubicBezTo>
                    <a:pt x="352645" y="220130"/>
                    <a:pt x="353278" y="223925"/>
                    <a:pt x="353278" y="227720"/>
                  </a:cubicBezTo>
                  <a:cubicBezTo>
                    <a:pt x="353278" y="231515"/>
                    <a:pt x="353278" y="234677"/>
                    <a:pt x="352645" y="237839"/>
                  </a:cubicBezTo>
                  <a:lnTo>
                    <a:pt x="352645" y="237839"/>
                  </a:lnTo>
                  <a:cubicBezTo>
                    <a:pt x="352013" y="242266"/>
                    <a:pt x="350115" y="244164"/>
                    <a:pt x="348218" y="245429"/>
                  </a:cubicBezTo>
                  <a:cubicBezTo>
                    <a:pt x="346953" y="246061"/>
                    <a:pt x="345056" y="246694"/>
                    <a:pt x="343158" y="246694"/>
                  </a:cubicBezTo>
                  <a:close/>
                  <a:moveTo>
                    <a:pt x="324184" y="173328"/>
                  </a:moveTo>
                  <a:cubicBezTo>
                    <a:pt x="318492" y="178388"/>
                    <a:pt x="312168" y="184080"/>
                    <a:pt x="306476" y="189140"/>
                  </a:cubicBezTo>
                  <a:cubicBezTo>
                    <a:pt x="299519" y="195464"/>
                    <a:pt x="291929" y="202421"/>
                    <a:pt x="284972" y="208746"/>
                  </a:cubicBezTo>
                  <a:cubicBezTo>
                    <a:pt x="283707" y="210011"/>
                    <a:pt x="283075" y="210643"/>
                    <a:pt x="283075" y="211908"/>
                  </a:cubicBezTo>
                  <a:cubicBezTo>
                    <a:pt x="283075" y="212541"/>
                    <a:pt x="284339" y="213173"/>
                    <a:pt x="285604" y="213806"/>
                  </a:cubicBezTo>
                  <a:cubicBezTo>
                    <a:pt x="298886" y="217600"/>
                    <a:pt x="312168" y="221395"/>
                    <a:pt x="325449" y="225190"/>
                  </a:cubicBezTo>
                  <a:lnTo>
                    <a:pt x="336834" y="228352"/>
                  </a:lnTo>
                  <a:cubicBezTo>
                    <a:pt x="336834" y="227720"/>
                    <a:pt x="336834" y="227087"/>
                    <a:pt x="336834" y="227087"/>
                  </a:cubicBezTo>
                  <a:lnTo>
                    <a:pt x="336834" y="226455"/>
                  </a:lnTo>
                  <a:cubicBezTo>
                    <a:pt x="336834" y="223925"/>
                    <a:pt x="336834" y="220763"/>
                    <a:pt x="336201" y="217600"/>
                  </a:cubicBezTo>
                  <a:lnTo>
                    <a:pt x="336201" y="216336"/>
                  </a:lnTo>
                  <a:cubicBezTo>
                    <a:pt x="335569" y="201789"/>
                    <a:pt x="331142" y="187242"/>
                    <a:pt x="324184" y="173328"/>
                  </a:cubicBezTo>
                  <a:close/>
                  <a:moveTo>
                    <a:pt x="128754" y="129056"/>
                  </a:moveTo>
                  <a:cubicBezTo>
                    <a:pt x="147096" y="111980"/>
                    <a:pt x="169232" y="100595"/>
                    <a:pt x="194530" y="95536"/>
                  </a:cubicBezTo>
                  <a:lnTo>
                    <a:pt x="195163" y="95536"/>
                  </a:lnTo>
                  <a:cubicBezTo>
                    <a:pt x="196428" y="95536"/>
                    <a:pt x="197060" y="94903"/>
                    <a:pt x="198325" y="94903"/>
                  </a:cubicBezTo>
                  <a:cubicBezTo>
                    <a:pt x="201487" y="94271"/>
                    <a:pt x="205282" y="93638"/>
                    <a:pt x="209077" y="96801"/>
                  </a:cubicBezTo>
                  <a:cubicBezTo>
                    <a:pt x="212239" y="99963"/>
                    <a:pt x="212239" y="103758"/>
                    <a:pt x="212239" y="106920"/>
                  </a:cubicBezTo>
                  <a:lnTo>
                    <a:pt x="210974" y="123364"/>
                  </a:lnTo>
                  <a:cubicBezTo>
                    <a:pt x="210342" y="137910"/>
                    <a:pt x="209077" y="151825"/>
                    <a:pt x="208444" y="166371"/>
                  </a:cubicBezTo>
                  <a:cubicBezTo>
                    <a:pt x="207812" y="173328"/>
                    <a:pt x="204017" y="179020"/>
                    <a:pt x="198325" y="182183"/>
                  </a:cubicBezTo>
                  <a:cubicBezTo>
                    <a:pt x="195795" y="183448"/>
                    <a:pt x="193265" y="184080"/>
                    <a:pt x="190735" y="184080"/>
                  </a:cubicBezTo>
                  <a:cubicBezTo>
                    <a:pt x="186941" y="184080"/>
                    <a:pt x="183146" y="182815"/>
                    <a:pt x="179984" y="180918"/>
                  </a:cubicBezTo>
                  <a:cubicBezTo>
                    <a:pt x="171762" y="175226"/>
                    <a:pt x="163540" y="168901"/>
                    <a:pt x="154685" y="163209"/>
                  </a:cubicBezTo>
                  <a:cubicBezTo>
                    <a:pt x="146463" y="157517"/>
                    <a:pt x="138241" y="151192"/>
                    <a:pt x="129387" y="145500"/>
                  </a:cubicBezTo>
                  <a:cubicBezTo>
                    <a:pt x="126857" y="142970"/>
                    <a:pt x="124960" y="140440"/>
                    <a:pt x="124960" y="137278"/>
                  </a:cubicBezTo>
                  <a:cubicBezTo>
                    <a:pt x="124327" y="132851"/>
                    <a:pt x="127489" y="130321"/>
                    <a:pt x="128754" y="129056"/>
                  </a:cubicBezTo>
                  <a:moveTo>
                    <a:pt x="144566" y="136013"/>
                  </a:moveTo>
                  <a:cubicBezTo>
                    <a:pt x="150890" y="140440"/>
                    <a:pt x="157215" y="144868"/>
                    <a:pt x="163540" y="149295"/>
                  </a:cubicBezTo>
                  <a:cubicBezTo>
                    <a:pt x="171762" y="154987"/>
                    <a:pt x="179984" y="161311"/>
                    <a:pt x="188206" y="167004"/>
                  </a:cubicBezTo>
                  <a:cubicBezTo>
                    <a:pt x="189470" y="167636"/>
                    <a:pt x="190103" y="167636"/>
                    <a:pt x="190735" y="167636"/>
                  </a:cubicBezTo>
                  <a:cubicBezTo>
                    <a:pt x="191368" y="167636"/>
                    <a:pt x="192000" y="167004"/>
                    <a:pt x="192000" y="165106"/>
                  </a:cubicBezTo>
                  <a:cubicBezTo>
                    <a:pt x="192633" y="150560"/>
                    <a:pt x="193898" y="136646"/>
                    <a:pt x="194530" y="122099"/>
                  </a:cubicBezTo>
                  <a:lnTo>
                    <a:pt x="195163" y="111347"/>
                  </a:lnTo>
                  <a:cubicBezTo>
                    <a:pt x="176821" y="115142"/>
                    <a:pt x="159745" y="123996"/>
                    <a:pt x="144566" y="136013"/>
                  </a:cubicBezTo>
                  <a:close/>
                  <a:moveTo>
                    <a:pt x="248922" y="183448"/>
                  </a:moveTo>
                  <a:cubicBezTo>
                    <a:pt x="245759" y="183448"/>
                    <a:pt x="243230" y="182815"/>
                    <a:pt x="241332" y="181550"/>
                  </a:cubicBezTo>
                  <a:cubicBezTo>
                    <a:pt x="236905" y="179653"/>
                    <a:pt x="231213" y="174593"/>
                    <a:pt x="230580" y="164474"/>
                  </a:cubicBezTo>
                  <a:lnTo>
                    <a:pt x="227418" y="110082"/>
                  </a:lnTo>
                  <a:cubicBezTo>
                    <a:pt x="227418" y="104390"/>
                    <a:pt x="227418" y="100595"/>
                    <a:pt x="230580" y="97433"/>
                  </a:cubicBezTo>
                  <a:cubicBezTo>
                    <a:pt x="234375" y="94271"/>
                    <a:pt x="238170" y="94903"/>
                    <a:pt x="242597" y="95536"/>
                  </a:cubicBezTo>
                  <a:lnTo>
                    <a:pt x="242597" y="95536"/>
                  </a:lnTo>
                  <a:cubicBezTo>
                    <a:pt x="267263" y="99963"/>
                    <a:pt x="289399" y="111347"/>
                    <a:pt x="309005" y="128424"/>
                  </a:cubicBezTo>
                  <a:cubicBezTo>
                    <a:pt x="310270" y="129688"/>
                    <a:pt x="313433" y="132851"/>
                    <a:pt x="313433" y="137278"/>
                  </a:cubicBezTo>
                  <a:cubicBezTo>
                    <a:pt x="313433" y="142338"/>
                    <a:pt x="309638" y="144868"/>
                    <a:pt x="307741" y="145500"/>
                  </a:cubicBezTo>
                  <a:cubicBezTo>
                    <a:pt x="291929" y="156252"/>
                    <a:pt x="276118" y="167636"/>
                    <a:pt x="260306" y="179020"/>
                  </a:cubicBezTo>
                  <a:cubicBezTo>
                    <a:pt x="257144" y="182183"/>
                    <a:pt x="252716" y="183448"/>
                    <a:pt x="248922" y="183448"/>
                  </a:cubicBezTo>
                  <a:close/>
                  <a:moveTo>
                    <a:pt x="243862" y="111347"/>
                  </a:moveTo>
                  <a:lnTo>
                    <a:pt x="247024" y="163209"/>
                  </a:lnTo>
                  <a:cubicBezTo>
                    <a:pt x="247024" y="166371"/>
                    <a:pt x="247657" y="166371"/>
                    <a:pt x="248289" y="167004"/>
                  </a:cubicBezTo>
                  <a:cubicBezTo>
                    <a:pt x="248922" y="167636"/>
                    <a:pt x="250187" y="167636"/>
                    <a:pt x="252716" y="165739"/>
                  </a:cubicBezTo>
                  <a:cubicBezTo>
                    <a:pt x="266631" y="155619"/>
                    <a:pt x="280545" y="145500"/>
                    <a:pt x="295091" y="136013"/>
                  </a:cubicBezTo>
                  <a:cubicBezTo>
                    <a:pt x="278647" y="123364"/>
                    <a:pt x="262203" y="115774"/>
                    <a:pt x="243862" y="111347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icture Placeholder 104">
              <a:extLst>
                <a:ext uri="{FF2B5EF4-FFF2-40B4-BE49-F238E27FC236}">
                  <a16:creationId xmlns:a16="http://schemas.microsoft.com/office/drawing/2014/main" id="{6DC54FCD-4AE4-7E48-F637-35D8AE0E46DC}"/>
                </a:ext>
              </a:extLst>
            </p:cNvPr>
            <p:cNvSpPr/>
            <p:nvPr/>
          </p:nvSpPr>
          <p:spPr>
            <a:xfrm>
              <a:off x="10032185" y="4702267"/>
              <a:ext cx="60716" cy="60083"/>
            </a:xfrm>
            <a:custGeom>
              <a:avLst/>
              <a:gdLst>
                <a:gd name="connsiteX0" fmla="*/ 30991 w 60716"/>
                <a:gd name="connsiteY0" fmla="*/ 60084 h 60083"/>
                <a:gd name="connsiteX1" fmla="*/ 6325 w 60716"/>
                <a:gd name="connsiteY1" fmla="*/ 48067 h 60083"/>
                <a:gd name="connsiteX2" fmla="*/ 0 w 60716"/>
                <a:gd name="connsiteY2" fmla="*/ 21504 h 60083"/>
                <a:gd name="connsiteX3" fmla="*/ 17076 w 60716"/>
                <a:gd name="connsiteY3" fmla="*/ 0 h 60083"/>
                <a:gd name="connsiteX4" fmla="*/ 44272 w 60716"/>
                <a:gd name="connsiteY4" fmla="*/ 0 h 60083"/>
                <a:gd name="connsiteX5" fmla="*/ 60716 w 60716"/>
                <a:gd name="connsiteY5" fmla="*/ 21504 h 60083"/>
                <a:gd name="connsiteX6" fmla="*/ 55024 w 60716"/>
                <a:gd name="connsiteY6" fmla="*/ 48067 h 60083"/>
                <a:gd name="connsiteX7" fmla="*/ 30991 w 60716"/>
                <a:gd name="connsiteY7" fmla="*/ 60084 h 60083"/>
                <a:gd name="connsiteX8" fmla="*/ 20239 w 60716"/>
                <a:gd name="connsiteY8" fmla="*/ 37315 h 60083"/>
                <a:gd name="connsiteX9" fmla="*/ 30991 w 60716"/>
                <a:gd name="connsiteY9" fmla="*/ 42375 h 60083"/>
                <a:gd name="connsiteX10" fmla="*/ 41742 w 60716"/>
                <a:gd name="connsiteY10" fmla="*/ 37315 h 60083"/>
                <a:gd name="connsiteX11" fmla="*/ 44272 w 60716"/>
                <a:gd name="connsiteY11" fmla="*/ 25931 h 60083"/>
                <a:gd name="connsiteX12" fmla="*/ 37315 w 60716"/>
                <a:gd name="connsiteY12" fmla="*/ 17076 h 60083"/>
                <a:gd name="connsiteX13" fmla="*/ 24666 w 60716"/>
                <a:gd name="connsiteY13" fmla="*/ 17076 h 60083"/>
                <a:gd name="connsiteX14" fmla="*/ 17076 w 60716"/>
                <a:gd name="connsiteY14" fmla="*/ 26563 h 60083"/>
                <a:gd name="connsiteX15" fmla="*/ 20239 w 60716"/>
                <a:gd name="connsiteY15" fmla="*/ 37315 h 6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16" h="60083">
                  <a:moveTo>
                    <a:pt x="30991" y="60084"/>
                  </a:moveTo>
                  <a:lnTo>
                    <a:pt x="6325" y="48067"/>
                  </a:lnTo>
                  <a:lnTo>
                    <a:pt x="0" y="21504"/>
                  </a:lnTo>
                  <a:lnTo>
                    <a:pt x="17076" y="0"/>
                  </a:lnTo>
                  <a:lnTo>
                    <a:pt x="44272" y="0"/>
                  </a:lnTo>
                  <a:lnTo>
                    <a:pt x="60716" y="21504"/>
                  </a:lnTo>
                  <a:lnTo>
                    <a:pt x="55024" y="48067"/>
                  </a:lnTo>
                  <a:lnTo>
                    <a:pt x="30991" y="60084"/>
                  </a:lnTo>
                  <a:close/>
                  <a:moveTo>
                    <a:pt x="20239" y="37315"/>
                  </a:moveTo>
                  <a:lnTo>
                    <a:pt x="30991" y="42375"/>
                  </a:lnTo>
                  <a:lnTo>
                    <a:pt x="41742" y="37315"/>
                  </a:lnTo>
                  <a:lnTo>
                    <a:pt x="44272" y="25931"/>
                  </a:lnTo>
                  <a:lnTo>
                    <a:pt x="37315" y="17076"/>
                  </a:lnTo>
                  <a:lnTo>
                    <a:pt x="24666" y="17076"/>
                  </a:lnTo>
                  <a:lnTo>
                    <a:pt x="17076" y="26563"/>
                  </a:lnTo>
                  <a:lnTo>
                    <a:pt x="20239" y="3731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Picture Placeholder 101" descr="PAAS&#10;">
            <a:extLst>
              <a:ext uri="{FF2B5EF4-FFF2-40B4-BE49-F238E27FC236}">
                <a16:creationId xmlns:a16="http://schemas.microsoft.com/office/drawing/2014/main" id="{DA1BB016-F7E3-64DE-8B48-EC90AAA4904B}"/>
              </a:ext>
            </a:extLst>
          </p:cNvPr>
          <p:cNvGrpSpPr/>
          <p:nvPr/>
        </p:nvGrpSpPr>
        <p:grpSpPr>
          <a:xfrm>
            <a:off x="9049145" y="3968750"/>
            <a:ext cx="610988" cy="601469"/>
            <a:chOff x="521042" y="4417660"/>
            <a:chExt cx="610988" cy="601469"/>
          </a:xfrm>
          <a:solidFill>
            <a:schemeClr val="accent2"/>
          </a:solidFill>
        </p:grpSpPr>
        <p:sp>
          <p:nvSpPr>
            <p:cNvPr id="142" name="Picture Placeholder 101">
              <a:extLst>
                <a:ext uri="{FF2B5EF4-FFF2-40B4-BE49-F238E27FC236}">
                  <a16:creationId xmlns:a16="http://schemas.microsoft.com/office/drawing/2014/main" id="{83DB9CD9-9E40-65DC-D343-06E2FD5B9306}"/>
                </a:ext>
              </a:extLst>
            </p:cNvPr>
            <p:cNvSpPr/>
            <p:nvPr/>
          </p:nvSpPr>
          <p:spPr>
            <a:xfrm>
              <a:off x="726163" y="4830036"/>
              <a:ext cx="183636" cy="182768"/>
            </a:xfrm>
            <a:custGeom>
              <a:avLst/>
              <a:gdLst>
                <a:gd name="connsiteX0" fmla="*/ 43435 w 183636"/>
                <a:gd name="connsiteY0" fmla="*/ 182769 h 182768"/>
                <a:gd name="connsiteX1" fmla="*/ 25726 w 183636"/>
                <a:gd name="connsiteY1" fmla="*/ 178342 h 182768"/>
                <a:gd name="connsiteX2" fmla="*/ 15607 w 183636"/>
                <a:gd name="connsiteY2" fmla="*/ 173282 h 182768"/>
                <a:gd name="connsiteX3" fmla="*/ 30154 w 183636"/>
                <a:gd name="connsiteY3" fmla="*/ 158735 h 182768"/>
                <a:gd name="connsiteX4" fmla="*/ 26991 w 183636"/>
                <a:gd name="connsiteY4" fmla="*/ 155573 h 182768"/>
                <a:gd name="connsiteX5" fmla="*/ 23829 w 183636"/>
                <a:gd name="connsiteY5" fmla="*/ 153043 h 182768"/>
                <a:gd name="connsiteX6" fmla="*/ 9282 w 183636"/>
                <a:gd name="connsiteY6" fmla="*/ 167590 h 182768"/>
                <a:gd name="connsiteX7" fmla="*/ 4223 w 183636"/>
                <a:gd name="connsiteY7" fmla="*/ 157470 h 182768"/>
                <a:gd name="connsiteX8" fmla="*/ 8017 w 183636"/>
                <a:gd name="connsiteY8" fmla="*/ 119523 h 182768"/>
                <a:gd name="connsiteX9" fmla="*/ 41538 w 183636"/>
                <a:gd name="connsiteY9" fmla="*/ 113198 h 182768"/>
                <a:gd name="connsiteX10" fmla="*/ 114271 w 183636"/>
                <a:gd name="connsiteY10" fmla="*/ 41730 h 182768"/>
                <a:gd name="connsiteX11" fmla="*/ 120595 w 183636"/>
                <a:gd name="connsiteY11" fmla="*/ 8210 h 182768"/>
                <a:gd name="connsiteX12" fmla="*/ 158543 w 183636"/>
                <a:gd name="connsiteY12" fmla="*/ 4415 h 182768"/>
                <a:gd name="connsiteX13" fmla="*/ 168662 w 183636"/>
                <a:gd name="connsiteY13" fmla="*/ 9475 h 182768"/>
                <a:gd name="connsiteX14" fmla="*/ 154116 w 183636"/>
                <a:gd name="connsiteY14" fmla="*/ 24021 h 182768"/>
                <a:gd name="connsiteX15" fmla="*/ 156646 w 183636"/>
                <a:gd name="connsiteY15" fmla="*/ 27184 h 182768"/>
                <a:gd name="connsiteX16" fmla="*/ 159808 w 183636"/>
                <a:gd name="connsiteY16" fmla="*/ 29713 h 182768"/>
                <a:gd name="connsiteX17" fmla="*/ 174354 w 183636"/>
                <a:gd name="connsiteY17" fmla="*/ 15167 h 182768"/>
                <a:gd name="connsiteX18" fmla="*/ 179414 w 183636"/>
                <a:gd name="connsiteY18" fmla="*/ 25286 h 182768"/>
                <a:gd name="connsiteX19" fmla="*/ 175619 w 183636"/>
                <a:gd name="connsiteY19" fmla="*/ 63234 h 182768"/>
                <a:gd name="connsiteX20" fmla="*/ 142099 w 183636"/>
                <a:gd name="connsiteY20" fmla="*/ 69558 h 182768"/>
                <a:gd name="connsiteX21" fmla="*/ 69999 w 183636"/>
                <a:gd name="connsiteY21" fmla="*/ 141659 h 182768"/>
                <a:gd name="connsiteX22" fmla="*/ 63674 w 183636"/>
                <a:gd name="connsiteY22" fmla="*/ 175179 h 182768"/>
                <a:gd name="connsiteX23" fmla="*/ 43435 w 183636"/>
                <a:gd name="connsiteY23" fmla="*/ 182769 h 182768"/>
                <a:gd name="connsiteX24" fmla="*/ 23829 w 183636"/>
                <a:gd name="connsiteY24" fmla="*/ 131540 h 182768"/>
                <a:gd name="connsiteX25" fmla="*/ 39008 w 183636"/>
                <a:gd name="connsiteY25" fmla="*/ 144821 h 182768"/>
                <a:gd name="connsiteX26" fmla="*/ 52290 w 183636"/>
                <a:gd name="connsiteY26" fmla="*/ 159368 h 182768"/>
                <a:gd name="connsiteX27" fmla="*/ 45333 w 183636"/>
                <a:gd name="connsiteY27" fmla="*/ 166325 h 182768"/>
                <a:gd name="connsiteX28" fmla="*/ 52922 w 183636"/>
                <a:gd name="connsiteY28" fmla="*/ 162530 h 182768"/>
                <a:gd name="connsiteX29" fmla="*/ 53555 w 183636"/>
                <a:gd name="connsiteY29" fmla="*/ 142291 h 182768"/>
                <a:gd name="connsiteX30" fmla="*/ 51025 w 183636"/>
                <a:gd name="connsiteY30" fmla="*/ 137864 h 182768"/>
                <a:gd name="connsiteX31" fmla="*/ 138937 w 183636"/>
                <a:gd name="connsiteY31" fmla="*/ 49952 h 182768"/>
                <a:gd name="connsiteX32" fmla="*/ 143996 w 183636"/>
                <a:gd name="connsiteY32" fmla="*/ 52482 h 182768"/>
                <a:gd name="connsiteX33" fmla="*/ 164235 w 183636"/>
                <a:gd name="connsiteY33" fmla="*/ 51850 h 182768"/>
                <a:gd name="connsiteX34" fmla="*/ 168030 w 183636"/>
                <a:gd name="connsiteY34" fmla="*/ 44260 h 182768"/>
                <a:gd name="connsiteX35" fmla="*/ 161073 w 183636"/>
                <a:gd name="connsiteY35" fmla="*/ 51217 h 182768"/>
                <a:gd name="connsiteX36" fmla="*/ 144629 w 183636"/>
                <a:gd name="connsiteY36" fmla="*/ 37935 h 182768"/>
                <a:gd name="connsiteX37" fmla="*/ 132612 w 183636"/>
                <a:gd name="connsiteY37" fmla="*/ 22756 h 182768"/>
                <a:gd name="connsiteX38" fmla="*/ 139569 w 183636"/>
                <a:gd name="connsiteY38" fmla="*/ 15799 h 182768"/>
                <a:gd name="connsiteX39" fmla="*/ 131980 w 183636"/>
                <a:gd name="connsiteY39" fmla="*/ 19594 h 182768"/>
                <a:gd name="connsiteX40" fmla="*/ 131347 w 183636"/>
                <a:gd name="connsiteY40" fmla="*/ 39833 h 182768"/>
                <a:gd name="connsiteX41" fmla="*/ 133877 w 183636"/>
                <a:gd name="connsiteY41" fmla="*/ 44893 h 182768"/>
                <a:gd name="connsiteX42" fmla="*/ 45333 w 183636"/>
                <a:gd name="connsiteY42" fmla="*/ 132804 h 182768"/>
                <a:gd name="connsiteX43" fmla="*/ 40273 w 183636"/>
                <a:gd name="connsiteY43" fmla="*/ 130275 h 182768"/>
                <a:gd name="connsiteX44" fmla="*/ 20034 w 183636"/>
                <a:gd name="connsiteY44" fmla="*/ 130907 h 182768"/>
                <a:gd name="connsiteX45" fmla="*/ 16239 w 183636"/>
                <a:gd name="connsiteY45" fmla="*/ 138497 h 182768"/>
                <a:gd name="connsiteX46" fmla="*/ 23829 w 183636"/>
                <a:gd name="connsiteY46" fmla="*/ 131540 h 1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83636" h="182768">
                  <a:moveTo>
                    <a:pt x="43435" y="182769"/>
                  </a:moveTo>
                  <a:cubicBezTo>
                    <a:pt x="37743" y="182769"/>
                    <a:pt x="32051" y="181504"/>
                    <a:pt x="25726" y="178342"/>
                  </a:cubicBezTo>
                  <a:lnTo>
                    <a:pt x="15607" y="173282"/>
                  </a:lnTo>
                  <a:lnTo>
                    <a:pt x="30154" y="158735"/>
                  </a:lnTo>
                  <a:lnTo>
                    <a:pt x="26991" y="155573"/>
                  </a:lnTo>
                  <a:lnTo>
                    <a:pt x="23829" y="153043"/>
                  </a:lnTo>
                  <a:lnTo>
                    <a:pt x="9282" y="167590"/>
                  </a:lnTo>
                  <a:lnTo>
                    <a:pt x="4223" y="157470"/>
                  </a:lnTo>
                  <a:cubicBezTo>
                    <a:pt x="-2734" y="143556"/>
                    <a:pt x="-837" y="128377"/>
                    <a:pt x="8017" y="119523"/>
                  </a:cubicBezTo>
                  <a:cubicBezTo>
                    <a:pt x="16239" y="111301"/>
                    <a:pt x="28889" y="109403"/>
                    <a:pt x="41538" y="113198"/>
                  </a:cubicBezTo>
                  <a:lnTo>
                    <a:pt x="114271" y="41730"/>
                  </a:lnTo>
                  <a:cubicBezTo>
                    <a:pt x="109844" y="29081"/>
                    <a:pt x="112373" y="16432"/>
                    <a:pt x="120595" y="8210"/>
                  </a:cubicBezTo>
                  <a:cubicBezTo>
                    <a:pt x="130082" y="-1277"/>
                    <a:pt x="144629" y="-2542"/>
                    <a:pt x="158543" y="4415"/>
                  </a:cubicBezTo>
                  <a:lnTo>
                    <a:pt x="168662" y="9475"/>
                  </a:lnTo>
                  <a:lnTo>
                    <a:pt x="154116" y="24021"/>
                  </a:lnTo>
                  <a:lnTo>
                    <a:pt x="156646" y="27184"/>
                  </a:lnTo>
                  <a:lnTo>
                    <a:pt x="159808" y="29713"/>
                  </a:lnTo>
                  <a:lnTo>
                    <a:pt x="174354" y="15167"/>
                  </a:lnTo>
                  <a:lnTo>
                    <a:pt x="179414" y="25286"/>
                  </a:lnTo>
                  <a:cubicBezTo>
                    <a:pt x="186371" y="39200"/>
                    <a:pt x="184474" y="54379"/>
                    <a:pt x="175619" y="63234"/>
                  </a:cubicBezTo>
                  <a:cubicBezTo>
                    <a:pt x="167397" y="71456"/>
                    <a:pt x="154748" y="73353"/>
                    <a:pt x="142099" y="69558"/>
                  </a:cubicBezTo>
                  <a:lnTo>
                    <a:pt x="69999" y="141659"/>
                  </a:lnTo>
                  <a:cubicBezTo>
                    <a:pt x="74426" y="154308"/>
                    <a:pt x="71896" y="166325"/>
                    <a:pt x="63674" y="175179"/>
                  </a:cubicBezTo>
                  <a:cubicBezTo>
                    <a:pt x="58614" y="180239"/>
                    <a:pt x="51025" y="182769"/>
                    <a:pt x="43435" y="182769"/>
                  </a:cubicBezTo>
                  <a:close/>
                  <a:moveTo>
                    <a:pt x="23829" y="131540"/>
                  </a:moveTo>
                  <a:lnTo>
                    <a:pt x="39008" y="144821"/>
                  </a:lnTo>
                  <a:lnTo>
                    <a:pt x="52290" y="159368"/>
                  </a:lnTo>
                  <a:lnTo>
                    <a:pt x="45333" y="166325"/>
                  </a:lnTo>
                  <a:cubicBezTo>
                    <a:pt x="48495" y="165692"/>
                    <a:pt x="51025" y="165060"/>
                    <a:pt x="52922" y="162530"/>
                  </a:cubicBezTo>
                  <a:cubicBezTo>
                    <a:pt x="57349" y="158103"/>
                    <a:pt x="57982" y="149881"/>
                    <a:pt x="53555" y="142291"/>
                  </a:cubicBezTo>
                  <a:lnTo>
                    <a:pt x="51025" y="137864"/>
                  </a:lnTo>
                  <a:lnTo>
                    <a:pt x="138937" y="49952"/>
                  </a:lnTo>
                  <a:lnTo>
                    <a:pt x="143996" y="52482"/>
                  </a:lnTo>
                  <a:cubicBezTo>
                    <a:pt x="151586" y="56277"/>
                    <a:pt x="159808" y="56277"/>
                    <a:pt x="164235" y="51850"/>
                  </a:cubicBezTo>
                  <a:cubicBezTo>
                    <a:pt x="166132" y="49952"/>
                    <a:pt x="167397" y="47422"/>
                    <a:pt x="168030" y="44260"/>
                  </a:cubicBezTo>
                  <a:lnTo>
                    <a:pt x="161073" y="51217"/>
                  </a:lnTo>
                  <a:lnTo>
                    <a:pt x="144629" y="37935"/>
                  </a:lnTo>
                  <a:lnTo>
                    <a:pt x="132612" y="22756"/>
                  </a:lnTo>
                  <a:lnTo>
                    <a:pt x="139569" y="15799"/>
                  </a:lnTo>
                  <a:cubicBezTo>
                    <a:pt x="136407" y="16432"/>
                    <a:pt x="133877" y="17064"/>
                    <a:pt x="131980" y="19594"/>
                  </a:cubicBezTo>
                  <a:cubicBezTo>
                    <a:pt x="127552" y="24021"/>
                    <a:pt x="126920" y="32243"/>
                    <a:pt x="131347" y="39833"/>
                  </a:cubicBezTo>
                  <a:lnTo>
                    <a:pt x="133877" y="44893"/>
                  </a:lnTo>
                  <a:lnTo>
                    <a:pt x="45333" y="132804"/>
                  </a:lnTo>
                  <a:lnTo>
                    <a:pt x="40273" y="130275"/>
                  </a:lnTo>
                  <a:cubicBezTo>
                    <a:pt x="32683" y="126480"/>
                    <a:pt x="24461" y="126480"/>
                    <a:pt x="20034" y="130907"/>
                  </a:cubicBezTo>
                  <a:cubicBezTo>
                    <a:pt x="18137" y="132804"/>
                    <a:pt x="16872" y="135334"/>
                    <a:pt x="16239" y="138497"/>
                  </a:cubicBezTo>
                  <a:lnTo>
                    <a:pt x="23829" y="13154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icture Placeholder 101">
              <a:extLst>
                <a:ext uri="{FF2B5EF4-FFF2-40B4-BE49-F238E27FC236}">
                  <a16:creationId xmlns:a16="http://schemas.microsoft.com/office/drawing/2014/main" id="{861078EB-2861-6ADB-0D73-FA6F55EE09FB}"/>
                </a:ext>
              </a:extLst>
            </p:cNvPr>
            <p:cNvSpPr/>
            <p:nvPr/>
          </p:nvSpPr>
          <p:spPr>
            <a:xfrm>
              <a:off x="594407" y="4756659"/>
              <a:ext cx="68938" cy="51229"/>
            </a:xfrm>
            <a:custGeom>
              <a:avLst/>
              <a:gdLst>
                <a:gd name="connsiteX0" fmla="*/ 68938 w 68938"/>
                <a:gd name="connsiteY0" fmla="*/ 0 h 51229"/>
                <a:gd name="connsiteX1" fmla="*/ 53127 w 68938"/>
                <a:gd name="connsiteY1" fmla="*/ 0 h 51229"/>
                <a:gd name="connsiteX2" fmla="*/ 53127 w 68938"/>
                <a:gd name="connsiteY2" fmla="*/ 29726 h 51229"/>
                <a:gd name="connsiteX3" fmla="*/ 23401 w 68938"/>
                <a:gd name="connsiteY3" fmla="*/ 29726 h 51229"/>
                <a:gd name="connsiteX4" fmla="*/ 13282 w 68938"/>
                <a:gd name="connsiteY4" fmla="*/ 24666 h 51229"/>
                <a:gd name="connsiteX5" fmla="*/ 0 w 68938"/>
                <a:gd name="connsiteY5" fmla="*/ 37948 h 51229"/>
                <a:gd name="connsiteX6" fmla="*/ 13282 w 68938"/>
                <a:gd name="connsiteY6" fmla="*/ 51229 h 51229"/>
                <a:gd name="connsiteX7" fmla="*/ 23401 w 68938"/>
                <a:gd name="connsiteY7" fmla="*/ 46170 h 51229"/>
                <a:gd name="connsiteX8" fmla="*/ 68938 w 68938"/>
                <a:gd name="connsiteY8" fmla="*/ 46170 h 51229"/>
                <a:gd name="connsiteX9" fmla="*/ 68938 w 68938"/>
                <a:gd name="connsiteY9" fmla="*/ 0 h 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38" h="51229">
                  <a:moveTo>
                    <a:pt x="68938" y="0"/>
                  </a:moveTo>
                  <a:lnTo>
                    <a:pt x="53127" y="0"/>
                  </a:lnTo>
                  <a:lnTo>
                    <a:pt x="53127" y="29726"/>
                  </a:lnTo>
                  <a:lnTo>
                    <a:pt x="23401" y="29726"/>
                  </a:lnTo>
                  <a:cubicBezTo>
                    <a:pt x="20871" y="26563"/>
                    <a:pt x="17076" y="24666"/>
                    <a:pt x="13282" y="24666"/>
                  </a:cubicBezTo>
                  <a:cubicBezTo>
                    <a:pt x="6325" y="24666"/>
                    <a:pt x="0" y="30358"/>
                    <a:pt x="0" y="37948"/>
                  </a:cubicBezTo>
                  <a:cubicBezTo>
                    <a:pt x="0" y="44905"/>
                    <a:pt x="5692" y="51229"/>
                    <a:pt x="13282" y="51229"/>
                  </a:cubicBezTo>
                  <a:cubicBezTo>
                    <a:pt x="17709" y="51229"/>
                    <a:pt x="21504" y="49332"/>
                    <a:pt x="23401" y="46170"/>
                  </a:cubicBezTo>
                  <a:lnTo>
                    <a:pt x="68938" y="46170"/>
                  </a:lnTo>
                  <a:lnTo>
                    <a:pt x="68938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icture Placeholder 101">
              <a:extLst>
                <a:ext uri="{FF2B5EF4-FFF2-40B4-BE49-F238E27FC236}">
                  <a16:creationId xmlns:a16="http://schemas.microsoft.com/office/drawing/2014/main" id="{01F24BAC-C7F5-5D62-4528-5D3783E41E5B}"/>
                </a:ext>
              </a:extLst>
            </p:cNvPr>
            <p:cNvSpPr/>
            <p:nvPr/>
          </p:nvSpPr>
          <p:spPr>
            <a:xfrm>
              <a:off x="996019" y="4756659"/>
              <a:ext cx="70203" cy="50596"/>
            </a:xfrm>
            <a:custGeom>
              <a:avLst/>
              <a:gdLst>
                <a:gd name="connsiteX0" fmla="*/ 56921 w 70203"/>
                <a:gd name="connsiteY0" fmla="*/ 24666 h 50596"/>
                <a:gd name="connsiteX1" fmla="*/ 46802 w 70203"/>
                <a:gd name="connsiteY1" fmla="*/ 29726 h 50596"/>
                <a:gd name="connsiteX2" fmla="*/ 15812 w 70203"/>
                <a:gd name="connsiteY2" fmla="*/ 29726 h 50596"/>
                <a:gd name="connsiteX3" fmla="*/ 15812 w 70203"/>
                <a:gd name="connsiteY3" fmla="*/ 0 h 50596"/>
                <a:gd name="connsiteX4" fmla="*/ 0 w 70203"/>
                <a:gd name="connsiteY4" fmla="*/ 0 h 50596"/>
                <a:gd name="connsiteX5" fmla="*/ 0 w 70203"/>
                <a:gd name="connsiteY5" fmla="*/ 45537 h 50596"/>
                <a:gd name="connsiteX6" fmla="*/ 46802 w 70203"/>
                <a:gd name="connsiteY6" fmla="*/ 45537 h 50596"/>
                <a:gd name="connsiteX7" fmla="*/ 56921 w 70203"/>
                <a:gd name="connsiteY7" fmla="*/ 50597 h 50596"/>
                <a:gd name="connsiteX8" fmla="*/ 70203 w 70203"/>
                <a:gd name="connsiteY8" fmla="*/ 37315 h 50596"/>
                <a:gd name="connsiteX9" fmla="*/ 56921 w 70203"/>
                <a:gd name="connsiteY9" fmla="*/ 24666 h 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03" h="50596">
                  <a:moveTo>
                    <a:pt x="56921" y="24666"/>
                  </a:moveTo>
                  <a:cubicBezTo>
                    <a:pt x="52494" y="24666"/>
                    <a:pt x="48699" y="26563"/>
                    <a:pt x="46802" y="29726"/>
                  </a:cubicBezTo>
                  <a:lnTo>
                    <a:pt x="15812" y="29726"/>
                  </a:lnTo>
                  <a:lnTo>
                    <a:pt x="15812" y="0"/>
                  </a:lnTo>
                  <a:lnTo>
                    <a:pt x="0" y="0"/>
                  </a:lnTo>
                  <a:lnTo>
                    <a:pt x="0" y="45537"/>
                  </a:lnTo>
                  <a:lnTo>
                    <a:pt x="46802" y="45537"/>
                  </a:lnTo>
                  <a:cubicBezTo>
                    <a:pt x="49332" y="48699"/>
                    <a:pt x="53127" y="50597"/>
                    <a:pt x="56921" y="50597"/>
                  </a:cubicBezTo>
                  <a:cubicBezTo>
                    <a:pt x="63878" y="50597"/>
                    <a:pt x="70203" y="44905"/>
                    <a:pt x="70203" y="37315"/>
                  </a:cubicBezTo>
                  <a:cubicBezTo>
                    <a:pt x="70203" y="30358"/>
                    <a:pt x="63878" y="24666"/>
                    <a:pt x="56921" y="2466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icture Placeholder 101">
              <a:extLst>
                <a:ext uri="{FF2B5EF4-FFF2-40B4-BE49-F238E27FC236}">
                  <a16:creationId xmlns:a16="http://schemas.microsoft.com/office/drawing/2014/main" id="{A5068F8F-5B0D-26CA-D660-57A9C3BD0FFA}"/>
                </a:ext>
              </a:extLst>
            </p:cNvPr>
            <p:cNvSpPr/>
            <p:nvPr/>
          </p:nvSpPr>
          <p:spPr>
            <a:xfrm>
              <a:off x="813238" y="4756026"/>
              <a:ext cx="26563" cy="44904"/>
            </a:xfrm>
            <a:custGeom>
              <a:avLst/>
              <a:gdLst>
                <a:gd name="connsiteX0" fmla="*/ 20871 w 26563"/>
                <a:gd name="connsiteY0" fmla="*/ 21504 h 44904"/>
                <a:gd name="connsiteX1" fmla="*/ 20871 w 26563"/>
                <a:gd name="connsiteY1" fmla="*/ 0 h 44904"/>
                <a:gd name="connsiteX2" fmla="*/ 5060 w 26563"/>
                <a:gd name="connsiteY2" fmla="*/ 0 h 44904"/>
                <a:gd name="connsiteX3" fmla="*/ 5060 w 26563"/>
                <a:gd name="connsiteY3" fmla="*/ 21504 h 44904"/>
                <a:gd name="connsiteX4" fmla="*/ 0 w 26563"/>
                <a:gd name="connsiteY4" fmla="*/ 31623 h 44904"/>
                <a:gd name="connsiteX5" fmla="*/ 13282 w 26563"/>
                <a:gd name="connsiteY5" fmla="*/ 44905 h 44904"/>
                <a:gd name="connsiteX6" fmla="*/ 26563 w 26563"/>
                <a:gd name="connsiteY6" fmla="*/ 31623 h 44904"/>
                <a:gd name="connsiteX7" fmla="*/ 20871 w 26563"/>
                <a:gd name="connsiteY7" fmla="*/ 21504 h 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63" h="44904">
                  <a:moveTo>
                    <a:pt x="20871" y="21504"/>
                  </a:moveTo>
                  <a:lnTo>
                    <a:pt x="20871" y="0"/>
                  </a:lnTo>
                  <a:lnTo>
                    <a:pt x="5060" y="0"/>
                  </a:lnTo>
                  <a:lnTo>
                    <a:pt x="5060" y="21504"/>
                  </a:lnTo>
                  <a:cubicBezTo>
                    <a:pt x="1897" y="24034"/>
                    <a:pt x="0" y="27828"/>
                    <a:pt x="0" y="31623"/>
                  </a:cubicBezTo>
                  <a:cubicBezTo>
                    <a:pt x="0" y="38580"/>
                    <a:pt x="5692" y="44905"/>
                    <a:pt x="13282" y="44905"/>
                  </a:cubicBezTo>
                  <a:cubicBezTo>
                    <a:pt x="20239" y="44905"/>
                    <a:pt x="26563" y="39213"/>
                    <a:pt x="26563" y="31623"/>
                  </a:cubicBezTo>
                  <a:cubicBezTo>
                    <a:pt x="25931" y="27828"/>
                    <a:pt x="23401" y="24034"/>
                    <a:pt x="20871" y="2150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icture Placeholder 101">
              <a:extLst>
                <a:ext uri="{FF2B5EF4-FFF2-40B4-BE49-F238E27FC236}">
                  <a16:creationId xmlns:a16="http://schemas.microsoft.com/office/drawing/2014/main" id="{B88F8989-01FA-9165-48A9-926D59E025B0}"/>
                </a:ext>
              </a:extLst>
            </p:cNvPr>
            <p:cNvSpPr/>
            <p:nvPr/>
          </p:nvSpPr>
          <p:spPr>
            <a:xfrm>
              <a:off x="521042" y="4834451"/>
              <a:ext cx="132184" cy="184678"/>
            </a:xfrm>
            <a:custGeom>
              <a:avLst/>
              <a:gdLst>
                <a:gd name="connsiteX0" fmla="*/ 130919 w 132184"/>
                <a:gd name="connsiteY0" fmla="*/ 21504 h 184678"/>
                <a:gd name="connsiteX1" fmla="*/ 128389 w 132184"/>
                <a:gd name="connsiteY1" fmla="*/ 15812 h 184678"/>
                <a:gd name="connsiteX2" fmla="*/ 65776 w 132184"/>
                <a:gd name="connsiteY2" fmla="*/ 0 h 184678"/>
                <a:gd name="connsiteX3" fmla="*/ 632 w 132184"/>
                <a:gd name="connsiteY3" fmla="*/ 23401 h 184678"/>
                <a:gd name="connsiteX4" fmla="*/ 65776 w 132184"/>
                <a:gd name="connsiteY4" fmla="*/ 46802 h 184678"/>
                <a:gd name="connsiteX5" fmla="*/ 115108 w 132184"/>
                <a:gd name="connsiteY5" fmla="*/ 39845 h 184678"/>
                <a:gd name="connsiteX6" fmla="*/ 115108 w 132184"/>
                <a:gd name="connsiteY6" fmla="*/ 63246 h 184678"/>
                <a:gd name="connsiteX7" fmla="*/ 114475 w 132184"/>
                <a:gd name="connsiteY7" fmla="*/ 63878 h 184678"/>
                <a:gd name="connsiteX8" fmla="*/ 64511 w 132184"/>
                <a:gd name="connsiteY8" fmla="*/ 74630 h 184678"/>
                <a:gd name="connsiteX9" fmla="*/ 15179 w 132184"/>
                <a:gd name="connsiteY9" fmla="*/ 65776 h 184678"/>
                <a:gd name="connsiteX10" fmla="*/ 15179 w 132184"/>
                <a:gd name="connsiteY10" fmla="*/ 51862 h 184678"/>
                <a:gd name="connsiteX11" fmla="*/ 7590 w 132184"/>
                <a:gd name="connsiteY11" fmla="*/ 44272 h 184678"/>
                <a:gd name="connsiteX12" fmla="*/ 0 w 132184"/>
                <a:gd name="connsiteY12" fmla="*/ 51862 h 184678"/>
                <a:gd name="connsiteX13" fmla="*/ 0 w 132184"/>
                <a:gd name="connsiteY13" fmla="*/ 67041 h 184678"/>
                <a:gd name="connsiteX14" fmla="*/ 65143 w 132184"/>
                <a:gd name="connsiteY14" fmla="*/ 90442 h 184678"/>
                <a:gd name="connsiteX15" fmla="*/ 115740 w 132184"/>
                <a:gd name="connsiteY15" fmla="*/ 82852 h 184678"/>
                <a:gd name="connsiteX16" fmla="*/ 115740 w 132184"/>
                <a:gd name="connsiteY16" fmla="*/ 111313 h 184678"/>
                <a:gd name="connsiteX17" fmla="*/ 115108 w 132184"/>
                <a:gd name="connsiteY17" fmla="*/ 111945 h 184678"/>
                <a:gd name="connsiteX18" fmla="*/ 64511 w 132184"/>
                <a:gd name="connsiteY18" fmla="*/ 122697 h 184678"/>
                <a:gd name="connsiteX19" fmla="*/ 15179 w 132184"/>
                <a:gd name="connsiteY19" fmla="*/ 113843 h 184678"/>
                <a:gd name="connsiteX20" fmla="*/ 15179 w 132184"/>
                <a:gd name="connsiteY20" fmla="*/ 99929 h 184678"/>
                <a:gd name="connsiteX21" fmla="*/ 7590 w 132184"/>
                <a:gd name="connsiteY21" fmla="*/ 92339 h 184678"/>
                <a:gd name="connsiteX22" fmla="*/ 0 w 132184"/>
                <a:gd name="connsiteY22" fmla="*/ 99929 h 184678"/>
                <a:gd name="connsiteX23" fmla="*/ 0 w 132184"/>
                <a:gd name="connsiteY23" fmla="*/ 115108 h 184678"/>
                <a:gd name="connsiteX24" fmla="*/ 65143 w 132184"/>
                <a:gd name="connsiteY24" fmla="*/ 138509 h 184678"/>
                <a:gd name="connsiteX25" fmla="*/ 115740 w 132184"/>
                <a:gd name="connsiteY25" fmla="*/ 130919 h 184678"/>
                <a:gd name="connsiteX26" fmla="*/ 115740 w 132184"/>
                <a:gd name="connsiteY26" fmla="*/ 159380 h 184678"/>
                <a:gd name="connsiteX27" fmla="*/ 65143 w 132184"/>
                <a:gd name="connsiteY27" fmla="*/ 168867 h 184678"/>
                <a:gd name="connsiteX28" fmla="*/ 15812 w 132184"/>
                <a:gd name="connsiteY28" fmla="*/ 160012 h 184678"/>
                <a:gd name="connsiteX29" fmla="*/ 15812 w 132184"/>
                <a:gd name="connsiteY29" fmla="*/ 146098 h 184678"/>
                <a:gd name="connsiteX30" fmla="*/ 8222 w 132184"/>
                <a:gd name="connsiteY30" fmla="*/ 138509 h 184678"/>
                <a:gd name="connsiteX31" fmla="*/ 632 w 132184"/>
                <a:gd name="connsiteY31" fmla="*/ 146098 h 184678"/>
                <a:gd name="connsiteX32" fmla="*/ 632 w 132184"/>
                <a:gd name="connsiteY32" fmla="*/ 161277 h 184678"/>
                <a:gd name="connsiteX33" fmla="*/ 65776 w 132184"/>
                <a:gd name="connsiteY33" fmla="*/ 184678 h 184678"/>
                <a:gd name="connsiteX34" fmla="*/ 130287 w 132184"/>
                <a:gd name="connsiteY34" fmla="*/ 166337 h 184678"/>
                <a:gd name="connsiteX35" fmla="*/ 130287 w 132184"/>
                <a:gd name="connsiteY35" fmla="*/ 165705 h 184678"/>
                <a:gd name="connsiteX36" fmla="*/ 132184 w 132184"/>
                <a:gd name="connsiteY36" fmla="*/ 161277 h 184678"/>
                <a:gd name="connsiteX37" fmla="*/ 132184 w 132184"/>
                <a:gd name="connsiteY37" fmla="*/ 21504 h 184678"/>
                <a:gd name="connsiteX38" fmla="*/ 65143 w 132184"/>
                <a:gd name="connsiteY38" fmla="*/ 30358 h 184678"/>
                <a:gd name="connsiteX39" fmla="*/ 17709 w 132184"/>
                <a:gd name="connsiteY39" fmla="*/ 22769 h 184678"/>
                <a:gd name="connsiteX40" fmla="*/ 65143 w 132184"/>
                <a:gd name="connsiteY40" fmla="*/ 15179 h 184678"/>
                <a:gd name="connsiteX41" fmla="*/ 112578 w 132184"/>
                <a:gd name="connsiteY41" fmla="*/ 22769 h 184678"/>
                <a:gd name="connsiteX42" fmla="*/ 65143 w 132184"/>
                <a:gd name="connsiteY42" fmla="*/ 30358 h 1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32184" h="184678">
                  <a:moveTo>
                    <a:pt x="130919" y="21504"/>
                  </a:moveTo>
                  <a:cubicBezTo>
                    <a:pt x="130919" y="18974"/>
                    <a:pt x="129654" y="17076"/>
                    <a:pt x="128389" y="15812"/>
                  </a:cubicBezTo>
                  <a:cubicBezTo>
                    <a:pt x="117638" y="632"/>
                    <a:pt x="75263" y="0"/>
                    <a:pt x="65776" y="0"/>
                  </a:cubicBezTo>
                  <a:cubicBezTo>
                    <a:pt x="55024" y="0"/>
                    <a:pt x="632" y="1265"/>
                    <a:pt x="632" y="23401"/>
                  </a:cubicBezTo>
                  <a:cubicBezTo>
                    <a:pt x="632" y="45537"/>
                    <a:pt x="55024" y="46802"/>
                    <a:pt x="65776" y="46802"/>
                  </a:cubicBezTo>
                  <a:cubicBezTo>
                    <a:pt x="72733" y="46802"/>
                    <a:pt x="98664" y="46170"/>
                    <a:pt x="115108" y="39845"/>
                  </a:cubicBezTo>
                  <a:lnTo>
                    <a:pt x="115108" y="63246"/>
                  </a:lnTo>
                  <a:cubicBezTo>
                    <a:pt x="115108" y="63246"/>
                    <a:pt x="114475" y="63878"/>
                    <a:pt x="114475" y="63878"/>
                  </a:cubicBezTo>
                  <a:cubicBezTo>
                    <a:pt x="112578" y="68306"/>
                    <a:pt x="97399" y="74630"/>
                    <a:pt x="64511" y="74630"/>
                  </a:cubicBezTo>
                  <a:cubicBezTo>
                    <a:pt x="36050" y="74630"/>
                    <a:pt x="18974" y="68938"/>
                    <a:pt x="15179" y="65776"/>
                  </a:cubicBezTo>
                  <a:lnTo>
                    <a:pt x="15179" y="51862"/>
                  </a:lnTo>
                  <a:cubicBezTo>
                    <a:pt x="15179" y="47435"/>
                    <a:pt x="11384" y="44272"/>
                    <a:pt x="7590" y="44272"/>
                  </a:cubicBezTo>
                  <a:cubicBezTo>
                    <a:pt x="3795" y="44272"/>
                    <a:pt x="0" y="48067"/>
                    <a:pt x="0" y="51862"/>
                  </a:cubicBezTo>
                  <a:lnTo>
                    <a:pt x="0" y="67041"/>
                  </a:lnTo>
                  <a:cubicBezTo>
                    <a:pt x="0" y="89177"/>
                    <a:pt x="54392" y="90442"/>
                    <a:pt x="65143" y="90442"/>
                  </a:cubicBezTo>
                  <a:cubicBezTo>
                    <a:pt x="82220" y="90442"/>
                    <a:pt x="102459" y="88544"/>
                    <a:pt x="115740" y="82852"/>
                  </a:cubicBezTo>
                  <a:lnTo>
                    <a:pt x="115740" y="111313"/>
                  </a:lnTo>
                  <a:cubicBezTo>
                    <a:pt x="115740" y="111313"/>
                    <a:pt x="115740" y="111945"/>
                    <a:pt x="115108" y="111945"/>
                  </a:cubicBezTo>
                  <a:cubicBezTo>
                    <a:pt x="113210" y="115740"/>
                    <a:pt x="103723" y="122697"/>
                    <a:pt x="64511" y="122697"/>
                  </a:cubicBezTo>
                  <a:cubicBezTo>
                    <a:pt x="36050" y="122697"/>
                    <a:pt x="18974" y="117005"/>
                    <a:pt x="15179" y="113843"/>
                  </a:cubicBezTo>
                  <a:lnTo>
                    <a:pt x="15179" y="99929"/>
                  </a:lnTo>
                  <a:cubicBezTo>
                    <a:pt x="15179" y="95501"/>
                    <a:pt x="11384" y="92339"/>
                    <a:pt x="7590" y="92339"/>
                  </a:cubicBezTo>
                  <a:cubicBezTo>
                    <a:pt x="3795" y="92339"/>
                    <a:pt x="0" y="96134"/>
                    <a:pt x="0" y="99929"/>
                  </a:cubicBezTo>
                  <a:lnTo>
                    <a:pt x="0" y="115108"/>
                  </a:lnTo>
                  <a:cubicBezTo>
                    <a:pt x="0" y="137244"/>
                    <a:pt x="54392" y="138509"/>
                    <a:pt x="65143" y="138509"/>
                  </a:cubicBezTo>
                  <a:cubicBezTo>
                    <a:pt x="88544" y="138509"/>
                    <a:pt x="104988" y="135979"/>
                    <a:pt x="115740" y="130919"/>
                  </a:cubicBezTo>
                  <a:lnTo>
                    <a:pt x="115740" y="159380"/>
                  </a:lnTo>
                  <a:cubicBezTo>
                    <a:pt x="111945" y="165705"/>
                    <a:pt x="95501" y="168867"/>
                    <a:pt x="65143" y="168867"/>
                  </a:cubicBezTo>
                  <a:cubicBezTo>
                    <a:pt x="36683" y="168867"/>
                    <a:pt x="19606" y="163175"/>
                    <a:pt x="15812" y="160012"/>
                  </a:cubicBezTo>
                  <a:lnTo>
                    <a:pt x="15812" y="146098"/>
                  </a:lnTo>
                  <a:cubicBezTo>
                    <a:pt x="15812" y="141671"/>
                    <a:pt x="12017" y="138509"/>
                    <a:pt x="8222" y="138509"/>
                  </a:cubicBezTo>
                  <a:cubicBezTo>
                    <a:pt x="4427" y="138509"/>
                    <a:pt x="632" y="142304"/>
                    <a:pt x="632" y="146098"/>
                  </a:cubicBezTo>
                  <a:lnTo>
                    <a:pt x="632" y="161277"/>
                  </a:lnTo>
                  <a:cubicBezTo>
                    <a:pt x="632" y="183413"/>
                    <a:pt x="55024" y="184678"/>
                    <a:pt x="65776" y="184678"/>
                  </a:cubicBezTo>
                  <a:cubicBezTo>
                    <a:pt x="98664" y="184678"/>
                    <a:pt x="122065" y="181516"/>
                    <a:pt x="130287" y="166337"/>
                  </a:cubicBezTo>
                  <a:cubicBezTo>
                    <a:pt x="130287" y="166337"/>
                    <a:pt x="130287" y="165705"/>
                    <a:pt x="130287" y="165705"/>
                  </a:cubicBezTo>
                  <a:cubicBezTo>
                    <a:pt x="131552" y="164440"/>
                    <a:pt x="132184" y="162542"/>
                    <a:pt x="132184" y="161277"/>
                  </a:cubicBezTo>
                  <a:lnTo>
                    <a:pt x="132184" y="21504"/>
                  </a:lnTo>
                  <a:close/>
                  <a:moveTo>
                    <a:pt x="65143" y="30358"/>
                  </a:moveTo>
                  <a:cubicBezTo>
                    <a:pt x="40477" y="30358"/>
                    <a:pt x="24033" y="25931"/>
                    <a:pt x="17709" y="22769"/>
                  </a:cubicBezTo>
                  <a:cubicBezTo>
                    <a:pt x="24033" y="19606"/>
                    <a:pt x="40477" y="15179"/>
                    <a:pt x="65143" y="15179"/>
                  </a:cubicBezTo>
                  <a:cubicBezTo>
                    <a:pt x="89809" y="15179"/>
                    <a:pt x="106253" y="19606"/>
                    <a:pt x="112578" y="22769"/>
                  </a:cubicBezTo>
                  <a:cubicBezTo>
                    <a:pt x="106886" y="26563"/>
                    <a:pt x="90442" y="30358"/>
                    <a:pt x="65143" y="3035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7" name="Picture Placeholder 101">
              <a:extLst>
                <a:ext uri="{FF2B5EF4-FFF2-40B4-BE49-F238E27FC236}">
                  <a16:creationId xmlns:a16="http://schemas.microsoft.com/office/drawing/2014/main" id="{2C088086-7F20-47DB-1A28-0E68DD86CB6F}"/>
                </a:ext>
              </a:extLst>
            </p:cNvPr>
            <p:cNvGrpSpPr/>
            <p:nvPr/>
          </p:nvGrpSpPr>
          <p:grpSpPr>
            <a:xfrm>
              <a:off x="697498" y="4544785"/>
              <a:ext cx="264368" cy="180883"/>
              <a:chOff x="697498" y="4544785"/>
              <a:chExt cx="264368" cy="180883"/>
            </a:xfrm>
            <a:solidFill>
              <a:schemeClr val="accent2"/>
            </a:solidFill>
          </p:grpSpPr>
          <p:sp>
            <p:nvSpPr>
              <p:cNvPr id="157" name="Picture Placeholder 101">
                <a:extLst>
                  <a:ext uri="{FF2B5EF4-FFF2-40B4-BE49-F238E27FC236}">
                    <a16:creationId xmlns:a16="http://schemas.microsoft.com/office/drawing/2014/main" id="{48479FAC-EB1E-91D7-9A55-4439AE086E49}"/>
                  </a:ext>
                </a:extLst>
              </p:cNvPr>
              <p:cNvSpPr/>
              <p:nvPr/>
            </p:nvSpPr>
            <p:spPr>
              <a:xfrm>
                <a:off x="762642" y="4594749"/>
                <a:ext cx="131551" cy="130919"/>
              </a:xfrm>
              <a:custGeom>
                <a:avLst/>
                <a:gdLst>
                  <a:gd name="connsiteX0" fmla="*/ 106886 w 131551"/>
                  <a:gd name="connsiteY0" fmla="*/ 130919 h 130919"/>
                  <a:gd name="connsiteX1" fmla="*/ 24666 w 131551"/>
                  <a:gd name="connsiteY1" fmla="*/ 130919 h 130919"/>
                  <a:gd name="connsiteX2" fmla="*/ 0 w 131551"/>
                  <a:gd name="connsiteY2" fmla="*/ 106253 h 130919"/>
                  <a:gd name="connsiteX3" fmla="*/ 0 w 131551"/>
                  <a:gd name="connsiteY3" fmla="*/ 24666 h 130919"/>
                  <a:gd name="connsiteX4" fmla="*/ 24666 w 131551"/>
                  <a:gd name="connsiteY4" fmla="*/ 0 h 130919"/>
                  <a:gd name="connsiteX5" fmla="*/ 106886 w 131551"/>
                  <a:gd name="connsiteY5" fmla="*/ 0 h 130919"/>
                  <a:gd name="connsiteX6" fmla="*/ 131552 w 131551"/>
                  <a:gd name="connsiteY6" fmla="*/ 24666 h 130919"/>
                  <a:gd name="connsiteX7" fmla="*/ 131552 w 131551"/>
                  <a:gd name="connsiteY7" fmla="*/ 106886 h 130919"/>
                  <a:gd name="connsiteX8" fmla="*/ 106886 w 131551"/>
                  <a:gd name="connsiteY8" fmla="*/ 130919 h 130919"/>
                  <a:gd name="connsiteX9" fmla="*/ 24666 w 131551"/>
                  <a:gd name="connsiteY9" fmla="*/ 15812 h 130919"/>
                  <a:gd name="connsiteX10" fmla="*/ 15812 w 131551"/>
                  <a:gd name="connsiteY10" fmla="*/ 24666 h 130919"/>
                  <a:gd name="connsiteX11" fmla="*/ 15812 w 131551"/>
                  <a:gd name="connsiteY11" fmla="*/ 106886 h 130919"/>
                  <a:gd name="connsiteX12" fmla="*/ 24666 w 131551"/>
                  <a:gd name="connsiteY12" fmla="*/ 115740 h 130919"/>
                  <a:gd name="connsiteX13" fmla="*/ 106886 w 131551"/>
                  <a:gd name="connsiteY13" fmla="*/ 115740 h 130919"/>
                  <a:gd name="connsiteX14" fmla="*/ 115740 w 131551"/>
                  <a:gd name="connsiteY14" fmla="*/ 106886 h 130919"/>
                  <a:gd name="connsiteX15" fmla="*/ 115740 w 131551"/>
                  <a:gd name="connsiteY15" fmla="*/ 24666 h 130919"/>
                  <a:gd name="connsiteX16" fmla="*/ 106886 w 131551"/>
                  <a:gd name="connsiteY16" fmla="*/ 15812 h 130919"/>
                  <a:gd name="connsiteX17" fmla="*/ 24666 w 131551"/>
                  <a:gd name="connsiteY17" fmla="*/ 15812 h 13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551" h="130919">
                    <a:moveTo>
                      <a:pt x="106886" y="130919"/>
                    </a:moveTo>
                    <a:lnTo>
                      <a:pt x="24666" y="130919"/>
                    </a:lnTo>
                    <a:cubicBezTo>
                      <a:pt x="10752" y="130919"/>
                      <a:pt x="0" y="119535"/>
                      <a:pt x="0" y="106253"/>
                    </a:cubicBezTo>
                    <a:lnTo>
                      <a:pt x="0" y="24666"/>
                    </a:lnTo>
                    <a:cubicBezTo>
                      <a:pt x="0" y="10752"/>
                      <a:pt x="11384" y="0"/>
                      <a:pt x="24666" y="0"/>
                    </a:cubicBezTo>
                    <a:lnTo>
                      <a:pt x="106886" y="0"/>
                    </a:lnTo>
                    <a:cubicBezTo>
                      <a:pt x="120800" y="0"/>
                      <a:pt x="131552" y="11384"/>
                      <a:pt x="131552" y="24666"/>
                    </a:cubicBezTo>
                    <a:lnTo>
                      <a:pt x="131552" y="106886"/>
                    </a:lnTo>
                    <a:cubicBezTo>
                      <a:pt x="131552" y="120167"/>
                      <a:pt x="120167" y="130919"/>
                      <a:pt x="106886" y="130919"/>
                    </a:cubicBezTo>
                    <a:close/>
                    <a:moveTo>
                      <a:pt x="24666" y="15812"/>
                    </a:moveTo>
                    <a:cubicBezTo>
                      <a:pt x="19606" y="15812"/>
                      <a:pt x="15812" y="19606"/>
                      <a:pt x="15812" y="24666"/>
                    </a:cubicBezTo>
                    <a:lnTo>
                      <a:pt x="15812" y="106886"/>
                    </a:lnTo>
                    <a:cubicBezTo>
                      <a:pt x="15812" y="111945"/>
                      <a:pt x="19606" y="115740"/>
                      <a:pt x="24666" y="115740"/>
                    </a:cubicBezTo>
                    <a:lnTo>
                      <a:pt x="106886" y="115740"/>
                    </a:lnTo>
                    <a:cubicBezTo>
                      <a:pt x="111945" y="115740"/>
                      <a:pt x="115740" y="111945"/>
                      <a:pt x="115740" y="106886"/>
                    </a:cubicBezTo>
                    <a:lnTo>
                      <a:pt x="115740" y="24666"/>
                    </a:lnTo>
                    <a:cubicBezTo>
                      <a:pt x="115740" y="19606"/>
                      <a:pt x="111945" y="15812"/>
                      <a:pt x="106886" y="15812"/>
                    </a:cubicBezTo>
                    <a:lnTo>
                      <a:pt x="24666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Picture Placeholder 101">
                <a:extLst>
                  <a:ext uri="{FF2B5EF4-FFF2-40B4-BE49-F238E27FC236}">
                    <a16:creationId xmlns:a16="http://schemas.microsoft.com/office/drawing/2014/main" id="{DC7987C0-2353-DFB9-31EE-05DF19C63FD8}"/>
                  </a:ext>
                </a:extLst>
              </p:cNvPr>
              <p:cNvSpPr/>
              <p:nvPr/>
            </p:nvSpPr>
            <p:spPr>
              <a:xfrm>
                <a:off x="697498" y="4544785"/>
                <a:ext cx="104988" cy="104988"/>
              </a:xfrm>
              <a:custGeom>
                <a:avLst/>
                <a:gdLst>
                  <a:gd name="connsiteX0" fmla="*/ 40477 w 104988"/>
                  <a:gd name="connsiteY0" fmla="*/ 104988 h 104988"/>
                  <a:gd name="connsiteX1" fmla="*/ 20871 w 104988"/>
                  <a:gd name="connsiteY1" fmla="*/ 104988 h 104988"/>
                  <a:gd name="connsiteX2" fmla="*/ 0 w 104988"/>
                  <a:gd name="connsiteY2" fmla="*/ 84117 h 104988"/>
                  <a:gd name="connsiteX3" fmla="*/ 0 w 104988"/>
                  <a:gd name="connsiteY3" fmla="*/ 20871 h 104988"/>
                  <a:gd name="connsiteX4" fmla="*/ 20871 w 104988"/>
                  <a:gd name="connsiteY4" fmla="*/ 0 h 104988"/>
                  <a:gd name="connsiteX5" fmla="*/ 84117 w 104988"/>
                  <a:gd name="connsiteY5" fmla="*/ 0 h 104988"/>
                  <a:gd name="connsiteX6" fmla="*/ 104988 w 104988"/>
                  <a:gd name="connsiteY6" fmla="*/ 20871 h 104988"/>
                  <a:gd name="connsiteX7" fmla="*/ 104988 w 104988"/>
                  <a:gd name="connsiteY7" fmla="*/ 27196 h 104988"/>
                  <a:gd name="connsiteX8" fmla="*/ 89177 w 104988"/>
                  <a:gd name="connsiteY8" fmla="*/ 27196 h 104988"/>
                  <a:gd name="connsiteX9" fmla="*/ 89177 w 104988"/>
                  <a:gd name="connsiteY9" fmla="*/ 20871 h 104988"/>
                  <a:gd name="connsiteX10" fmla="*/ 84117 w 104988"/>
                  <a:gd name="connsiteY10" fmla="*/ 15812 h 104988"/>
                  <a:gd name="connsiteX11" fmla="*/ 20871 w 104988"/>
                  <a:gd name="connsiteY11" fmla="*/ 15812 h 104988"/>
                  <a:gd name="connsiteX12" fmla="*/ 15812 w 104988"/>
                  <a:gd name="connsiteY12" fmla="*/ 20871 h 104988"/>
                  <a:gd name="connsiteX13" fmla="*/ 15812 w 104988"/>
                  <a:gd name="connsiteY13" fmla="*/ 84117 h 104988"/>
                  <a:gd name="connsiteX14" fmla="*/ 20871 w 104988"/>
                  <a:gd name="connsiteY14" fmla="*/ 89177 h 104988"/>
                  <a:gd name="connsiteX15" fmla="*/ 40477 w 104988"/>
                  <a:gd name="connsiteY15" fmla="*/ 89177 h 104988"/>
                  <a:gd name="connsiteX16" fmla="*/ 4047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40477" y="104988"/>
                    </a:moveTo>
                    <a:lnTo>
                      <a:pt x="20871" y="104988"/>
                    </a:lnTo>
                    <a:cubicBezTo>
                      <a:pt x="9487" y="104988"/>
                      <a:pt x="0" y="95501"/>
                      <a:pt x="0" y="84117"/>
                    </a:cubicBez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27196"/>
                    </a:lnTo>
                    <a:lnTo>
                      <a:pt x="89177" y="27196"/>
                    </a:ln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84117"/>
                    </a:lnTo>
                    <a:cubicBezTo>
                      <a:pt x="15812" y="86647"/>
                      <a:pt x="18341" y="89177"/>
                      <a:pt x="20871" y="89177"/>
                    </a:cubicBezTo>
                    <a:lnTo>
                      <a:pt x="40477" y="89177"/>
                    </a:lnTo>
                    <a:lnTo>
                      <a:pt x="40477" y="104988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Picture Placeholder 101">
                <a:extLst>
                  <a:ext uri="{FF2B5EF4-FFF2-40B4-BE49-F238E27FC236}">
                    <a16:creationId xmlns:a16="http://schemas.microsoft.com/office/drawing/2014/main" id="{80588708-BB9E-A119-F8C1-566DC4A58805}"/>
                  </a:ext>
                </a:extLst>
              </p:cNvPr>
              <p:cNvSpPr/>
              <p:nvPr/>
            </p:nvSpPr>
            <p:spPr>
              <a:xfrm>
                <a:off x="856878" y="4546050"/>
                <a:ext cx="104988" cy="104988"/>
              </a:xfrm>
              <a:custGeom>
                <a:avLst/>
                <a:gdLst>
                  <a:gd name="connsiteX0" fmla="*/ 84117 w 104988"/>
                  <a:gd name="connsiteY0" fmla="*/ 104988 h 104988"/>
                  <a:gd name="connsiteX1" fmla="*/ 61349 w 104988"/>
                  <a:gd name="connsiteY1" fmla="*/ 104988 h 104988"/>
                  <a:gd name="connsiteX2" fmla="*/ 61349 w 104988"/>
                  <a:gd name="connsiteY2" fmla="*/ 89177 h 104988"/>
                  <a:gd name="connsiteX3" fmla="*/ 84117 w 104988"/>
                  <a:gd name="connsiteY3" fmla="*/ 89177 h 104988"/>
                  <a:gd name="connsiteX4" fmla="*/ 89177 w 104988"/>
                  <a:gd name="connsiteY4" fmla="*/ 84117 h 104988"/>
                  <a:gd name="connsiteX5" fmla="*/ 89177 w 104988"/>
                  <a:gd name="connsiteY5" fmla="*/ 20871 h 104988"/>
                  <a:gd name="connsiteX6" fmla="*/ 84117 w 104988"/>
                  <a:gd name="connsiteY6" fmla="*/ 15812 h 104988"/>
                  <a:gd name="connsiteX7" fmla="*/ 20871 w 104988"/>
                  <a:gd name="connsiteY7" fmla="*/ 15812 h 104988"/>
                  <a:gd name="connsiteX8" fmla="*/ 15812 w 104988"/>
                  <a:gd name="connsiteY8" fmla="*/ 20871 h 104988"/>
                  <a:gd name="connsiteX9" fmla="*/ 15812 w 104988"/>
                  <a:gd name="connsiteY9" fmla="*/ 27196 h 104988"/>
                  <a:gd name="connsiteX10" fmla="*/ 0 w 104988"/>
                  <a:gd name="connsiteY10" fmla="*/ 27196 h 104988"/>
                  <a:gd name="connsiteX11" fmla="*/ 0 w 104988"/>
                  <a:gd name="connsiteY11" fmla="*/ 20871 h 104988"/>
                  <a:gd name="connsiteX12" fmla="*/ 20871 w 104988"/>
                  <a:gd name="connsiteY12" fmla="*/ 0 h 104988"/>
                  <a:gd name="connsiteX13" fmla="*/ 84117 w 104988"/>
                  <a:gd name="connsiteY13" fmla="*/ 0 h 104988"/>
                  <a:gd name="connsiteX14" fmla="*/ 104988 w 104988"/>
                  <a:gd name="connsiteY14" fmla="*/ 20871 h 104988"/>
                  <a:gd name="connsiteX15" fmla="*/ 104988 w 104988"/>
                  <a:gd name="connsiteY15" fmla="*/ 84117 h 104988"/>
                  <a:gd name="connsiteX16" fmla="*/ 84117 w 104988"/>
                  <a:gd name="connsiteY16" fmla="*/ 104988 h 1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988" h="104988">
                    <a:moveTo>
                      <a:pt x="84117" y="104988"/>
                    </a:moveTo>
                    <a:lnTo>
                      <a:pt x="61349" y="104988"/>
                    </a:lnTo>
                    <a:lnTo>
                      <a:pt x="61349" y="89177"/>
                    </a:lnTo>
                    <a:lnTo>
                      <a:pt x="84117" y="89177"/>
                    </a:lnTo>
                    <a:cubicBezTo>
                      <a:pt x="86647" y="89177"/>
                      <a:pt x="89177" y="86647"/>
                      <a:pt x="89177" y="84117"/>
                    </a:cubicBezTo>
                    <a:lnTo>
                      <a:pt x="89177" y="20871"/>
                    </a:lnTo>
                    <a:cubicBezTo>
                      <a:pt x="89177" y="18341"/>
                      <a:pt x="86647" y="15812"/>
                      <a:pt x="84117" y="15812"/>
                    </a:cubicBezTo>
                    <a:lnTo>
                      <a:pt x="20871" y="15812"/>
                    </a:lnTo>
                    <a:cubicBezTo>
                      <a:pt x="18341" y="15812"/>
                      <a:pt x="15812" y="18341"/>
                      <a:pt x="15812" y="20871"/>
                    </a:cubicBezTo>
                    <a:lnTo>
                      <a:pt x="15812" y="27196"/>
                    </a:lnTo>
                    <a:lnTo>
                      <a:pt x="0" y="27196"/>
                    </a:lnTo>
                    <a:lnTo>
                      <a:pt x="0" y="20871"/>
                    </a:lnTo>
                    <a:cubicBezTo>
                      <a:pt x="0" y="9487"/>
                      <a:pt x="9487" y="0"/>
                      <a:pt x="20871" y="0"/>
                    </a:cubicBezTo>
                    <a:lnTo>
                      <a:pt x="84117" y="0"/>
                    </a:lnTo>
                    <a:cubicBezTo>
                      <a:pt x="95501" y="0"/>
                      <a:pt x="104988" y="9487"/>
                      <a:pt x="104988" y="20871"/>
                    </a:cubicBezTo>
                    <a:lnTo>
                      <a:pt x="104988" y="84117"/>
                    </a:lnTo>
                    <a:cubicBezTo>
                      <a:pt x="104988" y="96134"/>
                      <a:pt x="95501" y="104988"/>
                      <a:pt x="84117" y="104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Picture Placeholder 101">
              <a:extLst>
                <a:ext uri="{FF2B5EF4-FFF2-40B4-BE49-F238E27FC236}">
                  <a16:creationId xmlns:a16="http://schemas.microsoft.com/office/drawing/2014/main" id="{07039703-09E6-11F3-24B4-8F9A20D50BC3}"/>
                </a:ext>
              </a:extLst>
            </p:cNvPr>
            <p:cNvGrpSpPr/>
            <p:nvPr/>
          </p:nvGrpSpPr>
          <p:grpSpPr>
            <a:xfrm>
              <a:off x="963764" y="4843938"/>
              <a:ext cx="166969" cy="170764"/>
              <a:chOff x="963764" y="4843938"/>
              <a:chExt cx="166969" cy="170764"/>
            </a:xfrm>
            <a:solidFill>
              <a:schemeClr val="accent2"/>
            </a:solidFill>
          </p:grpSpPr>
          <p:sp>
            <p:nvSpPr>
              <p:cNvPr id="150" name="Picture Placeholder 101">
                <a:extLst>
                  <a:ext uri="{FF2B5EF4-FFF2-40B4-BE49-F238E27FC236}">
                    <a16:creationId xmlns:a16="http://schemas.microsoft.com/office/drawing/2014/main" id="{FE453FE8-80DD-0955-0B08-A00ED6436848}"/>
                  </a:ext>
                </a:extLst>
              </p:cNvPr>
              <p:cNvSpPr/>
              <p:nvPr/>
            </p:nvSpPr>
            <p:spPr>
              <a:xfrm>
                <a:off x="963764" y="4843938"/>
                <a:ext cx="166969" cy="170764"/>
              </a:xfrm>
              <a:custGeom>
                <a:avLst/>
                <a:gdLst>
                  <a:gd name="connsiteX0" fmla="*/ 166969 w 166969"/>
                  <a:gd name="connsiteY0" fmla="*/ 170764 h 170764"/>
                  <a:gd name="connsiteX1" fmla="*/ 0 w 166969"/>
                  <a:gd name="connsiteY1" fmla="*/ 170764 h 170764"/>
                  <a:gd name="connsiteX2" fmla="*/ 0 w 166969"/>
                  <a:gd name="connsiteY2" fmla="*/ 0 h 170764"/>
                  <a:gd name="connsiteX3" fmla="*/ 166969 w 166969"/>
                  <a:gd name="connsiteY3" fmla="*/ 0 h 170764"/>
                  <a:gd name="connsiteX4" fmla="*/ 166969 w 166969"/>
                  <a:gd name="connsiteY4" fmla="*/ 170764 h 170764"/>
                  <a:gd name="connsiteX5" fmla="*/ 15812 w 166969"/>
                  <a:gd name="connsiteY5" fmla="*/ 154953 h 170764"/>
                  <a:gd name="connsiteX6" fmla="*/ 151158 w 166969"/>
                  <a:gd name="connsiteY6" fmla="*/ 154953 h 170764"/>
                  <a:gd name="connsiteX7" fmla="*/ 151158 w 166969"/>
                  <a:gd name="connsiteY7" fmla="*/ 15812 h 170764"/>
                  <a:gd name="connsiteX8" fmla="*/ 15812 w 166969"/>
                  <a:gd name="connsiteY8" fmla="*/ 15812 h 170764"/>
                  <a:gd name="connsiteX9" fmla="*/ 15812 w 166969"/>
                  <a:gd name="connsiteY9" fmla="*/ 154953 h 17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969" h="170764">
                    <a:moveTo>
                      <a:pt x="166969" y="170764"/>
                    </a:moveTo>
                    <a:lnTo>
                      <a:pt x="0" y="170764"/>
                    </a:lnTo>
                    <a:lnTo>
                      <a:pt x="0" y="0"/>
                    </a:lnTo>
                    <a:lnTo>
                      <a:pt x="166969" y="0"/>
                    </a:lnTo>
                    <a:lnTo>
                      <a:pt x="166969" y="170764"/>
                    </a:lnTo>
                    <a:close/>
                    <a:moveTo>
                      <a:pt x="15812" y="154953"/>
                    </a:moveTo>
                    <a:lnTo>
                      <a:pt x="151158" y="154953"/>
                    </a:lnTo>
                    <a:lnTo>
                      <a:pt x="151158" y="15812"/>
                    </a:lnTo>
                    <a:lnTo>
                      <a:pt x="15812" y="15812"/>
                    </a:lnTo>
                    <a:lnTo>
                      <a:pt x="15812" y="154953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Picture Placeholder 101">
                <a:extLst>
                  <a:ext uri="{FF2B5EF4-FFF2-40B4-BE49-F238E27FC236}">
                    <a16:creationId xmlns:a16="http://schemas.microsoft.com/office/drawing/2014/main" id="{C6652951-26AC-4412-0A6B-67DAC031F321}"/>
                  </a:ext>
                </a:extLst>
              </p:cNvPr>
              <p:cNvSpPr/>
              <p:nvPr/>
            </p:nvSpPr>
            <p:spPr>
              <a:xfrm>
                <a:off x="975781" y="4883783"/>
                <a:ext cx="154320" cy="15811"/>
              </a:xfrm>
              <a:custGeom>
                <a:avLst/>
                <a:gdLst>
                  <a:gd name="connsiteX0" fmla="*/ 0 w 154320"/>
                  <a:gd name="connsiteY0" fmla="*/ 0 h 15811"/>
                  <a:gd name="connsiteX1" fmla="*/ 154320 w 154320"/>
                  <a:gd name="connsiteY1" fmla="*/ 0 h 15811"/>
                  <a:gd name="connsiteX2" fmla="*/ 154320 w 154320"/>
                  <a:gd name="connsiteY2" fmla="*/ 15812 h 15811"/>
                  <a:gd name="connsiteX3" fmla="*/ 0 w 154320"/>
                  <a:gd name="connsiteY3" fmla="*/ 15812 h 15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320" h="15811">
                    <a:moveTo>
                      <a:pt x="0" y="0"/>
                    </a:moveTo>
                    <a:lnTo>
                      <a:pt x="154320" y="0"/>
                    </a:lnTo>
                    <a:lnTo>
                      <a:pt x="154320" y="15812"/>
                    </a:lnTo>
                    <a:lnTo>
                      <a:pt x="0" y="15812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Picture Placeholder 101">
                <a:extLst>
                  <a:ext uri="{FF2B5EF4-FFF2-40B4-BE49-F238E27FC236}">
                    <a16:creationId xmlns:a16="http://schemas.microsoft.com/office/drawing/2014/main" id="{C3143584-14B7-45C2-91FB-FDBD1F159428}"/>
                  </a:ext>
                </a:extLst>
              </p:cNvPr>
              <p:cNvSpPr/>
              <p:nvPr/>
            </p:nvSpPr>
            <p:spPr>
              <a:xfrm>
                <a:off x="987165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Picture Placeholder 101">
                <a:extLst>
                  <a:ext uri="{FF2B5EF4-FFF2-40B4-BE49-F238E27FC236}">
                    <a16:creationId xmlns:a16="http://schemas.microsoft.com/office/drawing/2014/main" id="{B33D6B08-882A-BC10-6499-BBD665973551}"/>
                  </a:ext>
                </a:extLst>
              </p:cNvPr>
              <p:cNvSpPr/>
              <p:nvPr/>
            </p:nvSpPr>
            <p:spPr>
              <a:xfrm>
                <a:off x="1007404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Picture Placeholder 101">
                <a:extLst>
                  <a:ext uri="{FF2B5EF4-FFF2-40B4-BE49-F238E27FC236}">
                    <a16:creationId xmlns:a16="http://schemas.microsoft.com/office/drawing/2014/main" id="{8C8BCE33-C7A1-2BCC-63A5-B94552625A01}"/>
                  </a:ext>
                </a:extLst>
              </p:cNvPr>
              <p:cNvSpPr/>
              <p:nvPr/>
            </p:nvSpPr>
            <p:spPr>
              <a:xfrm>
                <a:off x="1025112" y="4865442"/>
                <a:ext cx="12649" cy="12649"/>
              </a:xfrm>
              <a:custGeom>
                <a:avLst/>
                <a:gdLst>
                  <a:gd name="connsiteX0" fmla="*/ 12649 w 12649"/>
                  <a:gd name="connsiteY0" fmla="*/ 6325 h 12649"/>
                  <a:gd name="connsiteX1" fmla="*/ 6325 w 12649"/>
                  <a:gd name="connsiteY1" fmla="*/ 12649 h 12649"/>
                  <a:gd name="connsiteX2" fmla="*/ 0 w 12649"/>
                  <a:gd name="connsiteY2" fmla="*/ 6325 h 12649"/>
                  <a:gd name="connsiteX3" fmla="*/ 6325 w 12649"/>
                  <a:gd name="connsiteY3" fmla="*/ 0 h 12649"/>
                  <a:gd name="connsiteX4" fmla="*/ 12649 w 12649"/>
                  <a:gd name="connsiteY4" fmla="*/ 6325 h 1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2649">
                    <a:moveTo>
                      <a:pt x="12649" y="6325"/>
                    </a:moveTo>
                    <a:cubicBezTo>
                      <a:pt x="12649" y="9818"/>
                      <a:pt x="9818" y="12649"/>
                      <a:pt x="6325" y="12649"/>
                    </a:cubicBezTo>
                    <a:cubicBezTo>
                      <a:pt x="2832" y="12649"/>
                      <a:pt x="0" y="9818"/>
                      <a:pt x="0" y="6325"/>
                    </a:cubicBezTo>
                    <a:cubicBezTo>
                      <a:pt x="0" y="2832"/>
                      <a:pt x="2832" y="0"/>
                      <a:pt x="6325" y="0"/>
                    </a:cubicBezTo>
                    <a:cubicBezTo>
                      <a:pt x="9818" y="0"/>
                      <a:pt x="12649" y="2832"/>
                      <a:pt x="12649" y="6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Picture Placeholder 101">
                <a:extLst>
                  <a:ext uri="{FF2B5EF4-FFF2-40B4-BE49-F238E27FC236}">
                    <a16:creationId xmlns:a16="http://schemas.microsoft.com/office/drawing/2014/main" id="{5FC68807-1EF1-F36F-C53C-6B9108980519}"/>
                  </a:ext>
                </a:extLst>
              </p:cNvPr>
              <p:cNvSpPr/>
              <p:nvPr/>
            </p:nvSpPr>
            <p:spPr>
              <a:xfrm>
                <a:off x="992225" y="4914774"/>
                <a:ext cx="46802" cy="71467"/>
              </a:xfrm>
              <a:custGeom>
                <a:avLst/>
                <a:gdLst>
                  <a:gd name="connsiteX0" fmla="*/ 35418 w 46802"/>
                  <a:gd name="connsiteY0" fmla="*/ 71468 h 71467"/>
                  <a:gd name="connsiteX1" fmla="*/ 0 w 46802"/>
                  <a:gd name="connsiteY1" fmla="*/ 36050 h 71467"/>
                  <a:gd name="connsiteX2" fmla="*/ 35418 w 46802"/>
                  <a:gd name="connsiteY2" fmla="*/ 0 h 71467"/>
                  <a:gd name="connsiteX3" fmla="*/ 46802 w 46802"/>
                  <a:gd name="connsiteY3" fmla="*/ 11384 h 71467"/>
                  <a:gd name="connsiteX4" fmla="*/ 22136 w 46802"/>
                  <a:gd name="connsiteY4" fmla="*/ 36050 h 71467"/>
                  <a:gd name="connsiteX5" fmla="*/ 46802 w 46802"/>
                  <a:gd name="connsiteY5" fmla="*/ 60716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35418" y="71468"/>
                    </a:moveTo>
                    <a:lnTo>
                      <a:pt x="0" y="36050"/>
                    </a:lnTo>
                    <a:lnTo>
                      <a:pt x="35418" y="0"/>
                    </a:lnTo>
                    <a:lnTo>
                      <a:pt x="46802" y="11384"/>
                    </a:lnTo>
                    <a:lnTo>
                      <a:pt x="22136" y="36050"/>
                    </a:lnTo>
                    <a:lnTo>
                      <a:pt x="46802" y="60716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Picture Placeholder 101">
                <a:extLst>
                  <a:ext uri="{FF2B5EF4-FFF2-40B4-BE49-F238E27FC236}">
                    <a16:creationId xmlns:a16="http://schemas.microsoft.com/office/drawing/2014/main" id="{8F4011D8-52D6-2959-5737-2ACDF126BEB1}"/>
                  </a:ext>
                </a:extLst>
              </p:cNvPr>
              <p:cNvSpPr/>
              <p:nvPr/>
            </p:nvSpPr>
            <p:spPr>
              <a:xfrm>
                <a:off x="1054838" y="4914774"/>
                <a:ext cx="46802" cy="71467"/>
              </a:xfrm>
              <a:custGeom>
                <a:avLst/>
                <a:gdLst>
                  <a:gd name="connsiteX0" fmla="*/ 11384 w 46802"/>
                  <a:gd name="connsiteY0" fmla="*/ 71468 h 71467"/>
                  <a:gd name="connsiteX1" fmla="*/ 0 w 46802"/>
                  <a:gd name="connsiteY1" fmla="*/ 60716 h 71467"/>
                  <a:gd name="connsiteX2" fmla="*/ 24666 w 46802"/>
                  <a:gd name="connsiteY2" fmla="*/ 36050 h 71467"/>
                  <a:gd name="connsiteX3" fmla="*/ 0 w 46802"/>
                  <a:gd name="connsiteY3" fmla="*/ 11384 h 71467"/>
                  <a:gd name="connsiteX4" fmla="*/ 11384 w 46802"/>
                  <a:gd name="connsiteY4" fmla="*/ 0 h 71467"/>
                  <a:gd name="connsiteX5" fmla="*/ 46802 w 46802"/>
                  <a:gd name="connsiteY5" fmla="*/ 36050 h 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802" h="71467">
                    <a:moveTo>
                      <a:pt x="11384" y="71468"/>
                    </a:moveTo>
                    <a:lnTo>
                      <a:pt x="0" y="60716"/>
                    </a:lnTo>
                    <a:lnTo>
                      <a:pt x="24666" y="36050"/>
                    </a:lnTo>
                    <a:lnTo>
                      <a:pt x="0" y="11384"/>
                    </a:lnTo>
                    <a:lnTo>
                      <a:pt x="11384" y="0"/>
                    </a:lnTo>
                    <a:lnTo>
                      <a:pt x="46802" y="36050"/>
                    </a:lnTo>
                    <a:close/>
                  </a:path>
                </a:pathLst>
              </a:custGeom>
              <a:solidFill>
                <a:schemeClr val="accent2"/>
              </a:solidFill>
              <a:ln w="6271" cap="flat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9" name="Picture Placeholder 101">
              <a:extLst>
                <a:ext uri="{FF2B5EF4-FFF2-40B4-BE49-F238E27FC236}">
                  <a16:creationId xmlns:a16="http://schemas.microsoft.com/office/drawing/2014/main" id="{D311CFEB-C73F-2D88-08CB-F6DEDD7693DC}"/>
                </a:ext>
              </a:extLst>
            </p:cNvPr>
            <p:cNvSpPr/>
            <p:nvPr/>
          </p:nvSpPr>
          <p:spPr>
            <a:xfrm>
              <a:off x="531768" y="4417660"/>
              <a:ext cx="600262" cy="344058"/>
            </a:xfrm>
            <a:custGeom>
              <a:avLst/>
              <a:gdLst>
                <a:gd name="connsiteX0" fmla="*/ 387092 w 600262"/>
                <a:gd name="connsiteY0" fmla="*/ 15812 h 344058"/>
                <a:gd name="connsiteX1" fmla="*/ 389621 w 600262"/>
                <a:gd name="connsiteY1" fmla="*/ 15812 h 344058"/>
                <a:gd name="connsiteX2" fmla="*/ 500934 w 600262"/>
                <a:gd name="connsiteY2" fmla="*/ 130287 h 344058"/>
                <a:gd name="connsiteX3" fmla="*/ 502199 w 600262"/>
                <a:gd name="connsiteY3" fmla="*/ 143568 h 344058"/>
                <a:gd name="connsiteX4" fmla="*/ 515481 w 600262"/>
                <a:gd name="connsiteY4" fmla="*/ 144833 h 344058"/>
                <a:gd name="connsiteX5" fmla="*/ 584419 w 600262"/>
                <a:gd name="connsiteY5" fmla="*/ 237805 h 344058"/>
                <a:gd name="connsiteX6" fmla="*/ 508524 w 600262"/>
                <a:gd name="connsiteY6" fmla="*/ 326982 h 344058"/>
                <a:gd name="connsiteX7" fmla="*/ 506627 w 600262"/>
                <a:gd name="connsiteY7" fmla="*/ 326982 h 344058"/>
                <a:gd name="connsiteX8" fmla="*/ 495875 w 600262"/>
                <a:gd name="connsiteY8" fmla="*/ 326982 h 344058"/>
                <a:gd name="connsiteX9" fmla="*/ 299180 w 600262"/>
                <a:gd name="connsiteY9" fmla="*/ 327614 h 344058"/>
                <a:gd name="connsiteX10" fmla="*/ 101220 w 600262"/>
                <a:gd name="connsiteY10" fmla="*/ 328247 h 344058"/>
                <a:gd name="connsiteX11" fmla="*/ 91100 w 600262"/>
                <a:gd name="connsiteY11" fmla="*/ 328247 h 344058"/>
                <a:gd name="connsiteX12" fmla="*/ 14573 w 600262"/>
                <a:gd name="connsiteY12" fmla="*/ 249822 h 344058"/>
                <a:gd name="connsiteX13" fmla="*/ 86673 w 600262"/>
                <a:gd name="connsiteY13" fmla="*/ 178986 h 344058"/>
                <a:gd name="connsiteX14" fmla="*/ 88571 w 600262"/>
                <a:gd name="connsiteY14" fmla="*/ 178986 h 344058"/>
                <a:gd name="connsiteX15" fmla="*/ 106279 w 600262"/>
                <a:gd name="connsiteY15" fmla="*/ 181516 h 344058"/>
                <a:gd name="connsiteX16" fmla="*/ 122723 w 600262"/>
                <a:gd name="connsiteY16" fmla="*/ 185943 h 344058"/>
                <a:gd name="connsiteX17" fmla="*/ 126518 w 600262"/>
                <a:gd name="connsiteY17" fmla="*/ 169499 h 344058"/>
                <a:gd name="connsiteX18" fmla="*/ 219490 w 600262"/>
                <a:gd name="connsiteY18" fmla="*/ 93604 h 344058"/>
                <a:gd name="connsiteX19" fmla="*/ 222020 w 600262"/>
                <a:gd name="connsiteY19" fmla="*/ 93604 h 344058"/>
                <a:gd name="connsiteX20" fmla="*/ 260600 w 600262"/>
                <a:gd name="connsiteY20" fmla="*/ 102459 h 344058"/>
                <a:gd name="connsiteX21" fmla="*/ 275779 w 600262"/>
                <a:gd name="connsiteY21" fmla="*/ 110048 h 344058"/>
                <a:gd name="connsiteX22" fmla="*/ 282103 w 600262"/>
                <a:gd name="connsiteY22" fmla="*/ 94237 h 344058"/>
                <a:gd name="connsiteX23" fmla="*/ 387092 w 600262"/>
                <a:gd name="connsiteY23" fmla="*/ 15812 h 344058"/>
                <a:gd name="connsiteX24" fmla="*/ 387092 w 600262"/>
                <a:gd name="connsiteY24" fmla="*/ 0 h 344058"/>
                <a:gd name="connsiteX25" fmla="*/ 266924 w 600262"/>
                <a:gd name="connsiteY25" fmla="*/ 87912 h 344058"/>
                <a:gd name="connsiteX26" fmla="*/ 222020 w 600262"/>
                <a:gd name="connsiteY26" fmla="*/ 77160 h 344058"/>
                <a:gd name="connsiteX27" fmla="*/ 219490 w 600262"/>
                <a:gd name="connsiteY27" fmla="*/ 77160 h 344058"/>
                <a:gd name="connsiteX28" fmla="*/ 111339 w 600262"/>
                <a:gd name="connsiteY28" fmla="*/ 165705 h 344058"/>
                <a:gd name="connsiteX29" fmla="*/ 89835 w 600262"/>
                <a:gd name="connsiteY29" fmla="*/ 162542 h 344058"/>
                <a:gd name="connsiteX30" fmla="*/ 87938 w 600262"/>
                <a:gd name="connsiteY30" fmla="*/ 162542 h 344058"/>
                <a:gd name="connsiteX31" fmla="*/ 26 w 600262"/>
                <a:gd name="connsiteY31" fmla="*/ 249189 h 344058"/>
                <a:gd name="connsiteX32" fmla="*/ 91733 w 600262"/>
                <a:gd name="connsiteY32" fmla="*/ 344058 h 344058"/>
                <a:gd name="connsiteX33" fmla="*/ 101852 w 600262"/>
                <a:gd name="connsiteY33" fmla="*/ 344058 h 344058"/>
                <a:gd name="connsiteX34" fmla="*/ 496507 w 600262"/>
                <a:gd name="connsiteY34" fmla="*/ 342793 h 344058"/>
                <a:gd name="connsiteX35" fmla="*/ 506627 w 600262"/>
                <a:gd name="connsiteY35" fmla="*/ 342793 h 344058"/>
                <a:gd name="connsiteX36" fmla="*/ 508524 w 600262"/>
                <a:gd name="connsiteY36" fmla="*/ 342793 h 344058"/>
                <a:gd name="connsiteX37" fmla="*/ 600231 w 600262"/>
                <a:gd name="connsiteY37" fmla="*/ 238437 h 344058"/>
                <a:gd name="connsiteX38" fmla="*/ 516746 w 600262"/>
                <a:gd name="connsiteY38" fmla="*/ 129654 h 344058"/>
                <a:gd name="connsiteX39" fmla="*/ 390254 w 600262"/>
                <a:gd name="connsiteY39" fmla="*/ 632 h 344058"/>
                <a:gd name="connsiteX40" fmla="*/ 387092 w 600262"/>
                <a:gd name="connsiteY40" fmla="*/ 0 h 344058"/>
                <a:gd name="connsiteX41" fmla="*/ 387092 w 600262"/>
                <a:gd name="connsiteY41" fmla="*/ 0 h 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00262" h="344058">
                  <a:moveTo>
                    <a:pt x="387092" y="15812"/>
                  </a:moveTo>
                  <a:cubicBezTo>
                    <a:pt x="387724" y="15812"/>
                    <a:pt x="388989" y="15812"/>
                    <a:pt x="389621" y="15812"/>
                  </a:cubicBezTo>
                  <a:cubicBezTo>
                    <a:pt x="447175" y="17076"/>
                    <a:pt x="494610" y="66408"/>
                    <a:pt x="500934" y="130287"/>
                  </a:cubicBezTo>
                  <a:lnTo>
                    <a:pt x="502199" y="143568"/>
                  </a:lnTo>
                  <a:lnTo>
                    <a:pt x="515481" y="144833"/>
                  </a:lnTo>
                  <a:cubicBezTo>
                    <a:pt x="555326" y="148628"/>
                    <a:pt x="585684" y="189106"/>
                    <a:pt x="584419" y="237805"/>
                  </a:cubicBezTo>
                  <a:cubicBezTo>
                    <a:pt x="583154" y="287137"/>
                    <a:pt x="549001" y="326982"/>
                    <a:pt x="508524" y="326982"/>
                  </a:cubicBezTo>
                  <a:cubicBezTo>
                    <a:pt x="507891" y="326982"/>
                    <a:pt x="507259" y="326982"/>
                    <a:pt x="506627" y="326982"/>
                  </a:cubicBezTo>
                  <a:cubicBezTo>
                    <a:pt x="505362" y="326982"/>
                    <a:pt x="501567" y="326982"/>
                    <a:pt x="495875" y="326982"/>
                  </a:cubicBezTo>
                  <a:cubicBezTo>
                    <a:pt x="466782" y="326982"/>
                    <a:pt x="382032" y="326982"/>
                    <a:pt x="299180" y="327614"/>
                  </a:cubicBezTo>
                  <a:cubicBezTo>
                    <a:pt x="216327" y="327614"/>
                    <a:pt x="130313" y="328247"/>
                    <a:pt x="101220" y="328247"/>
                  </a:cubicBezTo>
                  <a:cubicBezTo>
                    <a:pt x="95528" y="328247"/>
                    <a:pt x="92365" y="328247"/>
                    <a:pt x="91100" y="328247"/>
                  </a:cubicBezTo>
                  <a:cubicBezTo>
                    <a:pt x="50623" y="326982"/>
                    <a:pt x="13308" y="289034"/>
                    <a:pt x="14573" y="249822"/>
                  </a:cubicBezTo>
                  <a:cubicBezTo>
                    <a:pt x="15205" y="210609"/>
                    <a:pt x="48093" y="178986"/>
                    <a:pt x="86673" y="178986"/>
                  </a:cubicBezTo>
                  <a:cubicBezTo>
                    <a:pt x="87306" y="178986"/>
                    <a:pt x="87938" y="178986"/>
                    <a:pt x="88571" y="178986"/>
                  </a:cubicBezTo>
                  <a:cubicBezTo>
                    <a:pt x="94895" y="178986"/>
                    <a:pt x="100587" y="180251"/>
                    <a:pt x="106279" y="181516"/>
                  </a:cubicBezTo>
                  <a:lnTo>
                    <a:pt x="122723" y="185943"/>
                  </a:lnTo>
                  <a:lnTo>
                    <a:pt x="126518" y="169499"/>
                  </a:lnTo>
                  <a:cubicBezTo>
                    <a:pt x="136005" y="125860"/>
                    <a:pt x="175218" y="93604"/>
                    <a:pt x="219490" y="93604"/>
                  </a:cubicBezTo>
                  <a:cubicBezTo>
                    <a:pt x="220122" y="93604"/>
                    <a:pt x="220755" y="93604"/>
                    <a:pt x="222020" y="93604"/>
                  </a:cubicBezTo>
                  <a:cubicBezTo>
                    <a:pt x="235934" y="94237"/>
                    <a:pt x="248583" y="96766"/>
                    <a:pt x="260600" y="102459"/>
                  </a:cubicBezTo>
                  <a:lnTo>
                    <a:pt x="275779" y="110048"/>
                  </a:lnTo>
                  <a:lnTo>
                    <a:pt x="282103" y="94237"/>
                  </a:lnTo>
                  <a:cubicBezTo>
                    <a:pt x="299812" y="46802"/>
                    <a:pt x="341555" y="15812"/>
                    <a:pt x="387092" y="15812"/>
                  </a:cubicBezTo>
                  <a:moveTo>
                    <a:pt x="387092" y="0"/>
                  </a:moveTo>
                  <a:cubicBezTo>
                    <a:pt x="333333" y="0"/>
                    <a:pt x="287163" y="36050"/>
                    <a:pt x="266924" y="87912"/>
                  </a:cubicBezTo>
                  <a:cubicBezTo>
                    <a:pt x="253010" y="81587"/>
                    <a:pt x="238464" y="77793"/>
                    <a:pt x="222020" y="77160"/>
                  </a:cubicBezTo>
                  <a:cubicBezTo>
                    <a:pt x="221387" y="77160"/>
                    <a:pt x="220122" y="77160"/>
                    <a:pt x="219490" y="77160"/>
                  </a:cubicBezTo>
                  <a:cubicBezTo>
                    <a:pt x="166363" y="77160"/>
                    <a:pt x="122091" y="114475"/>
                    <a:pt x="111339" y="165705"/>
                  </a:cubicBezTo>
                  <a:cubicBezTo>
                    <a:pt x="104382" y="163807"/>
                    <a:pt x="96792" y="162542"/>
                    <a:pt x="89835" y="162542"/>
                  </a:cubicBezTo>
                  <a:cubicBezTo>
                    <a:pt x="89203" y="162542"/>
                    <a:pt x="88571" y="162542"/>
                    <a:pt x="87938" y="162542"/>
                  </a:cubicBezTo>
                  <a:cubicBezTo>
                    <a:pt x="40504" y="162542"/>
                    <a:pt x="1291" y="201122"/>
                    <a:pt x="26" y="249189"/>
                  </a:cubicBezTo>
                  <a:cubicBezTo>
                    <a:pt x="-1239" y="297889"/>
                    <a:pt x="43666" y="342793"/>
                    <a:pt x="91733" y="344058"/>
                  </a:cubicBezTo>
                  <a:cubicBezTo>
                    <a:pt x="92998" y="344058"/>
                    <a:pt x="96792" y="344058"/>
                    <a:pt x="101852" y="344058"/>
                  </a:cubicBezTo>
                  <a:cubicBezTo>
                    <a:pt x="160038" y="344058"/>
                    <a:pt x="438321" y="342793"/>
                    <a:pt x="496507" y="342793"/>
                  </a:cubicBezTo>
                  <a:cubicBezTo>
                    <a:pt x="502199" y="342793"/>
                    <a:pt x="505362" y="342793"/>
                    <a:pt x="506627" y="342793"/>
                  </a:cubicBezTo>
                  <a:cubicBezTo>
                    <a:pt x="507259" y="342793"/>
                    <a:pt x="507891" y="342793"/>
                    <a:pt x="508524" y="342793"/>
                  </a:cubicBezTo>
                  <a:cubicBezTo>
                    <a:pt x="557856" y="342793"/>
                    <a:pt x="598966" y="295991"/>
                    <a:pt x="600231" y="238437"/>
                  </a:cubicBezTo>
                  <a:cubicBezTo>
                    <a:pt x="601496" y="181516"/>
                    <a:pt x="564813" y="134082"/>
                    <a:pt x="516746" y="129654"/>
                  </a:cubicBezTo>
                  <a:cubicBezTo>
                    <a:pt x="510421" y="58819"/>
                    <a:pt x="456662" y="2530"/>
                    <a:pt x="390254" y="632"/>
                  </a:cubicBezTo>
                  <a:cubicBezTo>
                    <a:pt x="388989" y="0"/>
                    <a:pt x="388357" y="0"/>
                    <a:pt x="387092" y="0"/>
                  </a:cubicBezTo>
                  <a:lnTo>
                    <a:pt x="387092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oup 159" descr="App with Containers&#10;">
            <a:extLst>
              <a:ext uri="{FF2B5EF4-FFF2-40B4-BE49-F238E27FC236}">
                <a16:creationId xmlns:a16="http://schemas.microsoft.com/office/drawing/2014/main" id="{DE0A4114-B303-C8AB-3E71-210BD3CBE805}"/>
              </a:ext>
            </a:extLst>
          </p:cNvPr>
          <p:cNvGrpSpPr/>
          <p:nvPr/>
        </p:nvGrpSpPr>
        <p:grpSpPr>
          <a:xfrm>
            <a:off x="8727050" y="4677546"/>
            <a:ext cx="454279" cy="351780"/>
            <a:chOff x="5804281" y="3178564"/>
            <a:chExt cx="600837" cy="602216"/>
          </a:xfrm>
        </p:grpSpPr>
        <p:sp>
          <p:nvSpPr>
            <p:cNvPr id="161" name="Picture Placeholder 107">
              <a:extLst>
                <a:ext uri="{FF2B5EF4-FFF2-40B4-BE49-F238E27FC236}">
                  <a16:creationId xmlns:a16="http://schemas.microsoft.com/office/drawing/2014/main" id="{87B9F80F-1DCF-D50F-3E7D-9B3C8ADE765A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icture Placeholder 107">
              <a:extLst>
                <a:ext uri="{FF2B5EF4-FFF2-40B4-BE49-F238E27FC236}">
                  <a16:creationId xmlns:a16="http://schemas.microsoft.com/office/drawing/2014/main" id="{587B148D-B670-0E6F-ADC3-69D0F38ABD26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icture Placeholder 107">
              <a:extLst>
                <a:ext uri="{FF2B5EF4-FFF2-40B4-BE49-F238E27FC236}">
                  <a16:creationId xmlns:a16="http://schemas.microsoft.com/office/drawing/2014/main" id="{15C08CFF-53A2-A959-3512-D8CF8DB44342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icture Placeholder 107">
              <a:extLst>
                <a:ext uri="{FF2B5EF4-FFF2-40B4-BE49-F238E27FC236}">
                  <a16:creationId xmlns:a16="http://schemas.microsoft.com/office/drawing/2014/main" id="{FD89304F-00DD-C89B-53FE-10873B14C0CA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icture Placeholder 107">
              <a:extLst>
                <a:ext uri="{FF2B5EF4-FFF2-40B4-BE49-F238E27FC236}">
                  <a16:creationId xmlns:a16="http://schemas.microsoft.com/office/drawing/2014/main" id="{E505F431-3009-5D5D-5A3A-F0C896261160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icture Placeholder 107">
              <a:extLst>
                <a:ext uri="{FF2B5EF4-FFF2-40B4-BE49-F238E27FC236}">
                  <a16:creationId xmlns:a16="http://schemas.microsoft.com/office/drawing/2014/main" id="{149DAC47-7AD5-6FDA-3D21-17A82223A3F6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icture Placeholder 107">
              <a:extLst>
                <a:ext uri="{FF2B5EF4-FFF2-40B4-BE49-F238E27FC236}">
                  <a16:creationId xmlns:a16="http://schemas.microsoft.com/office/drawing/2014/main" id="{B90F7BB9-B586-96BE-2CE6-3C1C2F6A4EEB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icture Placeholder 107">
              <a:extLst>
                <a:ext uri="{FF2B5EF4-FFF2-40B4-BE49-F238E27FC236}">
                  <a16:creationId xmlns:a16="http://schemas.microsoft.com/office/drawing/2014/main" id="{7770B23C-B8E5-42AD-5E84-5E33E349ABF1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icture Placeholder 107">
              <a:extLst>
                <a:ext uri="{FF2B5EF4-FFF2-40B4-BE49-F238E27FC236}">
                  <a16:creationId xmlns:a16="http://schemas.microsoft.com/office/drawing/2014/main" id="{4282745C-2937-3588-AB7F-4E00A7754F82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icture Placeholder 107">
              <a:extLst>
                <a:ext uri="{FF2B5EF4-FFF2-40B4-BE49-F238E27FC236}">
                  <a16:creationId xmlns:a16="http://schemas.microsoft.com/office/drawing/2014/main" id="{99010147-FB34-67A1-C37E-FEEDCF38071A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icture Placeholder 107">
              <a:extLst>
                <a:ext uri="{FF2B5EF4-FFF2-40B4-BE49-F238E27FC236}">
                  <a16:creationId xmlns:a16="http://schemas.microsoft.com/office/drawing/2014/main" id="{C7024823-DB5E-ABE4-3FA3-385426B51F44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icture Placeholder 107">
              <a:extLst>
                <a:ext uri="{FF2B5EF4-FFF2-40B4-BE49-F238E27FC236}">
                  <a16:creationId xmlns:a16="http://schemas.microsoft.com/office/drawing/2014/main" id="{3AA75DEF-2C10-0B6F-097D-20D6AC1753C9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3" name="Group 172" descr="App with Containers&#10;">
            <a:extLst>
              <a:ext uri="{FF2B5EF4-FFF2-40B4-BE49-F238E27FC236}">
                <a16:creationId xmlns:a16="http://schemas.microsoft.com/office/drawing/2014/main" id="{4C6E7B63-F448-9192-44BB-BEF4D31D9CCF}"/>
              </a:ext>
            </a:extLst>
          </p:cNvPr>
          <p:cNvGrpSpPr/>
          <p:nvPr/>
        </p:nvGrpSpPr>
        <p:grpSpPr>
          <a:xfrm>
            <a:off x="9512256" y="4674518"/>
            <a:ext cx="454279" cy="351780"/>
            <a:chOff x="5804281" y="3178564"/>
            <a:chExt cx="600837" cy="602216"/>
          </a:xfrm>
        </p:grpSpPr>
        <p:sp>
          <p:nvSpPr>
            <p:cNvPr id="174" name="Picture Placeholder 107">
              <a:extLst>
                <a:ext uri="{FF2B5EF4-FFF2-40B4-BE49-F238E27FC236}">
                  <a16:creationId xmlns:a16="http://schemas.microsoft.com/office/drawing/2014/main" id="{21105531-BC7B-50D7-0142-D8A390685245}"/>
                </a:ext>
              </a:extLst>
            </p:cNvPr>
            <p:cNvSpPr/>
            <p:nvPr/>
          </p:nvSpPr>
          <p:spPr>
            <a:xfrm>
              <a:off x="5944181" y="3278004"/>
              <a:ext cx="109225" cy="108819"/>
            </a:xfrm>
            <a:custGeom>
              <a:avLst/>
              <a:gdLst>
                <a:gd name="connsiteX0" fmla="*/ 84939 w 109225"/>
                <a:gd name="connsiteY0" fmla="*/ 84102 h 108819"/>
                <a:gd name="connsiteX1" fmla="*/ 24539 w 109225"/>
                <a:gd name="connsiteY1" fmla="*/ 84102 h 108819"/>
                <a:gd name="connsiteX2" fmla="*/ 13661 w 109225"/>
                <a:gd name="connsiteY2" fmla="*/ 108820 h 108819"/>
                <a:gd name="connsiteX3" fmla="*/ 0 w 109225"/>
                <a:gd name="connsiteY3" fmla="*/ 108820 h 108819"/>
                <a:gd name="connsiteX4" fmla="*/ 47940 w 109225"/>
                <a:gd name="connsiteY4" fmla="*/ 0 h 108819"/>
                <a:gd name="connsiteX5" fmla="*/ 61349 w 109225"/>
                <a:gd name="connsiteY5" fmla="*/ 0 h 108819"/>
                <a:gd name="connsiteX6" fmla="*/ 109226 w 109225"/>
                <a:gd name="connsiteY6" fmla="*/ 108820 h 108819"/>
                <a:gd name="connsiteX7" fmla="*/ 95818 w 109225"/>
                <a:gd name="connsiteY7" fmla="*/ 108820 h 108819"/>
                <a:gd name="connsiteX8" fmla="*/ 79880 w 109225"/>
                <a:gd name="connsiteY8" fmla="*/ 72377 h 108819"/>
                <a:gd name="connsiteX9" fmla="*/ 54581 w 109225"/>
                <a:gd name="connsiteY9" fmla="*/ 15337 h 108819"/>
                <a:gd name="connsiteX10" fmla="*/ 29283 w 109225"/>
                <a:gd name="connsiteY10" fmla="*/ 72377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225" h="108819">
                  <a:moveTo>
                    <a:pt x="84939" y="84102"/>
                  </a:moveTo>
                  <a:lnTo>
                    <a:pt x="24539" y="84102"/>
                  </a:lnTo>
                  <a:lnTo>
                    <a:pt x="13661" y="108820"/>
                  </a:lnTo>
                  <a:lnTo>
                    <a:pt x="0" y="108820"/>
                  </a:lnTo>
                  <a:lnTo>
                    <a:pt x="47940" y="0"/>
                  </a:lnTo>
                  <a:lnTo>
                    <a:pt x="61349" y="0"/>
                  </a:lnTo>
                  <a:lnTo>
                    <a:pt x="109226" y="108820"/>
                  </a:lnTo>
                  <a:lnTo>
                    <a:pt x="95818" y="108820"/>
                  </a:lnTo>
                  <a:close/>
                  <a:moveTo>
                    <a:pt x="79880" y="72377"/>
                  </a:moveTo>
                  <a:lnTo>
                    <a:pt x="54581" y="15337"/>
                  </a:lnTo>
                  <a:lnTo>
                    <a:pt x="29283" y="72377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icture Placeholder 107">
              <a:extLst>
                <a:ext uri="{FF2B5EF4-FFF2-40B4-BE49-F238E27FC236}">
                  <a16:creationId xmlns:a16="http://schemas.microsoft.com/office/drawing/2014/main" id="{462BCFFE-4C7B-B66A-F89D-CB8ECF9E23B7}"/>
                </a:ext>
              </a:extLst>
            </p:cNvPr>
            <p:cNvSpPr/>
            <p:nvPr/>
          </p:nvSpPr>
          <p:spPr>
            <a:xfrm>
              <a:off x="6080476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icture Placeholder 107">
              <a:extLst>
                <a:ext uri="{FF2B5EF4-FFF2-40B4-BE49-F238E27FC236}">
                  <a16:creationId xmlns:a16="http://schemas.microsoft.com/office/drawing/2014/main" id="{CC31D030-3C53-8020-EF40-2BD8B5492984}"/>
                </a:ext>
              </a:extLst>
            </p:cNvPr>
            <p:cNvSpPr/>
            <p:nvPr/>
          </p:nvSpPr>
          <p:spPr>
            <a:xfrm>
              <a:off x="6191789" y="3278004"/>
              <a:ext cx="84243" cy="108819"/>
            </a:xfrm>
            <a:custGeom>
              <a:avLst/>
              <a:gdLst>
                <a:gd name="connsiteX0" fmla="*/ 0 w 84243"/>
                <a:gd name="connsiteY0" fmla="*/ 0 h 108819"/>
                <a:gd name="connsiteX1" fmla="*/ 44272 w 84243"/>
                <a:gd name="connsiteY1" fmla="*/ 0 h 108819"/>
                <a:gd name="connsiteX2" fmla="*/ 84244 w 84243"/>
                <a:gd name="connsiteY2" fmla="*/ 34858 h 108819"/>
                <a:gd name="connsiteX3" fmla="*/ 44272 w 84243"/>
                <a:gd name="connsiteY3" fmla="*/ 69716 h 108819"/>
                <a:gd name="connsiteX4" fmla="*/ 12649 w 84243"/>
                <a:gd name="connsiteY4" fmla="*/ 69716 h 108819"/>
                <a:gd name="connsiteX5" fmla="*/ 12649 w 84243"/>
                <a:gd name="connsiteY5" fmla="*/ 108820 h 108819"/>
                <a:gd name="connsiteX6" fmla="*/ 0 w 84243"/>
                <a:gd name="connsiteY6" fmla="*/ 108820 h 108819"/>
                <a:gd name="connsiteX7" fmla="*/ 41932 w 84243"/>
                <a:gd name="connsiteY7" fmla="*/ 57991 h 108819"/>
                <a:gd name="connsiteX8" fmla="*/ 71658 w 84243"/>
                <a:gd name="connsiteY8" fmla="*/ 34858 h 108819"/>
                <a:gd name="connsiteX9" fmla="*/ 41932 w 84243"/>
                <a:gd name="connsiteY9" fmla="*/ 11725 h 108819"/>
                <a:gd name="connsiteX10" fmla="*/ 12333 w 84243"/>
                <a:gd name="connsiteY10" fmla="*/ 11725 h 108819"/>
                <a:gd name="connsiteX11" fmla="*/ 12333 w 84243"/>
                <a:gd name="connsiteY11" fmla="*/ 57991 h 10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243" h="108819">
                  <a:moveTo>
                    <a:pt x="0" y="0"/>
                  </a:moveTo>
                  <a:lnTo>
                    <a:pt x="44272" y="0"/>
                  </a:lnTo>
                  <a:cubicBezTo>
                    <a:pt x="66725" y="0"/>
                    <a:pt x="84244" y="14450"/>
                    <a:pt x="84244" y="34858"/>
                  </a:cubicBezTo>
                  <a:cubicBezTo>
                    <a:pt x="84244" y="55265"/>
                    <a:pt x="66725" y="69716"/>
                    <a:pt x="44272" y="69716"/>
                  </a:cubicBezTo>
                  <a:lnTo>
                    <a:pt x="12649" y="69716"/>
                  </a:lnTo>
                  <a:lnTo>
                    <a:pt x="12649" y="108820"/>
                  </a:lnTo>
                  <a:lnTo>
                    <a:pt x="0" y="108820"/>
                  </a:lnTo>
                  <a:close/>
                  <a:moveTo>
                    <a:pt x="41932" y="57991"/>
                  </a:moveTo>
                  <a:cubicBezTo>
                    <a:pt x="59641" y="57991"/>
                    <a:pt x="71658" y="49435"/>
                    <a:pt x="71658" y="34858"/>
                  </a:cubicBezTo>
                  <a:cubicBezTo>
                    <a:pt x="71658" y="20281"/>
                    <a:pt x="59641" y="11725"/>
                    <a:pt x="41932" y="11725"/>
                  </a:cubicBezTo>
                  <a:lnTo>
                    <a:pt x="12333" y="11725"/>
                  </a:lnTo>
                  <a:lnTo>
                    <a:pt x="12333" y="57991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icture Placeholder 107">
              <a:extLst>
                <a:ext uri="{FF2B5EF4-FFF2-40B4-BE49-F238E27FC236}">
                  <a16:creationId xmlns:a16="http://schemas.microsoft.com/office/drawing/2014/main" id="{33DAEABC-F284-7409-27A7-9FF1FC42E4D3}"/>
                </a:ext>
              </a:extLst>
            </p:cNvPr>
            <p:cNvSpPr/>
            <p:nvPr/>
          </p:nvSpPr>
          <p:spPr>
            <a:xfrm>
              <a:off x="5804281" y="3178564"/>
              <a:ext cx="600837" cy="602216"/>
            </a:xfrm>
            <a:custGeom>
              <a:avLst/>
              <a:gdLst>
                <a:gd name="connsiteX0" fmla="*/ 554857 w 600837"/>
                <a:gd name="connsiteY0" fmla="*/ 15844 h 602216"/>
                <a:gd name="connsiteX1" fmla="*/ 584899 w 600837"/>
                <a:gd name="connsiteY1" fmla="*/ 45949 h 602216"/>
                <a:gd name="connsiteX2" fmla="*/ 584899 w 600837"/>
                <a:gd name="connsiteY2" fmla="*/ 556204 h 602216"/>
                <a:gd name="connsiteX3" fmla="*/ 554857 w 600837"/>
                <a:gd name="connsiteY3" fmla="*/ 586372 h 602216"/>
                <a:gd name="connsiteX4" fmla="*/ 45790 w 600837"/>
                <a:gd name="connsiteY4" fmla="*/ 586372 h 602216"/>
                <a:gd name="connsiteX5" fmla="*/ 15685 w 600837"/>
                <a:gd name="connsiteY5" fmla="*/ 556204 h 602216"/>
                <a:gd name="connsiteX6" fmla="*/ 15685 w 600837"/>
                <a:gd name="connsiteY6" fmla="*/ 45949 h 602216"/>
                <a:gd name="connsiteX7" fmla="*/ 45790 w 600837"/>
                <a:gd name="connsiteY7" fmla="*/ 15844 h 602216"/>
                <a:gd name="connsiteX8" fmla="*/ 554857 w 600837"/>
                <a:gd name="connsiteY8" fmla="*/ 15844 h 602216"/>
                <a:gd name="connsiteX9" fmla="*/ 554857 w 600837"/>
                <a:gd name="connsiteY9" fmla="*/ 0 h 602216"/>
                <a:gd name="connsiteX10" fmla="*/ 45790 w 600837"/>
                <a:gd name="connsiteY10" fmla="*/ 0 h 602216"/>
                <a:gd name="connsiteX11" fmla="*/ 0 w 600837"/>
                <a:gd name="connsiteY11" fmla="*/ 45949 h 602216"/>
                <a:gd name="connsiteX12" fmla="*/ 0 w 600837"/>
                <a:gd name="connsiteY12" fmla="*/ 556204 h 602216"/>
                <a:gd name="connsiteX13" fmla="*/ 45917 w 600837"/>
                <a:gd name="connsiteY13" fmla="*/ 602216 h 602216"/>
                <a:gd name="connsiteX14" fmla="*/ 554857 w 600837"/>
                <a:gd name="connsiteY14" fmla="*/ 602216 h 602216"/>
                <a:gd name="connsiteX15" fmla="*/ 600837 w 600837"/>
                <a:gd name="connsiteY15" fmla="*/ 556267 h 602216"/>
                <a:gd name="connsiteX16" fmla="*/ 600837 w 600837"/>
                <a:gd name="connsiteY16" fmla="*/ 556204 h 602216"/>
                <a:gd name="connsiteX17" fmla="*/ 600837 w 600837"/>
                <a:gd name="connsiteY17" fmla="*/ 45949 h 602216"/>
                <a:gd name="connsiteX18" fmla="*/ 554984 w 600837"/>
                <a:gd name="connsiteY18" fmla="*/ 0 h 60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837" h="602216">
                  <a:moveTo>
                    <a:pt x="554857" y="15844"/>
                  </a:moveTo>
                  <a:cubicBezTo>
                    <a:pt x="571447" y="15844"/>
                    <a:pt x="584899" y="29322"/>
                    <a:pt x="584899" y="45949"/>
                  </a:cubicBezTo>
                  <a:lnTo>
                    <a:pt x="584899" y="556204"/>
                  </a:lnTo>
                  <a:cubicBezTo>
                    <a:pt x="584899" y="572841"/>
                    <a:pt x="571459" y="586334"/>
                    <a:pt x="554857" y="586372"/>
                  </a:cubicBezTo>
                  <a:lnTo>
                    <a:pt x="45790" y="586372"/>
                  </a:lnTo>
                  <a:cubicBezTo>
                    <a:pt x="29163" y="586372"/>
                    <a:pt x="15685" y="572866"/>
                    <a:pt x="15685" y="556204"/>
                  </a:cubicBezTo>
                  <a:lnTo>
                    <a:pt x="15685" y="45949"/>
                  </a:lnTo>
                  <a:cubicBezTo>
                    <a:pt x="15720" y="29312"/>
                    <a:pt x="29188" y="15844"/>
                    <a:pt x="45790" y="15844"/>
                  </a:cubicBezTo>
                  <a:lnTo>
                    <a:pt x="554857" y="15844"/>
                  </a:lnTo>
                  <a:moveTo>
                    <a:pt x="554857" y="0"/>
                  </a:moveTo>
                  <a:lnTo>
                    <a:pt x="45790" y="0"/>
                  </a:lnTo>
                  <a:cubicBezTo>
                    <a:pt x="20505" y="70"/>
                    <a:pt x="35" y="20611"/>
                    <a:pt x="0" y="45949"/>
                  </a:cubicBezTo>
                  <a:lnTo>
                    <a:pt x="0" y="556204"/>
                  </a:lnTo>
                  <a:cubicBezTo>
                    <a:pt x="0" y="581618"/>
                    <a:pt x="20557" y="602216"/>
                    <a:pt x="45917" y="602216"/>
                  </a:cubicBezTo>
                  <a:lnTo>
                    <a:pt x="554857" y="602216"/>
                  </a:lnTo>
                  <a:cubicBezTo>
                    <a:pt x="580219" y="602254"/>
                    <a:pt x="600799" y="581682"/>
                    <a:pt x="600837" y="556267"/>
                  </a:cubicBezTo>
                  <a:cubicBezTo>
                    <a:pt x="600837" y="556248"/>
                    <a:pt x="600837" y="556223"/>
                    <a:pt x="600837" y="556204"/>
                  </a:cubicBezTo>
                  <a:lnTo>
                    <a:pt x="600837" y="45949"/>
                  </a:lnTo>
                  <a:cubicBezTo>
                    <a:pt x="600799" y="20586"/>
                    <a:pt x="580295" y="35"/>
                    <a:pt x="554984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icture Placeholder 107">
              <a:extLst>
                <a:ext uri="{FF2B5EF4-FFF2-40B4-BE49-F238E27FC236}">
                  <a16:creationId xmlns:a16="http://schemas.microsoft.com/office/drawing/2014/main" id="{9B9D751D-3928-0369-CF1F-F4B8033E322D}"/>
                </a:ext>
              </a:extLst>
            </p:cNvPr>
            <p:cNvSpPr/>
            <p:nvPr/>
          </p:nvSpPr>
          <p:spPr>
            <a:xfrm>
              <a:off x="593836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icture Placeholder 107">
              <a:extLst>
                <a:ext uri="{FF2B5EF4-FFF2-40B4-BE49-F238E27FC236}">
                  <a16:creationId xmlns:a16="http://schemas.microsoft.com/office/drawing/2014/main" id="{3AA38529-7650-F74C-ACB5-ABFD581FA9CA}"/>
                </a:ext>
              </a:extLst>
            </p:cNvPr>
            <p:cNvSpPr/>
            <p:nvPr/>
          </p:nvSpPr>
          <p:spPr>
            <a:xfrm>
              <a:off x="596998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icture Placeholder 107">
              <a:extLst>
                <a:ext uri="{FF2B5EF4-FFF2-40B4-BE49-F238E27FC236}">
                  <a16:creationId xmlns:a16="http://schemas.microsoft.com/office/drawing/2014/main" id="{661F9B6E-4B71-4B55-CB99-DBCC0B861756}"/>
                </a:ext>
              </a:extLst>
            </p:cNvPr>
            <p:cNvSpPr/>
            <p:nvPr/>
          </p:nvSpPr>
          <p:spPr>
            <a:xfrm>
              <a:off x="600160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2 w 15811"/>
                <a:gd name="connsiteY1" fmla="*/ 0 h 79222"/>
                <a:gd name="connsiteX2" fmla="*/ 15812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2" y="0"/>
                  </a:lnTo>
                  <a:lnTo>
                    <a:pt x="15812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icture Placeholder 107">
              <a:extLst>
                <a:ext uri="{FF2B5EF4-FFF2-40B4-BE49-F238E27FC236}">
                  <a16:creationId xmlns:a16="http://schemas.microsoft.com/office/drawing/2014/main" id="{D4311C72-7631-4DDF-BCE6-A714F92E1BEC}"/>
                </a:ext>
              </a:extLst>
            </p:cNvPr>
            <p:cNvSpPr/>
            <p:nvPr/>
          </p:nvSpPr>
          <p:spPr>
            <a:xfrm>
              <a:off x="5899150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icture Placeholder 107">
              <a:extLst>
                <a:ext uri="{FF2B5EF4-FFF2-40B4-BE49-F238E27FC236}">
                  <a16:creationId xmlns:a16="http://schemas.microsoft.com/office/drawing/2014/main" id="{3E73EA43-B671-C41A-B592-4E0423AB63CD}"/>
                </a:ext>
              </a:extLst>
            </p:cNvPr>
            <p:cNvSpPr/>
            <p:nvPr/>
          </p:nvSpPr>
          <p:spPr>
            <a:xfrm>
              <a:off x="6191852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icture Placeholder 107">
              <a:extLst>
                <a:ext uri="{FF2B5EF4-FFF2-40B4-BE49-F238E27FC236}">
                  <a16:creationId xmlns:a16="http://schemas.microsoft.com/office/drawing/2014/main" id="{F616B3B5-74A9-DAB0-56A5-B0263F06DEB9}"/>
                </a:ext>
              </a:extLst>
            </p:cNvPr>
            <p:cNvSpPr/>
            <p:nvPr/>
          </p:nvSpPr>
          <p:spPr>
            <a:xfrm>
              <a:off x="6223475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icture Placeholder 107">
              <a:extLst>
                <a:ext uri="{FF2B5EF4-FFF2-40B4-BE49-F238E27FC236}">
                  <a16:creationId xmlns:a16="http://schemas.microsoft.com/office/drawing/2014/main" id="{83ABB7EF-6626-E74B-82A4-21449B8149B7}"/>
                </a:ext>
              </a:extLst>
            </p:cNvPr>
            <p:cNvSpPr/>
            <p:nvPr/>
          </p:nvSpPr>
          <p:spPr>
            <a:xfrm>
              <a:off x="6255098" y="3566753"/>
              <a:ext cx="15811" cy="79222"/>
            </a:xfrm>
            <a:custGeom>
              <a:avLst/>
              <a:gdLst>
                <a:gd name="connsiteX0" fmla="*/ 0 w 15811"/>
                <a:gd name="connsiteY0" fmla="*/ 0 h 79222"/>
                <a:gd name="connsiteX1" fmla="*/ 15811 w 15811"/>
                <a:gd name="connsiteY1" fmla="*/ 0 h 79222"/>
                <a:gd name="connsiteX2" fmla="*/ 15811 w 15811"/>
                <a:gd name="connsiteY2" fmla="*/ 79222 h 79222"/>
                <a:gd name="connsiteX3" fmla="*/ 0 w 15811"/>
                <a:gd name="connsiteY3" fmla="*/ 79222 h 7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1" h="79222">
                  <a:moveTo>
                    <a:pt x="0" y="0"/>
                  </a:moveTo>
                  <a:lnTo>
                    <a:pt x="15811" y="0"/>
                  </a:lnTo>
                  <a:lnTo>
                    <a:pt x="15811" y="79222"/>
                  </a:lnTo>
                  <a:lnTo>
                    <a:pt x="0" y="79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icture Placeholder 107">
              <a:extLst>
                <a:ext uri="{FF2B5EF4-FFF2-40B4-BE49-F238E27FC236}">
                  <a16:creationId xmlns:a16="http://schemas.microsoft.com/office/drawing/2014/main" id="{4A0F5B2B-601B-FD2C-1F7F-4C77E34F0F6E}"/>
                </a:ext>
              </a:extLst>
            </p:cNvPr>
            <p:cNvSpPr/>
            <p:nvPr/>
          </p:nvSpPr>
          <p:spPr>
            <a:xfrm>
              <a:off x="6152134" y="3527142"/>
              <a:ext cx="158115" cy="158444"/>
            </a:xfrm>
            <a:custGeom>
              <a:avLst/>
              <a:gdLst>
                <a:gd name="connsiteX0" fmla="*/ 158115 w 158115"/>
                <a:gd name="connsiteY0" fmla="*/ 158445 h 158444"/>
                <a:gd name="connsiteX1" fmla="*/ 0 w 158115"/>
                <a:gd name="connsiteY1" fmla="*/ 158445 h 158444"/>
                <a:gd name="connsiteX2" fmla="*/ 0 w 158115"/>
                <a:gd name="connsiteY2" fmla="*/ 0 h 158444"/>
                <a:gd name="connsiteX3" fmla="*/ 158115 w 158115"/>
                <a:gd name="connsiteY3" fmla="*/ 0 h 158444"/>
                <a:gd name="connsiteX4" fmla="*/ 15812 w 158115"/>
                <a:gd name="connsiteY4" fmla="*/ 142600 h 158444"/>
                <a:gd name="connsiteX5" fmla="*/ 142304 w 158115"/>
                <a:gd name="connsiteY5" fmla="*/ 142600 h 158444"/>
                <a:gd name="connsiteX6" fmla="*/ 142304 w 158115"/>
                <a:gd name="connsiteY6" fmla="*/ 15844 h 158444"/>
                <a:gd name="connsiteX7" fmla="*/ 15812 w 158115"/>
                <a:gd name="connsiteY7" fmla="*/ 15844 h 15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" h="158444">
                  <a:moveTo>
                    <a:pt x="158115" y="158445"/>
                  </a:moveTo>
                  <a:lnTo>
                    <a:pt x="0" y="158445"/>
                  </a:lnTo>
                  <a:lnTo>
                    <a:pt x="0" y="0"/>
                  </a:lnTo>
                  <a:lnTo>
                    <a:pt x="158115" y="0"/>
                  </a:lnTo>
                  <a:close/>
                  <a:moveTo>
                    <a:pt x="15812" y="142600"/>
                  </a:moveTo>
                  <a:lnTo>
                    <a:pt x="142304" y="142600"/>
                  </a:lnTo>
                  <a:lnTo>
                    <a:pt x="142304" y="15844"/>
                  </a:lnTo>
                  <a:lnTo>
                    <a:pt x="15812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6" name="Group 185" descr="Microservices&#10;">
            <a:extLst>
              <a:ext uri="{FF2B5EF4-FFF2-40B4-BE49-F238E27FC236}">
                <a16:creationId xmlns:a16="http://schemas.microsoft.com/office/drawing/2014/main" id="{CDCEDDAF-E5A7-DB42-1534-F2760FAEA3B3}"/>
              </a:ext>
            </a:extLst>
          </p:cNvPr>
          <p:cNvGrpSpPr/>
          <p:nvPr/>
        </p:nvGrpSpPr>
        <p:grpSpPr>
          <a:xfrm>
            <a:off x="7088992" y="4572327"/>
            <a:ext cx="528254" cy="453971"/>
            <a:chOff x="4485843" y="4417028"/>
            <a:chExt cx="600837" cy="600837"/>
          </a:xfrm>
        </p:grpSpPr>
        <p:sp>
          <p:nvSpPr>
            <p:cNvPr id="187" name="Picture Placeholder 115">
              <a:extLst>
                <a:ext uri="{FF2B5EF4-FFF2-40B4-BE49-F238E27FC236}">
                  <a16:creationId xmlns:a16="http://schemas.microsoft.com/office/drawing/2014/main" id="{C610610D-C6AF-EB3F-C893-2B1C24BA8136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icture Placeholder 115">
              <a:extLst>
                <a:ext uri="{FF2B5EF4-FFF2-40B4-BE49-F238E27FC236}">
                  <a16:creationId xmlns:a16="http://schemas.microsoft.com/office/drawing/2014/main" id="{7AC96E1A-37AF-8CB5-39A0-62A93005C4D1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icture Placeholder 115">
              <a:extLst>
                <a:ext uri="{FF2B5EF4-FFF2-40B4-BE49-F238E27FC236}">
                  <a16:creationId xmlns:a16="http://schemas.microsoft.com/office/drawing/2014/main" id="{4A2995B8-DA3C-AFAC-AC34-3DCEE4F4B221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icture Placeholder 115">
              <a:extLst>
                <a:ext uri="{FF2B5EF4-FFF2-40B4-BE49-F238E27FC236}">
                  <a16:creationId xmlns:a16="http://schemas.microsoft.com/office/drawing/2014/main" id="{D0A5D814-BDB1-B15A-CA1E-A447C35098FF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oup 190" descr="Microservices&#10;">
            <a:extLst>
              <a:ext uri="{FF2B5EF4-FFF2-40B4-BE49-F238E27FC236}">
                <a16:creationId xmlns:a16="http://schemas.microsoft.com/office/drawing/2014/main" id="{675B5537-B6E0-59B2-95AC-6BAED0486252}"/>
              </a:ext>
            </a:extLst>
          </p:cNvPr>
          <p:cNvGrpSpPr/>
          <p:nvPr/>
        </p:nvGrpSpPr>
        <p:grpSpPr>
          <a:xfrm>
            <a:off x="7820793" y="4580747"/>
            <a:ext cx="528254" cy="453971"/>
            <a:chOff x="4485843" y="4417028"/>
            <a:chExt cx="600837" cy="600837"/>
          </a:xfrm>
        </p:grpSpPr>
        <p:sp>
          <p:nvSpPr>
            <p:cNvPr id="192" name="Picture Placeholder 115">
              <a:extLst>
                <a:ext uri="{FF2B5EF4-FFF2-40B4-BE49-F238E27FC236}">
                  <a16:creationId xmlns:a16="http://schemas.microsoft.com/office/drawing/2014/main" id="{68B193A5-8CA1-3AD2-4E15-C5C5E3EFF287}"/>
                </a:ext>
              </a:extLst>
            </p:cNvPr>
            <p:cNvSpPr/>
            <p:nvPr/>
          </p:nvSpPr>
          <p:spPr>
            <a:xfrm>
              <a:off x="4485843" y="4417028"/>
              <a:ext cx="600837" cy="600837"/>
            </a:xfrm>
            <a:custGeom>
              <a:avLst/>
              <a:gdLst>
                <a:gd name="connsiteX0" fmla="*/ 554920 w 600837"/>
                <a:gd name="connsiteY0" fmla="*/ 15812 h 600837"/>
                <a:gd name="connsiteX1" fmla="*/ 585026 w 600837"/>
                <a:gd name="connsiteY1" fmla="*/ 45917 h 600837"/>
                <a:gd name="connsiteX2" fmla="*/ 585026 w 600837"/>
                <a:gd name="connsiteY2" fmla="*/ 554920 h 600837"/>
                <a:gd name="connsiteX3" fmla="*/ 554920 w 600837"/>
                <a:gd name="connsiteY3" fmla="*/ 585026 h 600837"/>
                <a:gd name="connsiteX4" fmla="*/ 45917 w 600837"/>
                <a:gd name="connsiteY4" fmla="*/ 585026 h 600837"/>
                <a:gd name="connsiteX5" fmla="*/ 15812 w 600837"/>
                <a:gd name="connsiteY5" fmla="*/ 554920 h 600837"/>
                <a:gd name="connsiteX6" fmla="*/ 15812 w 600837"/>
                <a:gd name="connsiteY6" fmla="*/ 45917 h 600837"/>
                <a:gd name="connsiteX7" fmla="*/ 45917 w 600837"/>
                <a:gd name="connsiteY7" fmla="*/ 15812 h 600837"/>
                <a:gd name="connsiteX8" fmla="*/ 554920 w 600837"/>
                <a:gd name="connsiteY8" fmla="*/ 15812 h 600837"/>
                <a:gd name="connsiteX9" fmla="*/ 554920 w 600837"/>
                <a:gd name="connsiteY9" fmla="*/ 0 h 600837"/>
                <a:gd name="connsiteX10" fmla="*/ 45917 w 600837"/>
                <a:gd name="connsiteY10" fmla="*/ 0 h 600837"/>
                <a:gd name="connsiteX11" fmla="*/ 0 w 600837"/>
                <a:gd name="connsiteY11" fmla="*/ 45917 h 600837"/>
                <a:gd name="connsiteX12" fmla="*/ 0 w 600837"/>
                <a:gd name="connsiteY12" fmla="*/ 554920 h 600837"/>
                <a:gd name="connsiteX13" fmla="*/ 45917 w 600837"/>
                <a:gd name="connsiteY13" fmla="*/ 600837 h 600837"/>
                <a:gd name="connsiteX14" fmla="*/ 554920 w 600837"/>
                <a:gd name="connsiteY14" fmla="*/ 600837 h 600837"/>
                <a:gd name="connsiteX15" fmla="*/ 600837 w 600837"/>
                <a:gd name="connsiteY15" fmla="*/ 554920 h 600837"/>
                <a:gd name="connsiteX16" fmla="*/ 600837 w 600837"/>
                <a:gd name="connsiteY16" fmla="*/ 45917 h 600837"/>
                <a:gd name="connsiteX17" fmla="*/ 554920 w 600837"/>
                <a:gd name="connsiteY17" fmla="*/ 0 h 6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837" h="600837">
                  <a:moveTo>
                    <a:pt x="554920" y="15812"/>
                  </a:moveTo>
                  <a:cubicBezTo>
                    <a:pt x="571548" y="15812"/>
                    <a:pt x="585026" y="29290"/>
                    <a:pt x="585026" y="45917"/>
                  </a:cubicBezTo>
                  <a:lnTo>
                    <a:pt x="585026" y="554920"/>
                  </a:lnTo>
                  <a:cubicBezTo>
                    <a:pt x="585026" y="571548"/>
                    <a:pt x="571548" y="585026"/>
                    <a:pt x="554920" y="585026"/>
                  </a:cubicBezTo>
                  <a:lnTo>
                    <a:pt x="45917" y="585026"/>
                  </a:lnTo>
                  <a:cubicBezTo>
                    <a:pt x="29290" y="585026"/>
                    <a:pt x="15812" y="571548"/>
                    <a:pt x="15812" y="554920"/>
                  </a:cubicBezTo>
                  <a:lnTo>
                    <a:pt x="15812" y="45917"/>
                  </a:lnTo>
                  <a:cubicBezTo>
                    <a:pt x="15812" y="29290"/>
                    <a:pt x="29290" y="15812"/>
                    <a:pt x="45917" y="15812"/>
                  </a:cubicBezTo>
                  <a:lnTo>
                    <a:pt x="554920" y="15812"/>
                  </a:lnTo>
                  <a:moveTo>
                    <a:pt x="554920" y="0"/>
                  </a:moveTo>
                  <a:lnTo>
                    <a:pt x="45917" y="0"/>
                  </a:lnTo>
                  <a:cubicBezTo>
                    <a:pt x="20557" y="0"/>
                    <a:pt x="0" y="20557"/>
                    <a:pt x="0" y="45917"/>
                  </a:cubicBezTo>
                  <a:lnTo>
                    <a:pt x="0" y="554920"/>
                  </a:lnTo>
                  <a:cubicBezTo>
                    <a:pt x="0" y="580282"/>
                    <a:pt x="20557" y="600837"/>
                    <a:pt x="45917" y="600837"/>
                  </a:cubicBezTo>
                  <a:lnTo>
                    <a:pt x="554920" y="600837"/>
                  </a:lnTo>
                  <a:cubicBezTo>
                    <a:pt x="580282" y="600837"/>
                    <a:pt x="600837" y="580282"/>
                    <a:pt x="600837" y="554920"/>
                  </a:cubicBezTo>
                  <a:lnTo>
                    <a:pt x="600837" y="45917"/>
                  </a:lnTo>
                  <a:cubicBezTo>
                    <a:pt x="600837" y="20557"/>
                    <a:pt x="580282" y="0"/>
                    <a:pt x="554920" y="0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icture Placeholder 115">
              <a:extLst>
                <a:ext uri="{FF2B5EF4-FFF2-40B4-BE49-F238E27FC236}">
                  <a16:creationId xmlns:a16="http://schemas.microsoft.com/office/drawing/2014/main" id="{00BE2B88-8705-A227-12B5-26724EC7ACA2}"/>
                </a:ext>
              </a:extLst>
            </p:cNvPr>
            <p:cNvSpPr/>
            <p:nvPr/>
          </p:nvSpPr>
          <p:spPr>
            <a:xfrm>
              <a:off x="4568063" y="4633582"/>
              <a:ext cx="200932" cy="174052"/>
            </a:xfrm>
            <a:custGeom>
              <a:avLst/>
              <a:gdLst>
                <a:gd name="connsiteX0" fmla="*/ 150715 w 200932"/>
                <a:gd name="connsiteY0" fmla="*/ 0 h 174052"/>
                <a:gd name="connsiteX1" fmla="*/ 50217 w 200932"/>
                <a:gd name="connsiteY1" fmla="*/ 0 h 174052"/>
                <a:gd name="connsiteX2" fmla="*/ 0 w 200932"/>
                <a:gd name="connsiteY2" fmla="*/ 87026 h 174052"/>
                <a:gd name="connsiteX3" fmla="*/ 50217 w 200932"/>
                <a:gd name="connsiteY3" fmla="*/ 174053 h 174052"/>
                <a:gd name="connsiteX4" fmla="*/ 120547 w 200932"/>
                <a:gd name="connsiteY4" fmla="*/ 174053 h 174052"/>
                <a:gd name="connsiteX5" fmla="*/ 120547 w 200932"/>
                <a:gd name="connsiteY5" fmla="*/ 158242 h 174052"/>
                <a:gd name="connsiteX6" fmla="*/ 59388 w 200932"/>
                <a:gd name="connsiteY6" fmla="*/ 158242 h 174052"/>
                <a:gd name="connsiteX7" fmla="*/ 18278 w 200932"/>
                <a:gd name="connsiteY7" fmla="*/ 87026 h 174052"/>
                <a:gd name="connsiteX8" fmla="*/ 59388 w 200932"/>
                <a:gd name="connsiteY8" fmla="*/ 15812 h 174052"/>
                <a:gd name="connsiteX9" fmla="*/ 141545 w 200932"/>
                <a:gd name="connsiteY9" fmla="*/ 15812 h 174052"/>
                <a:gd name="connsiteX10" fmla="*/ 182654 w 200932"/>
                <a:gd name="connsiteY10" fmla="*/ 87026 h 174052"/>
                <a:gd name="connsiteX11" fmla="*/ 141545 w 200932"/>
                <a:gd name="connsiteY11" fmla="*/ 158242 h 174052"/>
                <a:gd name="connsiteX12" fmla="*/ 141418 w 200932"/>
                <a:gd name="connsiteY12" fmla="*/ 158242 h 174052"/>
                <a:gd name="connsiteX13" fmla="*/ 141418 w 200932"/>
                <a:gd name="connsiteY13" fmla="*/ 174053 h 174052"/>
                <a:gd name="connsiteX14" fmla="*/ 150715 w 200932"/>
                <a:gd name="connsiteY14" fmla="*/ 174053 h 174052"/>
                <a:gd name="connsiteX15" fmla="*/ 200933 w 200932"/>
                <a:gd name="connsiteY15" fmla="*/ 87026 h 174052"/>
                <a:gd name="connsiteX16" fmla="*/ 150715 w 200932"/>
                <a:gd name="connsiteY16" fmla="*/ 0 h 17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4052">
                  <a:moveTo>
                    <a:pt x="150715" y="0"/>
                  </a:moveTo>
                  <a:lnTo>
                    <a:pt x="50217" y="0"/>
                  </a:lnTo>
                  <a:lnTo>
                    <a:pt x="0" y="87026"/>
                  </a:lnTo>
                  <a:lnTo>
                    <a:pt x="50217" y="174053"/>
                  </a:lnTo>
                  <a:lnTo>
                    <a:pt x="120547" y="174053"/>
                  </a:lnTo>
                  <a:lnTo>
                    <a:pt x="120547" y="158242"/>
                  </a:lnTo>
                  <a:lnTo>
                    <a:pt x="59388" y="158242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545" y="15812"/>
                  </a:lnTo>
                  <a:lnTo>
                    <a:pt x="182654" y="87026"/>
                  </a:lnTo>
                  <a:lnTo>
                    <a:pt x="141545" y="158242"/>
                  </a:lnTo>
                  <a:lnTo>
                    <a:pt x="141418" y="158242"/>
                  </a:lnTo>
                  <a:lnTo>
                    <a:pt x="141418" y="174053"/>
                  </a:lnTo>
                  <a:lnTo>
                    <a:pt x="150715" y="174053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icture Placeholder 115">
              <a:extLst>
                <a:ext uri="{FF2B5EF4-FFF2-40B4-BE49-F238E27FC236}">
                  <a16:creationId xmlns:a16="http://schemas.microsoft.com/office/drawing/2014/main" id="{9D1DFDC7-92B0-BFF6-8B91-160D5AE03F3C}"/>
                </a:ext>
              </a:extLst>
            </p:cNvPr>
            <p:cNvSpPr/>
            <p:nvPr/>
          </p:nvSpPr>
          <p:spPr>
            <a:xfrm>
              <a:off x="4767098" y="4518221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6 h 173989"/>
                <a:gd name="connsiteX3" fmla="*/ 50281 w 200932"/>
                <a:gd name="connsiteY3" fmla="*/ 173990 h 173989"/>
                <a:gd name="connsiteX4" fmla="*/ 120610 w 200932"/>
                <a:gd name="connsiteY4" fmla="*/ 173990 h 173989"/>
                <a:gd name="connsiteX5" fmla="*/ 120610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6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6 h 173989"/>
                <a:gd name="connsiteX11" fmla="*/ 141608 w 200932"/>
                <a:gd name="connsiteY11" fmla="*/ 158178 h 173989"/>
                <a:gd name="connsiteX12" fmla="*/ 141481 w 200932"/>
                <a:gd name="connsiteY12" fmla="*/ 158178 h 173989"/>
                <a:gd name="connsiteX13" fmla="*/ 141481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6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6"/>
                  </a:lnTo>
                  <a:lnTo>
                    <a:pt x="50281" y="173990"/>
                  </a:lnTo>
                  <a:lnTo>
                    <a:pt x="120610" y="173990"/>
                  </a:lnTo>
                  <a:lnTo>
                    <a:pt x="120610" y="158178"/>
                  </a:lnTo>
                  <a:lnTo>
                    <a:pt x="59388" y="158178"/>
                  </a:lnTo>
                  <a:lnTo>
                    <a:pt x="18278" y="87026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6"/>
                  </a:lnTo>
                  <a:lnTo>
                    <a:pt x="141608" y="158178"/>
                  </a:lnTo>
                  <a:lnTo>
                    <a:pt x="141481" y="158178"/>
                  </a:lnTo>
                  <a:lnTo>
                    <a:pt x="141481" y="173990"/>
                  </a:lnTo>
                  <a:lnTo>
                    <a:pt x="150715" y="173990"/>
                  </a:lnTo>
                  <a:lnTo>
                    <a:pt x="200933" y="87026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icture Placeholder 115">
              <a:extLst>
                <a:ext uri="{FF2B5EF4-FFF2-40B4-BE49-F238E27FC236}">
                  <a16:creationId xmlns:a16="http://schemas.microsoft.com/office/drawing/2014/main" id="{4745E56E-E743-65A4-C2B1-321E2D4C8987}"/>
                </a:ext>
              </a:extLst>
            </p:cNvPr>
            <p:cNvSpPr/>
            <p:nvPr/>
          </p:nvSpPr>
          <p:spPr>
            <a:xfrm>
              <a:off x="4767098" y="4746603"/>
              <a:ext cx="200932" cy="173989"/>
            </a:xfrm>
            <a:custGeom>
              <a:avLst/>
              <a:gdLst>
                <a:gd name="connsiteX0" fmla="*/ 150715 w 200932"/>
                <a:gd name="connsiteY0" fmla="*/ 0 h 173989"/>
                <a:gd name="connsiteX1" fmla="*/ 50281 w 200932"/>
                <a:gd name="connsiteY1" fmla="*/ 0 h 173989"/>
                <a:gd name="connsiteX2" fmla="*/ 0 w 200932"/>
                <a:gd name="connsiteY2" fmla="*/ 87027 h 173989"/>
                <a:gd name="connsiteX3" fmla="*/ 50281 w 200932"/>
                <a:gd name="connsiteY3" fmla="*/ 173990 h 173989"/>
                <a:gd name="connsiteX4" fmla="*/ 119914 w 200932"/>
                <a:gd name="connsiteY4" fmla="*/ 173990 h 173989"/>
                <a:gd name="connsiteX5" fmla="*/ 119914 w 200932"/>
                <a:gd name="connsiteY5" fmla="*/ 158178 h 173989"/>
                <a:gd name="connsiteX6" fmla="*/ 59388 w 200932"/>
                <a:gd name="connsiteY6" fmla="*/ 158178 h 173989"/>
                <a:gd name="connsiteX7" fmla="*/ 18278 w 200932"/>
                <a:gd name="connsiteY7" fmla="*/ 87027 h 173989"/>
                <a:gd name="connsiteX8" fmla="*/ 59388 w 200932"/>
                <a:gd name="connsiteY8" fmla="*/ 15812 h 173989"/>
                <a:gd name="connsiteX9" fmla="*/ 141608 w 200932"/>
                <a:gd name="connsiteY9" fmla="*/ 15812 h 173989"/>
                <a:gd name="connsiteX10" fmla="*/ 182718 w 200932"/>
                <a:gd name="connsiteY10" fmla="*/ 87027 h 173989"/>
                <a:gd name="connsiteX11" fmla="*/ 141608 w 200932"/>
                <a:gd name="connsiteY11" fmla="*/ 158178 h 173989"/>
                <a:gd name="connsiteX12" fmla="*/ 140786 w 200932"/>
                <a:gd name="connsiteY12" fmla="*/ 158178 h 173989"/>
                <a:gd name="connsiteX13" fmla="*/ 140786 w 200932"/>
                <a:gd name="connsiteY13" fmla="*/ 173990 h 173989"/>
                <a:gd name="connsiteX14" fmla="*/ 150715 w 200932"/>
                <a:gd name="connsiteY14" fmla="*/ 173990 h 173989"/>
                <a:gd name="connsiteX15" fmla="*/ 200933 w 200932"/>
                <a:gd name="connsiteY15" fmla="*/ 87027 h 173989"/>
                <a:gd name="connsiteX16" fmla="*/ 150715 w 200932"/>
                <a:gd name="connsiteY16" fmla="*/ 0 h 17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932" h="173989">
                  <a:moveTo>
                    <a:pt x="150715" y="0"/>
                  </a:moveTo>
                  <a:lnTo>
                    <a:pt x="50281" y="0"/>
                  </a:lnTo>
                  <a:lnTo>
                    <a:pt x="0" y="87027"/>
                  </a:lnTo>
                  <a:lnTo>
                    <a:pt x="50281" y="173990"/>
                  </a:lnTo>
                  <a:lnTo>
                    <a:pt x="119914" y="173990"/>
                  </a:lnTo>
                  <a:lnTo>
                    <a:pt x="119914" y="158178"/>
                  </a:lnTo>
                  <a:lnTo>
                    <a:pt x="59388" y="158178"/>
                  </a:lnTo>
                  <a:lnTo>
                    <a:pt x="18278" y="87027"/>
                  </a:lnTo>
                  <a:lnTo>
                    <a:pt x="59388" y="15812"/>
                  </a:lnTo>
                  <a:lnTo>
                    <a:pt x="141608" y="15812"/>
                  </a:lnTo>
                  <a:lnTo>
                    <a:pt x="182718" y="87027"/>
                  </a:lnTo>
                  <a:lnTo>
                    <a:pt x="141608" y="158178"/>
                  </a:lnTo>
                  <a:lnTo>
                    <a:pt x="140786" y="158178"/>
                  </a:lnTo>
                  <a:lnTo>
                    <a:pt x="140786" y="173990"/>
                  </a:lnTo>
                  <a:lnTo>
                    <a:pt x="150715" y="173990"/>
                  </a:lnTo>
                  <a:lnTo>
                    <a:pt x="200933" y="87027"/>
                  </a:lnTo>
                  <a:lnTo>
                    <a:pt x="150715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6" name="Picture Placeholder 101" descr="vSAN Database&#10;">
            <a:extLst>
              <a:ext uri="{FF2B5EF4-FFF2-40B4-BE49-F238E27FC236}">
                <a16:creationId xmlns:a16="http://schemas.microsoft.com/office/drawing/2014/main" id="{AB828AF2-5B44-513A-8BF0-6960E4F65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58355" y="5178881"/>
            <a:ext cx="865188" cy="865188"/>
          </a:xfrm>
          <a:prstGeom prst="rect">
            <a:avLst/>
          </a:prstGeom>
        </p:spPr>
      </p:pic>
      <p:grpSp>
        <p:nvGrpSpPr>
          <p:cNvPr id="223" name="Group 222" descr="Firewall&#10;">
            <a:extLst>
              <a:ext uri="{FF2B5EF4-FFF2-40B4-BE49-F238E27FC236}">
                <a16:creationId xmlns:a16="http://schemas.microsoft.com/office/drawing/2014/main" id="{75914A30-182D-AE6E-B387-2E158508249C}"/>
              </a:ext>
            </a:extLst>
          </p:cNvPr>
          <p:cNvGrpSpPr/>
          <p:nvPr/>
        </p:nvGrpSpPr>
        <p:grpSpPr>
          <a:xfrm>
            <a:off x="9784774" y="3482542"/>
            <a:ext cx="450147" cy="398577"/>
            <a:chOff x="3173729" y="3298823"/>
            <a:chExt cx="588800" cy="456256"/>
          </a:xfrm>
        </p:grpSpPr>
        <p:sp>
          <p:nvSpPr>
            <p:cNvPr id="224" name="Picture Placeholder 94">
              <a:extLst>
                <a:ext uri="{FF2B5EF4-FFF2-40B4-BE49-F238E27FC236}">
                  <a16:creationId xmlns:a16="http://schemas.microsoft.com/office/drawing/2014/main" id="{EE16593E-266F-3C7A-8BAC-C975D9FFCD43}"/>
                </a:ext>
              </a:extLst>
            </p:cNvPr>
            <p:cNvSpPr/>
            <p:nvPr/>
          </p:nvSpPr>
          <p:spPr>
            <a:xfrm>
              <a:off x="3173729" y="3298823"/>
              <a:ext cx="588187" cy="333875"/>
            </a:xfrm>
            <a:custGeom>
              <a:avLst/>
              <a:gdLst>
                <a:gd name="connsiteX0" fmla="*/ 289477 w 588187"/>
                <a:gd name="connsiteY0" fmla="*/ 318064 h 333875"/>
                <a:gd name="connsiteX1" fmla="*/ 126492 w 588187"/>
                <a:gd name="connsiteY1" fmla="*/ 318064 h 333875"/>
                <a:gd name="connsiteX2" fmla="*/ 126492 w 588187"/>
                <a:gd name="connsiteY2" fmla="*/ 227875 h 333875"/>
                <a:gd name="connsiteX3" fmla="*/ 300419 w 588187"/>
                <a:gd name="connsiteY3" fmla="*/ 227875 h 333875"/>
                <a:gd name="connsiteX4" fmla="*/ 300419 w 588187"/>
                <a:gd name="connsiteY4" fmla="*/ 293778 h 333875"/>
                <a:gd name="connsiteX5" fmla="*/ 316230 w 588187"/>
                <a:gd name="connsiteY5" fmla="*/ 261396 h 333875"/>
                <a:gd name="connsiteX6" fmla="*/ 316230 w 588187"/>
                <a:gd name="connsiteY6" fmla="*/ 227875 h 333875"/>
                <a:gd name="connsiteX7" fmla="*/ 332547 w 588187"/>
                <a:gd name="connsiteY7" fmla="*/ 227875 h 333875"/>
                <a:gd name="connsiteX8" fmla="*/ 340200 w 588187"/>
                <a:gd name="connsiteY8" fmla="*/ 212064 h 333875"/>
                <a:gd name="connsiteX9" fmla="*/ 255324 w 588187"/>
                <a:gd name="connsiteY9" fmla="*/ 212064 h 333875"/>
                <a:gd name="connsiteX10" fmla="*/ 255324 w 588187"/>
                <a:gd name="connsiteY10" fmla="*/ 121812 h 333875"/>
                <a:gd name="connsiteX11" fmla="*/ 429251 w 588187"/>
                <a:gd name="connsiteY11" fmla="*/ 121812 h 333875"/>
                <a:gd name="connsiteX12" fmla="*/ 429251 w 588187"/>
                <a:gd name="connsiteY12" fmla="*/ 189612 h 333875"/>
                <a:gd name="connsiteX13" fmla="*/ 445062 w 588187"/>
                <a:gd name="connsiteY13" fmla="*/ 156850 h 333875"/>
                <a:gd name="connsiteX14" fmla="*/ 445062 w 588187"/>
                <a:gd name="connsiteY14" fmla="*/ 121812 h 333875"/>
                <a:gd name="connsiteX15" fmla="*/ 461696 w 588187"/>
                <a:gd name="connsiteY15" fmla="*/ 121812 h 333875"/>
                <a:gd name="connsiteX16" fmla="*/ 469602 w 588187"/>
                <a:gd name="connsiteY16" fmla="*/ 105747 h 333875"/>
                <a:gd name="connsiteX17" fmla="*/ 352217 w 588187"/>
                <a:gd name="connsiteY17" fmla="*/ 105747 h 333875"/>
                <a:gd name="connsiteX18" fmla="*/ 352217 w 588187"/>
                <a:gd name="connsiteY18" fmla="*/ 15811 h 333875"/>
                <a:gd name="connsiteX19" fmla="*/ 526144 w 588187"/>
                <a:gd name="connsiteY19" fmla="*/ 15811 h 333875"/>
                <a:gd name="connsiteX20" fmla="*/ 526144 w 588187"/>
                <a:gd name="connsiteY20" fmla="*/ 105747 h 333875"/>
                <a:gd name="connsiteX21" fmla="*/ 518617 w 588187"/>
                <a:gd name="connsiteY21" fmla="*/ 105747 h 333875"/>
                <a:gd name="connsiteX22" fmla="*/ 523803 w 588187"/>
                <a:gd name="connsiteY22" fmla="*/ 116436 h 333875"/>
                <a:gd name="connsiteX23" fmla="*/ 526270 w 588187"/>
                <a:gd name="connsiteY23" fmla="*/ 121559 h 333875"/>
                <a:gd name="connsiteX24" fmla="*/ 572123 w 588187"/>
                <a:gd name="connsiteY24" fmla="*/ 121559 h 333875"/>
                <a:gd name="connsiteX25" fmla="*/ 572123 w 588187"/>
                <a:gd name="connsiteY25" fmla="*/ 212064 h 333875"/>
                <a:gd name="connsiteX26" fmla="*/ 570099 w 588187"/>
                <a:gd name="connsiteY26" fmla="*/ 212064 h 333875"/>
                <a:gd name="connsiteX27" fmla="*/ 588188 w 588187"/>
                <a:gd name="connsiteY27" fmla="*/ 248557 h 333875"/>
                <a:gd name="connsiteX28" fmla="*/ 588188 w 588187"/>
                <a:gd name="connsiteY28" fmla="*/ 0 h 333875"/>
                <a:gd name="connsiteX29" fmla="*/ 0 w 588187"/>
                <a:gd name="connsiteY29" fmla="*/ 0 h 333875"/>
                <a:gd name="connsiteX30" fmla="*/ 0 w 588187"/>
                <a:gd name="connsiteY30" fmla="*/ 333876 h 333875"/>
                <a:gd name="connsiteX31" fmla="*/ 285303 w 588187"/>
                <a:gd name="connsiteY31" fmla="*/ 333876 h 333875"/>
                <a:gd name="connsiteX32" fmla="*/ 289477 w 588187"/>
                <a:gd name="connsiteY32" fmla="*/ 318064 h 333875"/>
                <a:gd name="connsiteX33" fmla="*/ 541955 w 588187"/>
                <a:gd name="connsiteY33" fmla="*/ 15811 h 333875"/>
                <a:gd name="connsiteX34" fmla="*/ 572376 w 588187"/>
                <a:gd name="connsiteY34" fmla="*/ 15811 h 333875"/>
                <a:gd name="connsiteX35" fmla="*/ 572376 w 588187"/>
                <a:gd name="connsiteY35" fmla="*/ 105747 h 333875"/>
                <a:gd name="connsiteX36" fmla="*/ 541955 w 588187"/>
                <a:gd name="connsiteY36" fmla="*/ 105747 h 333875"/>
                <a:gd name="connsiteX37" fmla="*/ 239513 w 588187"/>
                <a:gd name="connsiteY37" fmla="*/ 211874 h 333875"/>
                <a:gd name="connsiteX38" fmla="*/ 65586 w 588187"/>
                <a:gd name="connsiteY38" fmla="*/ 211874 h 333875"/>
                <a:gd name="connsiteX39" fmla="*/ 65586 w 588187"/>
                <a:gd name="connsiteY39" fmla="*/ 121812 h 333875"/>
                <a:gd name="connsiteX40" fmla="*/ 239513 w 588187"/>
                <a:gd name="connsiteY40" fmla="*/ 121812 h 333875"/>
                <a:gd name="connsiteX41" fmla="*/ 162479 w 588187"/>
                <a:gd name="connsiteY41" fmla="*/ 15811 h 333875"/>
                <a:gd name="connsiteX42" fmla="*/ 336406 w 588187"/>
                <a:gd name="connsiteY42" fmla="*/ 15811 h 333875"/>
                <a:gd name="connsiteX43" fmla="*/ 336406 w 588187"/>
                <a:gd name="connsiteY43" fmla="*/ 105747 h 333875"/>
                <a:gd name="connsiteX44" fmla="*/ 162479 w 588187"/>
                <a:gd name="connsiteY44" fmla="*/ 105747 h 333875"/>
                <a:gd name="connsiteX45" fmla="*/ 16064 w 588187"/>
                <a:gd name="connsiteY45" fmla="*/ 15811 h 333875"/>
                <a:gd name="connsiteX46" fmla="*/ 146667 w 588187"/>
                <a:gd name="connsiteY46" fmla="*/ 15811 h 333875"/>
                <a:gd name="connsiteX47" fmla="*/ 146667 w 588187"/>
                <a:gd name="connsiteY47" fmla="*/ 105747 h 333875"/>
                <a:gd name="connsiteX48" fmla="*/ 16064 w 588187"/>
                <a:gd name="connsiteY48" fmla="*/ 105747 h 333875"/>
                <a:gd name="connsiteX49" fmla="*/ 16064 w 588187"/>
                <a:gd name="connsiteY49" fmla="*/ 121812 h 333875"/>
                <a:gd name="connsiteX50" fmla="*/ 49775 w 588187"/>
                <a:gd name="connsiteY50" fmla="*/ 121812 h 333875"/>
                <a:gd name="connsiteX51" fmla="*/ 49775 w 588187"/>
                <a:gd name="connsiteY51" fmla="*/ 212064 h 333875"/>
                <a:gd name="connsiteX52" fmla="*/ 16064 w 588187"/>
                <a:gd name="connsiteY52" fmla="*/ 212064 h 333875"/>
                <a:gd name="connsiteX53" fmla="*/ 110491 w 588187"/>
                <a:gd name="connsiteY53" fmla="*/ 317874 h 333875"/>
                <a:gd name="connsiteX54" fmla="*/ 16064 w 588187"/>
                <a:gd name="connsiteY54" fmla="*/ 317874 h 333875"/>
                <a:gd name="connsiteX55" fmla="*/ 16064 w 588187"/>
                <a:gd name="connsiteY55" fmla="*/ 227875 h 333875"/>
                <a:gd name="connsiteX56" fmla="*/ 110491 w 588187"/>
                <a:gd name="connsiteY56" fmla="*/ 227875 h 33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88187" h="333875">
                  <a:moveTo>
                    <a:pt x="289477" y="318064"/>
                  </a:moveTo>
                  <a:lnTo>
                    <a:pt x="126492" y="318064"/>
                  </a:lnTo>
                  <a:lnTo>
                    <a:pt x="126492" y="227875"/>
                  </a:lnTo>
                  <a:lnTo>
                    <a:pt x="300419" y="227875"/>
                  </a:lnTo>
                  <a:lnTo>
                    <a:pt x="300419" y="293778"/>
                  </a:lnTo>
                  <a:cubicBezTo>
                    <a:pt x="303897" y="286631"/>
                    <a:pt x="309589" y="274804"/>
                    <a:pt x="316230" y="261396"/>
                  </a:cubicBezTo>
                  <a:lnTo>
                    <a:pt x="316230" y="227875"/>
                  </a:lnTo>
                  <a:lnTo>
                    <a:pt x="332547" y="227875"/>
                  </a:lnTo>
                  <a:lnTo>
                    <a:pt x="340200" y="212064"/>
                  </a:lnTo>
                  <a:lnTo>
                    <a:pt x="255324" y="212064"/>
                  </a:lnTo>
                  <a:lnTo>
                    <a:pt x="255324" y="121812"/>
                  </a:lnTo>
                  <a:lnTo>
                    <a:pt x="429251" y="121812"/>
                  </a:lnTo>
                  <a:lnTo>
                    <a:pt x="429251" y="189612"/>
                  </a:lnTo>
                  <a:lnTo>
                    <a:pt x="445062" y="156850"/>
                  </a:lnTo>
                  <a:lnTo>
                    <a:pt x="445062" y="121812"/>
                  </a:lnTo>
                  <a:lnTo>
                    <a:pt x="461696" y="121812"/>
                  </a:lnTo>
                  <a:lnTo>
                    <a:pt x="469602" y="105747"/>
                  </a:lnTo>
                  <a:lnTo>
                    <a:pt x="352217" y="105747"/>
                  </a:lnTo>
                  <a:lnTo>
                    <a:pt x="352217" y="15811"/>
                  </a:lnTo>
                  <a:lnTo>
                    <a:pt x="526144" y="15811"/>
                  </a:lnTo>
                  <a:lnTo>
                    <a:pt x="526144" y="105747"/>
                  </a:lnTo>
                  <a:lnTo>
                    <a:pt x="518617" y="105747"/>
                  </a:lnTo>
                  <a:lnTo>
                    <a:pt x="523803" y="116436"/>
                  </a:lnTo>
                  <a:lnTo>
                    <a:pt x="526270" y="121559"/>
                  </a:lnTo>
                  <a:lnTo>
                    <a:pt x="572123" y="121559"/>
                  </a:lnTo>
                  <a:lnTo>
                    <a:pt x="572123" y="212064"/>
                  </a:lnTo>
                  <a:lnTo>
                    <a:pt x="570099" y="212064"/>
                  </a:lnTo>
                  <a:cubicBezTo>
                    <a:pt x="577183" y="225915"/>
                    <a:pt x="583381" y="238564"/>
                    <a:pt x="588188" y="248557"/>
                  </a:cubicBezTo>
                  <a:lnTo>
                    <a:pt x="588188" y="0"/>
                  </a:lnTo>
                  <a:lnTo>
                    <a:pt x="0" y="0"/>
                  </a:lnTo>
                  <a:lnTo>
                    <a:pt x="0" y="333876"/>
                  </a:lnTo>
                  <a:lnTo>
                    <a:pt x="285303" y="333876"/>
                  </a:lnTo>
                  <a:cubicBezTo>
                    <a:pt x="286382" y="328528"/>
                    <a:pt x="287776" y="323248"/>
                    <a:pt x="289477" y="318064"/>
                  </a:cubicBezTo>
                  <a:close/>
                  <a:moveTo>
                    <a:pt x="541955" y="15811"/>
                  </a:moveTo>
                  <a:lnTo>
                    <a:pt x="572376" y="15811"/>
                  </a:lnTo>
                  <a:lnTo>
                    <a:pt x="572376" y="105747"/>
                  </a:lnTo>
                  <a:lnTo>
                    <a:pt x="541955" y="105747"/>
                  </a:lnTo>
                  <a:close/>
                  <a:moveTo>
                    <a:pt x="239513" y="211874"/>
                  </a:moveTo>
                  <a:lnTo>
                    <a:pt x="65586" y="211874"/>
                  </a:lnTo>
                  <a:lnTo>
                    <a:pt x="65586" y="121812"/>
                  </a:lnTo>
                  <a:lnTo>
                    <a:pt x="239513" y="121812"/>
                  </a:lnTo>
                  <a:close/>
                  <a:moveTo>
                    <a:pt x="162479" y="15811"/>
                  </a:moveTo>
                  <a:lnTo>
                    <a:pt x="336406" y="15811"/>
                  </a:lnTo>
                  <a:lnTo>
                    <a:pt x="336406" y="105747"/>
                  </a:lnTo>
                  <a:lnTo>
                    <a:pt x="162479" y="105747"/>
                  </a:lnTo>
                  <a:close/>
                  <a:moveTo>
                    <a:pt x="16064" y="15811"/>
                  </a:moveTo>
                  <a:lnTo>
                    <a:pt x="146667" y="15811"/>
                  </a:lnTo>
                  <a:lnTo>
                    <a:pt x="146667" y="105747"/>
                  </a:lnTo>
                  <a:lnTo>
                    <a:pt x="16064" y="105747"/>
                  </a:lnTo>
                  <a:close/>
                  <a:moveTo>
                    <a:pt x="16064" y="121812"/>
                  </a:moveTo>
                  <a:lnTo>
                    <a:pt x="49775" y="121812"/>
                  </a:lnTo>
                  <a:lnTo>
                    <a:pt x="49775" y="212064"/>
                  </a:lnTo>
                  <a:lnTo>
                    <a:pt x="16064" y="212064"/>
                  </a:lnTo>
                  <a:close/>
                  <a:moveTo>
                    <a:pt x="110491" y="317874"/>
                  </a:moveTo>
                  <a:lnTo>
                    <a:pt x="16064" y="317874"/>
                  </a:lnTo>
                  <a:lnTo>
                    <a:pt x="16064" y="227875"/>
                  </a:lnTo>
                  <a:lnTo>
                    <a:pt x="110491" y="227875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icture Placeholder 94">
              <a:extLst>
                <a:ext uri="{FF2B5EF4-FFF2-40B4-BE49-F238E27FC236}">
                  <a16:creationId xmlns:a16="http://schemas.microsoft.com/office/drawing/2014/main" id="{3EC423E2-B11E-F38A-1496-9899DD6EEE87}"/>
                </a:ext>
              </a:extLst>
            </p:cNvPr>
            <p:cNvSpPr/>
            <p:nvPr/>
          </p:nvSpPr>
          <p:spPr>
            <a:xfrm>
              <a:off x="3481647" y="3422026"/>
              <a:ext cx="280882" cy="333053"/>
            </a:xfrm>
            <a:custGeom>
              <a:avLst/>
              <a:gdLst>
                <a:gd name="connsiteX0" fmla="*/ 186223 w 280882"/>
                <a:gd name="connsiteY0" fmla="*/ 333054 h 333053"/>
                <a:gd name="connsiteX1" fmla="*/ 76934 w 280882"/>
                <a:gd name="connsiteY1" fmla="*/ 333054 h 333053"/>
                <a:gd name="connsiteX2" fmla="*/ 27 w 280882"/>
                <a:gd name="connsiteY2" fmla="*/ 238185 h 333053"/>
                <a:gd name="connsiteX3" fmla="*/ 12676 w 280882"/>
                <a:gd name="connsiteY3" fmla="*/ 185880 h 333053"/>
                <a:gd name="connsiteX4" fmla="*/ 70103 w 280882"/>
                <a:gd name="connsiteY4" fmla="*/ 67863 h 333053"/>
                <a:gd name="connsiteX5" fmla="*/ 77250 w 280882"/>
                <a:gd name="connsiteY5" fmla="*/ 63436 h 333053"/>
                <a:gd name="connsiteX6" fmla="*/ 77250 w 280882"/>
                <a:gd name="connsiteY6" fmla="*/ 63436 h 333053"/>
                <a:gd name="connsiteX7" fmla="*/ 84334 w 280882"/>
                <a:gd name="connsiteY7" fmla="*/ 67863 h 333053"/>
                <a:gd name="connsiteX8" fmla="*/ 114945 w 280882"/>
                <a:gd name="connsiteY8" fmla="*/ 129907 h 333053"/>
                <a:gd name="connsiteX9" fmla="*/ 118486 w 280882"/>
                <a:gd name="connsiteY9" fmla="*/ 129907 h 333053"/>
                <a:gd name="connsiteX10" fmla="*/ 179076 w 280882"/>
                <a:gd name="connsiteY10" fmla="*/ 4491 h 333053"/>
                <a:gd name="connsiteX11" fmla="*/ 186160 w 280882"/>
                <a:gd name="connsiteY11" fmla="*/ 0 h 333053"/>
                <a:gd name="connsiteX12" fmla="*/ 186160 w 280882"/>
                <a:gd name="connsiteY12" fmla="*/ 0 h 333053"/>
                <a:gd name="connsiteX13" fmla="*/ 193243 w 280882"/>
                <a:gd name="connsiteY13" fmla="*/ 4427 h 333053"/>
                <a:gd name="connsiteX14" fmla="*/ 265344 w 280882"/>
                <a:gd name="connsiteY14" fmla="*/ 152423 h 333053"/>
                <a:gd name="connsiteX15" fmla="*/ 280839 w 280882"/>
                <a:gd name="connsiteY15" fmla="*/ 216997 h 333053"/>
                <a:gd name="connsiteX16" fmla="*/ 186223 w 280882"/>
                <a:gd name="connsiteY16" fmla="*/ 333054 h 333053"/>
                <a:gd name="connsiteX17" fmla="*/ 77440 w 280882"/>
                <a:gd name="connsiteY17" fmla="*/ 89430 h 333053"/>
                <a:gd name="connsiteX18" fmla="*/ 26843 w 280882"/>
                <a:gd name="connsiteY18" fmla="*/ 193280 h 333053"/>
                <a:gd name="connsiteX19" fmla="*/ 15838 w 280882"/>
                <a:gd name="connsiteY19" fmla="*/ 238185 h 333053"/>
                <a:gd name="connsiteX20" fmla="*/ 76934 w 280882"/>
                <a:gd name="connsiteY20" fmla="*/ 317242 h 333053"/>
                <a:gd name="connsiteX21" fmla="*/ 186223 w 280882"/>
                <a:gd name="connsiteY21" fmla="*/ 317242 h 333053"/>
                <a:gd name="connsiteX22" fmla="*/ 265217 w 280882"/>
                <a:gd name="connsiteY22" fmla="*/ 216807 h 333053"/>
                <a:gd name="connsiteX23" fmla="*/ 251493 w 280882"/>
                <a:gd name="connsiteY23" fmla="*/ 159886 h 333053"/>
                <a:gd name="connsiteX24" fmla="*/ 186349 w 280882"/>
                <a:gd name="connsiteY24" fmla="*/ 26184 h 333053"/>
                <a:gd name="connsiteX25" fmla="*/ 132843 w 280882"/>
                <a:gd name="connsiteY25" fmla="*/ 136928 h 333053"/>
                <a:gd name="connsiteX26" fmla="*/ 109866 w 280882"/>
                <a:gd name="connsiteY26" fmla="*/ 145953 h 333053"/>
                <a:gd name="connsiteX27" fmla="*/ 100841 w 280882"/>
                <a:gd name="connsiteY27" fmla="*/ 136928 h 33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0882" h="333053">
                  <a:moveTo>
                    <a:pt x="186223" y="333054"/>
                  </a:moveTo>
                  <a:lnTo>
                    <a:pt x="76934" y="333054"/>
                  </a:lnTo>
                  <a:cubicBezTo>
                    <a:pt x="35255" y="333054"/>
                    <a:pt x="27" y="289667"/>
                    <a:pt x="27" y="238185"/>
                  </a:cubicBezTo>
                  <a:cubicBezTo>
                    <a:pt x="-384" y="219946"/>
                    <a:pt x="3976" y="201915"/>
                    <a:pt x="12676" y="185880"/>
                  </a:cubicBezTo>
                  <a:cubicBezTo>
                    <a:pt x="19949" y="171017"/>
                    <a:pt x="53786" y="101510"/>
                    <a:pt x="70103" y="67863"/>
                  </a:cubicBezTo>
                  <a:cubicBezTo>
                    <a:pt x="71461" y="65159"/>
                    <a:pt x="74224" y="63448"/>
                    <a:pt x="77250" y="63436"/>
                  </a:cubicBezTo>
                  <a:lnTo>
                    <a:pt x="77250" y="63436"/>
                  </a:lnTo>
                  <a:cubicBezTo>
                    <a:pt x="80266" y="63427"/>
                    <a:pt x="83020" y="65148"/>
                    <a:pt x="84334" y="67863"/>
                  </a:cubicBezTo>
                  <a:lnTo>
                    <a:pt x="114945" y="129907"/>
                  </a:lnTo>
                  <a:cubicBezTo>
                    <a:pt x="115830" y="131741"/>
                    <a:pt x="117538" y="131805"/>
                    <a:pt x="118486" y="129907"/>
                  </a:cubicBezTo>
                  <a:lnTo>
                    <a:pt x="179076" y="4491"/>
                  </a:lnTo>
                  <a:cubicBezTo>
                    <a:pt x="180359" y="1740"/>
                    <a:pt x="183124" y="-13"/>
                    <a:pt x="186160" y="0"/>
                  </a:cubicBezTo>
                  <a:lnTo>
                    <a:pt x="186160" y="0"/>
                  </a:lnTo>
                  <a:cubicBezTo>
                    <a:pt x="189171" y="6"/>
                    <a:pt x="191918" y="1723"/>
                    <a:pt x="193243" y="4427"/>
                  </a:cubicBezTo>
                  <a:cubicBezTo>
                    <a:pt x="215822" y="50976"/>
                    <a:pt x="256489" y="134461"/>
                    <a:pt x="265344" y="152423"/>
                  </a:cubicBezTo>
                  <a:cubicBezTo>
                    <a:pt x="276083" y="172216"/>
                    <a:pt x="281427" y="194486"/>
                    <a:pt x="280839" y="216997"/>
                  </a:cubicBezTo>
                  <a:cubicBezTo>
                    <a:pt x="281029" y="280939"/>
                    <a:pt x="238527" y="333054"/>
                    <a:pt x="186223" y="333054"/>
                  </a:cubicBezTo>
                  <a:close/>
                  <a:moveTo>
                    <a:pt x="77440" y="89430"/>
                  </a:moveTo>
                  <a:cubicBezTo>
                    <a:pt x="59921" y="125480"/>
                    <a:pt x="33168" y="180061"/>
                    <a:pt x="26843" y="193280"/>
                  </a:cubicBezTo>
                  <a:cubicBezTo>
                    <a:pt x="19291" y="207020"/>
                    <a:pt x="15495" y="222509"/>
                    <a:pt x="15838" y="238185"/>
                  </a:cubicBezTo>
                  <a:cubicBezTo>
                    <a:pt x="15838" y="281129"/>
                    <a:pt x="43793" y="317242"/>
                    <a:pt x="76934" y="317242"/>
                  </a:cubicBezTo>
                  <a:lnTo>
                    <a:pt x="186223" y="317242"/>
                  </a:lnTo>
                  <a:cubicBezTo>
                    <a:pt x="229799" y="317242"/>
                    <a:pt x="265217" y="272211"/>
                    <a:pt x="265217" y="216807"/>
                  </a:cubicBezTo>
                  <a:cubicBezTo>
                    <a:pt x="265748" y="196955"/>
                    <a:pt x="261011" y="177316"/>
                    <a:pt x="251493" y="159886"/>
                  </a:cubicBezTo>
                  <a:cubicBezTo>
                    <a:pt x="243271" y="143379"/>
                    <a:pt x="209434" y="73808"/>
                    <a:pt x="186349" y="26184"/>
                  </a:cubicBezTo>
                  <a:lnTo>
                    <a:pt x="132843" y="136928"/>
                  </a:lnTo>
                  <a:cubicBezTo>
                    <a:pt x="128990" y="145765"/>
                    <a:pt x="118703" y="149806"/>
                    <a:pt x="109866" y="145953"/>
                  </a:cubicBezTo>
                  <a:cubicBezTo>
                    <a:pt x="105826" y="144192"/>
                    <a:pt x="102602" y="140967"/>
                    <a:pt x="100841" y="13692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icture Placeholder 94">
              <a:extLst>
                <a:ext uri="{FF2B5EF4-FFF2-40B4-BE49-F238E27FC236}">
                  <a16:creationId xmlns:a16="http://schemas.microsoft.com/office/drawing/2014/main" id="{3F50EF54-780B-751C-4777-61315B511A94}"/>
                </a:ext>
              </a:extLst>
            </p:cNvPr>
            <p:cNvSpPr/>
            <p:nvPr/>
          </p:nvSpPr>
          <p:spPr>
            <a:xfrm>
              <a:off x="3545058" y="3569399"/>
              <a:ext cx="153856" cy="153867"/>
            </a:xfrm>
            <a:custGeom>
              <a:avLst/>
              <a:gdLst>
                <a:gd name="connsiteX0" fmla="*/ 26488 w 153856"/>
                <a:gd name="connsiteY0" fmla="*/ 153804 h 153867"/>
                <a:gd name="connsiteX1" fmla="*/ 22251 w 153856"/>
                <a:gd name="connsiteY1" fmla="*/ 152540 h 153867"/>
                <a:gd name="connsiteX2" fmla="*/ 10867 w 153856"/>
                <a:gd name="connsiteY2" fmla="*/ 63426 h 153867"/>
                <a:gd name="connsiteX3" fmla="*/ 17191 w 153856"/>
                <a:gd name="connsiteY3" fmla="*/ 59252 h 153867"/>
                <a:gd name="connsiteX4" fmla="*/ 24148 w 153856"/>
                <a:gd name="connsiteY4" fmla="*/ 62604 h 153867"/>
                <a:gd name="connsiteX5" fmla="*/ 58934 w 153856"/>
                <a:gd name="connsiteY5" fmla="*/ 89673 h 153867"/>
                <a:gd name="connsiteX6" fmla="*/ 59503 w 153856"/>
                <a:gd name="connsiteY6" fmla="*/ 89673 h 153867"/>
                <a:gd name="connsiteX7" fmla="*/ 107001 w 153856"/>
                <a:gd name="connsiteY7" fmla="*/ 8718 h 153867"/>
                <a:gd name="connsiteX8" fmla="*/ 107001 w 153856"/>
                <a:gd name="connsiteY8" fmla="*/ 7706 h 153867"/>
                <a:gd name="connsiteX9" fmla="*/ 111491 w 153856"/>
                <a:gd name="connsiteY9" fmla="*/ 812 h 153867"/>
                <a:gd name="connsiteX10" fmla="*/ 119650 w 153856"/>
                <a:gd name="connsiteY10" fmla="*/ 1635 h 153867"/>
                <a:gd name="connsiteX11" fmla="*/ 133374 w 153856"/>
                <a:gd name="connsiteY11" fmla="*/ 145899 h 153867"/>
                <a:gd name="connsiteX12" fmla="*/ 122310 w 153856"/>
                <a:gd name="connsiteY12" fmla="*/ 147505 h 153867"/>
                <a:gd name="connsiteX13" fmla="*/ 120219 w 153856"/>
                <a:gd name="connsiteY13" fmla="*/ 137171 h 153867"/>
                <a:gd name="connsiteX14" fmla="*/ 119650 w 153856"/>
                <a:gd name="connsiteY14" fmla="*/ 23834 h 153867"/>
                <a:gd name="connsiteX15" fmla="*/ 58554 w 153856"/>
                <a:gd name="connsiteY15" fmla="*/ 105485 h 153867"/>
                <a:gd name="connsiteX16" fmla="*/ 19784 w 153856"/>
                <a:gd name="connsiteY16" fmla="*/ 82400 h 153867"/>
                <a:gd name="connsiteX17" fmla="*/ 30536 w 153856"/>
                <a:gd name="connsiteY17" fmla="*/ 139321 h 153867"/>
                <a:gd name="connsiteX18" fmla="*/ 32888 w 153856"/>
                <a:gd name="connsiteY18" fmla="*/ 150251 h 153867"/>
                <a:gd name="connsiteX19" fmla="*/ 26236 w 153856"/>
                <a:gd name="connsiteY19" fmla="*/ 153868 h 15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856" h="153867">
                  <a:moveTo>
                    <a:pt x="26488" y="153804"/>
                  </a:moveTo>
                  <a:cubicBezTo>
                    <a:pt x="24981" y="153817"/>
                    <a:pt x="23505" y="153376"/>
                    <a:pt x="22251" y="152540"/>
                  </a:cubicBezTo>
                  <a:cubicBezTo>
                    <a:pt x="-9372" y="132048"/>
                    <a:pt x="-1593" y="87017"/>
                    <a:pt x="10867" y="63426"/>
                  </a:cubicBezTo>
                  <a:cubicBezTo>
                    <a:pt x="12153" y="61073"/>
                    <a:pt x="14522" y="59510"/>
                    <a:pt x="17191" y="59252"/>
                  </a:cubicBezTo>
                  <a:cubicBezTo>
                    <a:pt x="19933" y="59095"/>
                    <a:pt x="22562" y="60362"/>
                    <a:pt x="24148" y="62604"/>
                  </a:cubicBezTo>
                  <a:cubicBezTo>
                    <a:pt x="29018" y="69561"/>
                    <a:pt x="45842" y="89420"/>
                    <a:pt x="58934" y="89673"/>
                  </a:cubicBezTo>
                  <a:lnTo>
                    <a:pt x="59503" y="89673"/>
                  </a:lnTo>
                  <a:cubicBezTo>
                    <a:pt x="80817" y="89673"/>
                    <a:pt x="93719" y="67600"/>
                    <a:pt x="107001" y="8718"/>
                  </a:cubicBezTo>
                  <a:lnTo>
                    <a:pt x="107001" y="7706"/>
                  </a:lnTo>
                  <a:cubicBezTo>
                    <a:pt x="107075" y="4744"/>
                    <a:pt x="108813" y="2078"/>
                    <a:pt x="111491" y="812"/>
                  </a:cubicBezTo>
                  <a:cubicBezTo>
                    <a:pt x="114141" y="-516"/>
                    <a:pt x="117319" y="-196"/>
                    <a:pt x="119650" y="1635"/>
                  </a:cubicBezTo>
                  <a:cubicBezTo>
                    <a:pt x="150008" y="24783"/>
                    <a:pt x="171638" y="87776"/>
                    <a:pt x="133374" y="145899"/>
                  </a:cubicBezTo>
                  <a:cubicBezTo>
                    <a:pt x="130762" y="149398"/>
                    <a:pt x="125809" y="150117"/>
                    <a:pt x="122310" y="147505"/>
                  </a:cubicBezTo>
                  <a:cubicBezTo>
                    <a:pt x="119083" y="145096"/>
                    <a:pt x="118182" y="140645"/>
                    <a:pt x="120219" y="137171"/>
                  </a:cubicBezTo>
                  <a:cubicBezTo>
                    <a:pt x="150514" y="91128"/>
                    <a:pt x="137295" y="46160"/>
                    <a:pt x="119650" y="23834"/>
                  </a:cubicBezTo>
                  <a:cubicBezTo>
                    <a:pt x="107001" y="75000"/>
                    <a:pt x="91632" y="106054"/>
                    <a:pt x="58554" y="105485"/>
                  </a:cubicBezTo>
                  <a:cubicBezTo>
                    <a:pt x="43249" y="105485"/>
                    <a:pt x="28639" y="92266"/>
                    <a:pt x="19784" y="82400"/>
                  </a:cubicBezTo>
                  <a:cubicBezTo>
                    <a:pt x="13839" y="100488"/>
                    <a:pt x="11499" y="126672"/>
                    <a:pt x="30536" y="139321"/>
                  </a:cubicBezTo>
                  <a:cubicBezTo>
                    <a:pt x="34204" y="141690"/>
                    <a:pt x="35256" y="146584"/>
                    <a:pt x="32888" y="150251"/>
                  </a:cubicBezTo>
                  <a:cubicBezTo>
                    <a:pt x="31429" y="152509"/>
                    <a:pt x="28923" y="153872"/>
                    <a:pt x="26236" y="153868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" name="Group 226" descr="Servers A&#10;">
            <a:extLst>
              <a:ext uri="{FF2B5EF4-FFF2-40B4-BE49-F238E27FC236}">
                <a16:creationId xmlns:a16="http://schemas.microsoft.com/office/drawing/2014/main" id="{1D5F7FC5-E4F7-1E03-F4ED-EF0AAE5B4CF9}"/>
              </a:ext>
            </a:extLst>
          </p:cNvPr>
          <p:cNvGrpSpPr/>
          <p:nvPr/>
        </p:nvGrpSpPr>
        <p:grpSpPr>
          <a:xfrm>
            <a:off x="9136914" y="5291892"/>
            <a:ext cx="602481" cy="600060"/>
            <a:chOff x="11084863" y="717776"/>
            <a:chExt cx="602481" cy="600060"/>
          </a:xfrm>
        </p:grpSpPr>
        <p:sp>
          <p:nvSpPr>
            <p:cNvPr id="228" name="Picture Placeholder 82">
              <a:extLst>
                <a:ext uri="{FF2B5EF4-FFF2-40B4-BE49-F238E27FC236}">
                  <a16:creationId xmlns:a16="http://schemas.microsoft.com/office/drawing/2014/main" id="{2A2A76D3-DD6D-B863-0735-2539A14E16F8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icture Placeholder 82">
              <a:extLst>
                <a:ext uri="{FF2B5EF4-FFF2-40B4-BE49-F238E27FC236}">
                  <a16:creationId xmlns:a16="http://schemas.microsoft.com/office/drawing/2014/main" id="{74DE539C-6762-27BF-7C3C-D53F8D6A7E9C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icture Placeholder 82">
              <a:extLst>
                <a:ext uri="{FF2B5EF4-FFF2-40B4-BE49-F238E27FC236}">
                  <a16:creationId xmlns:a16="http://schemas.microsoft.com/office/drawing/2014/main" id="{46B40218-2C36-8F9F-2688-BDE2A470E2EF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icture Placeholder 82">
              <a:extLst>
                <a:ext uri="{FF2B5EF4-FFF2-40B4-BE49-F238E27FC236}">
                  <a16:creationId xmlns:a16="http://schemas.microsoft.com/office/drawing/2014/main" id="{E7BBB911-016D-216B-06CE-D1AA282D4D80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icture Placeholder 82">
              <a:extLst>
                <a:ext uri="{FF2B5EF4-FFF2-40B4-BE49-F238E27FC236}">
                  <a16:creationId xmlns:a16="http://schemas.microsoft.com/office/drawing/2014/main" id="{66EE3345-C363-E84B-788D-405A73B9C172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icture Placeholder 82">
              <a:extLst>
                <a:ext uri="{FF2B5EF4-FFF2-40B4-BE49-F238E27FC236}">
                  <a16:creationId xmlns:a16="http://schemas.microsoft.com/office/drawing/2014/main" id="{949FD26B-6AAE-9769-3D0C-565CD7499152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icture Placeholder 82">
              <a:extLst>
                <a:ext uri="{FF2B5EF4-FFF2-40B4-BE49-F238E27FC236}">
                  <a16:creationId xmlns:a16="http://schemas.microsoft.com/office/drawing/2014/main" id="{A96DEFC3-3E85-CF4B-D92E-CB869D5A9E79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icture Placeholder 82">
              <a:extLst>
                <a:ext uri="{FF2B5EF4-FFF2-40B4-BE49-F238E27FC236}">
                  <a16:creationId xmlns:a16="http://schemas.microsoft.com/office/drawing/2014/main" id="{5236633D-88A4-59B5-3E32-BD640842AAD1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icture Placeholder 82">
              <a:extLst>
                <a:ext uri="{FF2B5EF4-FFF2-40B4-BE49-F238E27FC236}">
                  <a16:creationId xmlns:a16="http://schemas.microsoft.com/office/drawing/2014/main" id="{88F771C7-8FBE-7DB2-7678-B7FAA7551B08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icture Placeholder 82">
              <a:extLst>
                <a:ext uri="{FF2B5EF4-FFF2-40B4-BE49-F238E27FC236}">
                  <a16:creationId xmlns:a16="http://schemas.microsoft.com/office/drawing/2014/main" id="{B6C7C5D4-81D5-9977-B672-0B45B05719E0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icture Placeholder 82">
              <a:extLst>
                <a:ext uri="{FF2B5EF4-FFF2-40B4-BE49-F238E27FC236}">
                  <a16:creationId xmlns:a16="http://schemas.microsoft.com/office/drawing/2014/main" id="{3BE7721F-7228-8599-B870-BC7D101BFDE6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icture Placeholder 82">
              <a:extLst>
                <a:ext uri="{FF2B5EF4-FFF2-40B4-BE49-F238E27FC236}">
                  <a16:creationId xmlns:a16="http://schemas.microsoft.com/office/drawing/2014/main" id="{E8F1AD67-FEC8-34AE-784B-2E9B40DB4477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icture Placeholder 82">
              <a:extLst>
                <a:ext uri="{FF2B5EF4-FFF2-40B4-BE49-F238E27FC236}">
                  <a16:creationId xmlns:a16="http://schemas.microsoft.com/office/drawing/2014/main" id="{89177D61-B2A4-4646-8031-B64B4972EA9A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icture Placeholder 82">
              <a:extLst>
                <a:ext uri="{FF2B5EF4-FFF2-40B4-BE49-F238E27FC236}">
                  <a16:creationId xmlns:a16="http://schemas.microsoft.com/office/drawing/2014/main" id="{B57DFF05-960A-E998-E48D-A91CBCE91E02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icture Placeholder 82">
              <a:extLst>
                <a:ext uri="{FF2B5EF4-FFF2-40B4-BE49-F238E27FC236}">
                  <a16:creationId xmlns:a16="http://schemas.microsoft.com/office/drawing/2014/main" id="{0147DB3C-A5D3-226E-98BC-F87F63D12F06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icture Placeholder 82">
              <a:extLst>
                <a:ext uri="{FF2B5EF4-FFF2-40B4-BE49-F238E27FC236}">
                  <a16:creationId xmlns:a16="http://schemas.microsoft.com/office/drawing/2014/main" id="{0B9DAC82-6B42-A59C-3209-9597DC873B02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icture Placeholder 82">
              <a:extLst>
                <a:ext uri="{FF2B5EF4-FFF2-40B4-BE49-F238E27FC236}">
                  <a16:creationId xmlns:a16="http://schemas.microsoft.com/office/drawing/2014/main" id="{845EEA43-E868-1D38-DF3F-A09323844303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icture Placeholder 82">
              <a:extLst>
                <a:ext uri="{FF2B5EF4-FFF2-40B4-BE49-F238E27FC236}">
                  <a16:creationId xmlns:a16="http://schemas.microsoft.com/office/drawing/2014/main" id="{C9E64C29-4010-CAC3-8444-B0D8DB556D92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icture Placeholder 82">
              <a:extLst>
                <a:ext uri="{FF2B5EF4-FFF2-40B4-BE49-F238E27FC236}">
                  <a16:creationId xmlns:a16="http://schemas.microsoft.com/office/drawing/2014/main" id="{443A91CA-F713-FFF5-CE9B-EDEF5950648C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icture Placeholder 82">
              <a:extLst>
                <a:ext uri="{FF2B5EF4-FFF2-40B4-BE49-F238E27FC236}">
                  <a16:creationId xmlns:a16="http://schemas.microsoft.com/office/drawing/2014/main" id="{385C0736-A4CA-9862-1512-C137C0C5E27A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icture Placeholder 82">
              <a:extLst>
                <a:ext uri="{FF2B5EF4-FFF2-40B4-BE49-F238E27FC236}">
                  <a16:creationId xmlns:a16="http://schemas.microsoft.com/office/drawing/2014/main" id="{0534B5CF-5508-B395-8904-DB7AA2205D8C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icture Placeholder 82">
              <a:extLst>
                <a:ext uri="{FF2B5EF4-FFF2-40B4-BE49-F238E27FC236}">
                  <a16:creationId xmlns:a16="http://schemas.microsoft.com/office/drawing/2014/main" id="{6384E585-77DA-D3ED-A659-6DC2B617C93B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icture Placeholder 82">
              <a:extLst>
                <a:ext uri="{FF2B5EF4-FFF2-40B4-BE49-F238E27FC236}">
                  <a16:creationId xmlns:a16="http://schemas.microsoft.com/office/drawing/2014/main" id="{A7929285-ACCE-E8ED-54F6-513769E1CBF4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icture Placeholder 82">
              <a:extLst>
                <a:ext uri="{FF2B5EF4-FFF2-40B4-BE49-F238E27FC236}">
                  <a16:creationId xmlns:a16="http://schemas.microsoft.com/office/drawing/2014/main" id="{B611CC96-8CFF-8D64-7548-6633630BD1CE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icture Placeholder 82">
              <a:extLst>
                <a:ext uri="{FF2B5EF4-FFF2-40B4-BE49-F238E27FC236}">
                  <a16:creationId xmlns:a16="http://schemas.microsoft.com/office/drawing/2014/main" id="{F3BEFEF7-B0F9-D647-8299-0A742AC802DF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3" name="Picture Placeholder 101" descr="vSAN Database&#10;">
            <a:extLst>
              <a:ext uri="{FF2B5EF4-FFF2-40B4-BE49-F238E27FC236}">
                <a16:creationId xmlns:a16="http://schemas.microsoft.com/office/drawing/2014/main" id="{3AD62160-C136-6680-DDFE-39D2F02D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18236" y="5136481"/>
            <a:ext cx="865188" cy="865188"/>
          </a:xfrm>
          <a:prstGeom prst="rect">
            <a:avLst/>
          </a:prstGeom>
        </p:spPr>
      </p:pic>
      <p:grpSp>
        <p:nvGrpSpPr>
          <p:cNvPr id="254" name="Group 253" descr="Servers A&#10;">
            <a:extLst>
              <a:ext uri="{FF2B5EF4-FFF2-40B4-BE49-F238E27FC236}">
                <a16:creationId xmlns:a16="http://schemas.microsoft.com/office/drawing/2014/main" id="{2B17B19E-3C11-C063-0911-324B82BBF5CA}"/>
              </a:ext>
            </a:extLst>
          </p:cNvPr>
          <p:cNvGrpSpPr/>
          <p:nvPr/>
        </p:nvGrpSpPr>
        <p:grpSpPr>
          <a:xfrm>
            <a:off x="4070240" y="5453442"/>
            <a:ext cx="602481" cy="600060"/>
            <a:chOff x="11084863" y="717776"/>
            <a:chExt cx="602481" cy="600060"/>
          </a:xfrm>
        </p:grpSpPr>
        <p:sp>
          <p:nvSpPr>
            <p:cNvPr id="255" name="Picture Placeholder 82">
              <a:extLst>
                <a:ext uri="{FF2B5EF4-FFF2-40B4-BE49-F238E27FC236}">
                  <a16:creationId xmlns:a16="http://schemas.microsoft.com/office/drawing/2014/main" id="{EBDE1825-6F43-753A-601A-E7784CEEF2D3}"/>
                </a:ext>
              </a:extLst>
            </p:cNvPr>
            <p:cNvSpPr/>
            <p:nvPr/>
          </p:nvSpPr>
          <p:spPr>
            <a:xfrm>
              <a:off x="11271818" y="813476"/>
              <a:ext cx="226230" cy="504360"/>
            </a:xfrm>
            <a:custGeom>
              <a:avLst/>
              <a:gdLst>
                <a:gd name="connsiteX0" fmla="*/ 210419 w 226230"/>
                <a:gd name="connsiteY0" fmla="*/ 15844 h 504360"/>
                <a:gd name="connsiteX1" fmla="*/ 210419 w 226230"/>
                <a:gd name="connsiteY1" fmla="*/ 488516 h 504360"/>
                <a:gd name="connsiteX2" fmla="*/ 15812 w 226230"/>
                <a:gd name="connsiteY2" fmla="*/ 488516 h 504360"/>
                <a:gd name="connsiteX3" fmla="*/ 15812 w 226230"/>
                <a:gd name="connsiteY3" fmla="*/ 15844 h 504360"/>
                <a:gd name="connsiteX4" fmla="*/ 210419 w 226230"/>
                <a:gd name="connsiteY4" fmla="*/ 15844 h 504360"/>
                <a:gd name="connsiteX5" fmla="*/ 226231 w 226230"/>
                <a:gd name="connsiteY5" fmla="*/ 0 h 504360"/>
                <a:gd name="connsiteX6" fmla="*/ 0 w 226230"/>
                <a:gd name="connsiteY6" fmla="*/ 0 h 504360"/>
                <a:gd name="connsiteX7" fmla="*/ 0 w 226230"/>
                <a:gd name="connsiteY7" fmla="*/ 504361 h 504360"/>
                <a:gd name="connsiteX8" fmla="*/ 226231 w 226230"/>
                <a:gd name="connsiteY8" fmla="*/ 504361 h 504360"/>
                <a:gd name="connsiteX9" fmla="*/ 226231 w 226230"/>
                <a:gd name="connsiteY9" fmla="*/ 0 h 50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30" h="504360">
                  <a:moveTo>
                    <a:pt x="210419" y="15844"/>
                  </a:moveTo>
                  <a:lnTo>
                    <a:pt x="210419" y="488516"/>
                  </a:lnTo>
                  <a:lnTo>
                    <a:pt x="15812" y="488516"/>
                  </a:lnTo>
                  <a:lnTo>
                    <a:pt x="15812" y="15844"/>
                  </a:lnTo>
                  <a:lnTo>
                    <a:pt x="210419" y="15844"/>
                  </a:lnTo>
                  <a:moveTo>
                    <a:pt x="226231" y="0"/>
                  </a:moveTo>
                  <a:lnTo>
                    <a:pt x="0" y="0"/>
                  </a:lnTo>
                  <a:lnTo>
                    <a:pt x="0" y="504361"/>
                  </a:lnTo>
                  <a:lnTo>
                    <a:pt x="226231" y="504361"/>
                  </a:lnTo>
                  <a:lnTo>
                    <a:pt x="22623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icture Placeholder 82">
              <a:extLst>
                <a:ext uri="{FF2B5EF4-FFF2-40B4-BE49-F238E27FC236}">
                  <a16:creationId xmlns:a16="http://schemas.microsoft.com/office/drawing/2014/main" id="{400309B6-3B3A-38B5-C5EE-2C249D3648E0}"/>
                </a:ext>
              </a:extLst>
            </p:cNvPr>
            <p:cNvSpPr/>
            <p:nvPr/>
          </p:nvSpPr>
          <p:spPr>
            <a:xfrm>
              <a:off x="11337721" y="871404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icture Placeholder 82">
              <a:extLst>
                <a:ext uri="{FF2B5EF4-FFF2-40B4-BE49-F238E27FC236}">
                  <a16:creationId xmlns:a16="http://schemas.microsoft.com/office/drawing/2014/main" id="{5D79560A-46D8-ADC8-C188-0DFD8A7673AE}"/>
                </a:ext>
              </a:extLst>
            </p:cNvPr>
            <p:cNvSpPr/>
            <p:nvPr/>
          </p:nvSpPr>
          <p:spPr>
            <a:xfrm>
              <a:off x="11337721" y="93465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icture Placeholder 82">
              <a:extLst>
                <a:ext uri="{FF2B5EF4-FFF2-40B4-BE49-F238E27FC236}">
                  <a16:creationId xmlns:a16="http://schemas.microsoft.com/office/drawing/2014/main" id="{D8DA3BEB-874B-3F7B-2EDA-DFB7EEFBEA9D}"/>
                </a:ext>
              </a:extLst>
            </p:cNvPr>
            <p:cNvSpPr/>
            <p:nvPr/>
          </p:nvSpPr>
          <p:spPr>
            <a:xfrm>
              <a:off x="11337721" y="997969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icture Placeholder 82">
              <a:extLst>
                <a:ext uri="{FF2B5EF4-FFF2-40B4-BE49-F238E27FC236}">
                  <a16:creationId xmlns:a16="http://schemas.microsoft.com/office/drawing/2014/main" id="{02D40D7F-48D9-A356-1378-45A8A4D9B163}"/>
                </a:ext>
              </a:extLst>
            </p:cNvPr>
            <p:cNvSpPr/>
            <p:nvPr/>
          </p:nvSpPr>
          <p:spPr>
            <a:xfrm>
              <a:off x="11337721" y="106122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icture Placeholder 82">
              <a:extLst>
                <a:ext uri="{FF2B5EF4-FFF2-40B4-BE49-F238E27FC236}">
                  <a16:creationId xmlns:a16="http://schemas.microsoft.com/office/drawing/2014/main" id="{5AB14E92-B915-9E1A-9EE7-8A6DFFB1B059}"/>
                </a:ext>
              </a:extLst>
            </p:cNvPr>
            <p:cNvSpPr/>
            <p:nvPr/>
          </p:nvSpPr>
          <p:spPr>
            <a:xfrm>
              <a:off x="11337721" y="1124535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icture Placeholder 82">
              <a:extLst>
                <a:ext uri="{FF2B5EF4-FFF2-40B4-BE49-F238E27FC236}">
                  <a16:creationId xmlns:a16="http://schemas.microsoft.com/office/drawing/2014/main" id="{BF17DC34-2221-7135-B052-ACE0684CF53B}"/>
                </a:ext>
              </a:extLst>
            </p:cNvPr>
            <p:cNvSpPr/>
            <p:nvPr/>
          </p:nvSpPr>
          <p:spPr>
            <a:xfrm>
              <a:off x="11337721" y="1187786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icture Placeholder 82">
              <a:extLst>
                <a:ext uri="{FF2B5EF4-FFF2-40B4-BE49-F238E27FC236}">
                  <a16:creationId xmlns:a16="http://schemas.microsoft.com/office/drawing/2014/main" id="{BEAE6481-EE08-330A-DD55-6F1650AF551A}"/>
                </a:ext>
              </a:extLst>
            </p:cNvPr>
            <p:cNvSpPr/>
            <p:nvPr/>
          </p:nvSpPr>
          <p:spPr>
            <a:xfrm>
              <a:off x="11337721" y="1251100"/>
              <a:ext cx="94869" cy="15844"/>
            </a:xfrm>
            <a:custGeom>
              <a:avLst/>
              <a:gdLst>
                <a:gd name="connsiteX0" fmla="*/ 0 w 94869"/>
                <a:gd name="connsiteY0" fmla="*/ 0 h 15844"/>
                <a:gd name="connsiteX1" fmla="*/ 94869 w 94869"/>
                <a:gd name="connsiteY1" fmla="*/ 0 h 15844"/>
                <a:gd name="connsiteX2" fmla="*/ 94869 w 94869"/>
                <a:gd name="connsiteY2" fmla="*/ 15844 h 15844"/>
                <a:gd name="connsiteX3" fmla="*/ 0 w 94869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9" h="15844">
                  <a:moveTo>
                    <a:pt x="0" y="0"/>
                  </a:moveTo>
                  <a:lnTo>
                    <a:pt x="94869" y="0"/>
                  </a:lnTo>
                  <a:lnTo>
                    <a:pt x="94869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icture Placeholder 82">
              <a:extLst>
                <a:ext uri="{FF2B5EF4-FFF2-40B4-BE49-F238E27FC236}">
                  <a16:creationId xmlns:a16="http://schemas.microsoft.com/office/drawing/2014/main" id="{BE407933-1502-B4C2-89AF-F3D004E1018D}"/>
                </a:ext>
              </a:extLst>
            </p:cNvPr>
            <p:cNvSpPr/>
            <p:nvPr/>
          </p:nvSpPr>
          <p:spPr>
            <a:xfrm>
              <a:off x="11271249" y="717776"/>
              <a:ext cx="226294" cy="78588"/>
            </a:xfrm>
            <a:custGeom>
              <a:avLst/>
              <a:gdLst>
                <a:gd name="connsiteX0" fmla="*/ 15306 w 226294"/>
                <a:gd name="connsiteY0" fmla="*/ 78589 h 78588"/>
                <a:gd name="connsiteX1" fmla="*/ 37252 w 226294"/>
                <a:gd name="connsiteY1" fmla="*/ 16035 h 78588"/>
                <a:gd name="connsiteX2" fmla="*/ 187398 w 226294"/>
                <a:gd name="connsiteY2" fmla="*/ 16035 h 78588"/>
                <a:gd name="connsiteX3" fmla="*/ 210862 w 226294"/>
                <a:gd name="connsiteY3" fmla="*/ 78589 h 78588"/>
                <a:gd name="connsiteX4" fmla="*/ 226231 w 226294"/>
                <a:gd name="connsiteY4" fmla="*/ 78589 h 78588"/>
                <a:gd name="connsiteX5" fmla="*/ 226294 w 226294"/>
                <a:gd name="connsiteY5" fmla="*/ 78525 h 78588"/>
                <a:gd name="connsiteX6" fmla="*/ 196885 w 226294"/>
                <a:gd name="connsiteY6" fmla="*/ 0 h 78588"/>
                <a:gd name="connsiteX7" fmla="*/ 27575 w 226294"/>
                <a:gd name="connsiteY7" fmla="*/ 0 h 78588"/>
                <a:gd name="connsiteX8" fmla="*/ 0 w 226294"/>
                <a:gd name="connsiteY8" fmla="*/ 78589 h 78588"/>
                <a:gd name="connsiteX9" fmla="*/ 15306 w 226294"/>
                <a:gd name="connsiteY9" fmla="*/ 78589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294" h="78588">
                  <a:moveTo>
                    <a:pt x="15306" y="78589"/>
                  </a:moveTo>
                  <a:lnTo>
                    <a:pt x="37252" y="16035"/>
                  </a:lnTo>
                  <a:lnTo>
                    <a:pt x="187398" y="16035"/>
                  </a:lnTo>
                  <a:lnTo>
                    <a:pt x="210862" y="78589"/>
                  </a:lnTo>
                  <a:lnTo>
                    <a:pt x="226231" y="78589"/>
                  </a:lnTo>
                  <a:lnTo>
                    <a:pt x="226294" y="78525"/>
                  </a:lnTo>
                  <a:lnTo>
                    <a:pt x="196885" y="0"/>
                  </a:lnTo>
                  <a:lnTo>
                    <a:pt x="27575" y="0"/>
                  </a:lnTo>
                  <a:lnTo>
                    <a:pt x="0" y="78589"/>
                  </a:lnTo>
                  <a:lnTo>
                    <a:pt x="15306" y="78589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icture Placeholder 82">
              <a:extLst>
                <a:ext uri="{FF2B5EF4-FFF2-40B4-BE49-F238E27FC236}">
                  <a16:creationId xmlns:a16="http://schemas.microsoft.com/office/drawing/2014/main" id="{46BBCBA8-0783-9C62-F145-D7F7AA27C1D7}"/>
                </a:ext>
              </a:extLst>
            </p:cNvPr>
            <p:cNvSpPr/>
            <p:nvPr/>
          </p:nvSpPr>
          <p:spPr>
            <a:xfrm>
              <a:off x="11528154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424378 h 440222"/>
                <a:gd name="connsiteX3" fmla="*/ 143379 w 159190"/>
                <a:gd name="connsiteY3" fmla="*/ 424378 h 440222"/>
                <a:gd name="connsiteX4" fmla="*/ 143379 w 159190"/>
                <a:gd name="connsiteY4" fmla="*/ 15844 h 440222"/>
                <a:gd name="connsiteX5" fmla="*/ 0 w 159190"/>
                <a:gd name="connsiteY5" fmla="*/ 15844 h 440222"/>
                <a:gd name="connsiteX6" fmla="*/ 0 w 159190"/>
                <a:gd name="connsiteY6" fmla="*/ 0 h 440222"/>
                <a:gd name="connsiteX7" fmla="*/ 159190 w 159190"/>
                <a:gd name="connsiteY7" fmla="*/ 0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424378"/>
                  </a:lnTo>
                  <a:lnTo>
                    <a:pt x="143379" y="424378"/>
                  </a:lnTo>
                  <a:lnTo>
                    <a:pt x="143379" y="15844"/>
                  </a:lnTo>
                  <a:lnTo>
                    <a:pt x="0" y="15844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icture Placeholder 82">
              <a:extLst>
                <a:ext uri="{FF2B5EF4-FFF2-40B4-BE49-F238E27FC236}">
                  <a16:creationId xmlns:a16="http://schemas.microsoft.com/office/drawing/2014/main" id="{E0C62AFF-7CD0-040C-96BA-184AD64B0264}"/>
                </a:ext>
              </a:extLst>
            </p:cNvPr>
            <p:cNvSpPr/>
            <p:nvPr/>
          </p:nvSpPr>
          <p:spPr>
            <a:xfrm>
              <a:off x="11528154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icture Placeholder 82">
              <a:extLst>
                <a:ext uri="{FF2B5EF4-FFF2-40B4-BE49-F238E27FC236}">
                  <a16:creationId xmlns:a16="http://schemas.microsoft.com/office/drawing/2014/main" id="{B2803545-1019-4F25-526A-2310BF51D87A}"/>
                </a:ext>
              </a:extLst>
            </p:cNvPr>
            <p:cNvSpPr/>
            <p:nvPr/>
          </p:nvSpPr>
          <p:spPr>
            <a:xfrm>
              <a:off x="11528154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icture Placeholder 82">
              <a:extLst>
                <a:ext uri="{FF2B5EF4-FFF2-40B4-BE49-F238E27FC236}">
                  <a16:creationId xmlns:a16="http://schemas.microsoft.com/office/drawing/2014/main" id="{B8E034EB-578C-ECAB-6741-D407803311E9}"/>
                </a:ext>
              </a:extLst>
            </p:cNvPr>
            <p:cNvSpPr/>
            <p:nvPr/>
          </p:nvSpPr>
          <p:spPr>
            <a:xfrm>
              <a:off x="11528154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icture Placeholder 82">
              <a:extLst>
                <a:ext uri="{FF2B5EF4-FFF2-40B4-BE49-F238E27FC236}">
                  <a16:creationId xmlns:a16="http://schemas.microsoft.com/office/drawing/2014/main" id="{90E93B58-6037-A964-EB21-1ECEB8302C59}"/>
                </a:ext>
              </a:extLst>
            </p:cNvPr>
            <p:cNvSpPr/>
            <p:nvPr/>
          </p:nvSpPr>
          <p:spPr>
            <a:xfrm>
              <a:off x="11528154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icture Placeholder 82">
              <a:extLst>
                <a:ext uri="{FF2B5EF4-FFF2-40B4-BE49-F238E27FC236}">
                  <a16:creationId xmlns:a16="http://schemas.microsoft.com/office/drawing/2014/main" id="{AE691E8F-EF44-ADE0-C347-B98FF87CFBB3}"/>
                </a:ext>
              </a:extLst>
            </p:cNvPr>
            <p:cNvSpPr/>
            <p:nvPr/>
          </p:nvSpPr>
          <p:spPr>
            <a:xfrm>
              <a:off x="11528154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icture Placeholder 82">
              <a:extLst>
                <a:ext uri="{FF2B5EF4-FFF2-40B4-BE49-F238E27FC236}">
                  <a16:creationId xmlns:a16="http://schemas.microsoft.com/office/drawing/2014/main" id="{EBB70C38-5A88-C7D8-8C4B-A8BF3577974B}"/>
                </a:ext>
              </a:extLst>
            </p:cNvPr>
            <p:cNvSpPr/>
            <p:nvPr/>
          </p:nvSpPr>
          <p:spPr>
            <a:xfrm>
              <a:off x="11528154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icture Placeholder 82">
              <a:extLst>
                <a:ext uri="{FF2B5EF4-FFF2-40B4-BE49-F238E27FC236}">
                  <a16:creationId xmlns:a16="http://schemas.microsoft.com/office/drawing/2014/main" id="{2EDB90DB-D9D5-1AD8-746A-389099B63E4D}"/>
                </a:ext>
              </a:extLst>
            </p:cNvPr>
            <p:cNvSpPr/>
            <p:nvPr/>
          </p:nvSpPr>
          <p:spPr>
            <a:xfrm>
              <a:off x="11528154" y="749148"/>
              <a:ext cx="156660" cy="78588"/>
            </a:xfrm>
            <a:custGeom>
              <a:avLst/>
              <a:gdLst>
                <a:gd name="connsiteX0" fmla="*/ 123709 w 156660"/>
                <a:gd name="connsiteY0" fmla="*/ 0 h 78588"/>
                <a:gd name="connsiteX1" fmla="*/ 0 w 156660"/>
                <a:gd name="connsiteY1" fmla="*/ 0 h 78588"/>
                <a:gd name="connsiteX2" fmla="*/ 0 w 156660"/>
                <a:gd name="connsiteY2" fmla="*/ 16035 h 78588"/>
                <a:gd name="connsiteX3" fmla="*/ 113147 w 156660"/>
                <a:gd name="connsiteY3" fmla="*/ 16035 h 78588"/>
                <a:gd name="connsiteX4" fmla="*/ 139394 w 156660"/>
                <a:gd name="connsiteY4" fmla="*/ 78589 h 78588"/>
                <a:gd name="connsiteX5" fmla="*/ 156534 w 156660"/>
                <a:gd name="connsiteY5" fmla="*/ 78589 h 78588"/>
                <a:gd name="connsiteX6" fmla="*/ 156660 w 156660"/>
                <a:gd name="connsiteY6" fmla="*/ 78525 h 78588"/>
                <a:gd name="connsiteX7" fmla="*/ 123709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123709" y="0"/>
                  </a:moveTo>
                  <a:lnTo>
                    <a:pt x="0" y="0"/>
                  </a:lnTo>
                  <a:lnTo>
                    <a:pt x="0" y="16035"/>
                  </a:lnTo>
                  <a:lnTo>
                    <a:pt x="113147" y="16035"/>
                  </a:lnTo>
                  <a:lnTo>
                    <a:pt x="139394" y="78589"/>
                  </a:lnTo>
                  <a:lnTo>
                    <a:pt x="156534" y="78589"/>
                  </a:lnTo>
                  <a:lnTo>
                    <a:pt x="156660" y="78525"/>
                  </a:lnTo>
                  <a:lnTo>
                    <a:pt x="123709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icture Placeholder 82">
              <a:extLst>
                <a:ext uri="{FF2B5EF4-FFF2-40B4-BE49-F238E27FC236}">
                  <a16:creationId xmlns:a16="http://schemas.microsoft.com/office/drawing/2014/main" id="{13333956-E5C2-A5EB-2008-B479C9D2DE36}"/>
                </a:ext>
              </a:extLst>
            </p:cNvPr>
            <p:cNvSpPr/>
            <p:nvPr/>
          </p:nvSpPr>
          <p:spPr>
            <a:xfrm>
              <a:off x="11084863" y="844531"/>
              <a:ext cx="159190" cy="440222"/>
            </a:xfrm>
            <a:custGeom>
              <a:avLst/>
              <a:gdLst>
                <a:gd name="connsiteX0" fmla="*/ 159190 w 159190"/>
                <a:gd name="connsiteY0" fmla="*/ 440222 h 440222"/>
                <a:gd name="connsiteX1" fmla="*/ 0 w 159190"/>
                <a:gd name="connsiteY1" fmla="*/ 440222 h 440222"/>
                <a:gd name="connsiteX2" fmla="*/ 0 w 159190"/>
                <a:gd name="connsiteY2" fmla="*/ 0 h 440222"/>
                <a:gd name="connsiteX3" fmla="*/ 159190 w 159190"/>
                <a:gd name="connsiteY3" fmla="*/ 0 h 440222"/>
                <a:gd name="connsiteX4" fmla="*/ 159190 w 159190"/>
                <a:gd name="connsiteY4" fmla="*/ 15844 h 440222"/>
                <a:gd name="connsiteX5" fmla="*/ 15812 w 159190"/>
                <a:gd name="connsiteY5" fmla="*/ 15844 h 440222"/>
                <a:gd name="connsiteX6" fmla="*/ 15812 w 159190"/>
                <a:gd name="connsiteY6" fmla="*/ 424378 h 440222"/>
                <a:gd name="connsiteX7" fmla="*/ 159190 w 159190"/>
                <a:gd name="connsiteY7" fmla="*/ 424378 h 440222"/>
                <a:gd name="connsiteX8" fmla="*/ 159190 w 159190"/>
                <a:gd name="connsiteY8" fmla="*/ 440222 h 44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90" h="440222">
                  <a:moveTo>
                    <a:pt x="159190" y="440222"/>
                  </a:moveTo>
                  <a:lnTo>
                    <a:pt x="0" y="440222"/>
                  </a:lnTo>
                  <a:lnTo>
                    <a:pt x="0" y="0"/>
                  </a:lnTo>
                  <a:lnTo>
                    <a:pt x="159190" y="0"/>
                  </a:lnTo>
                  <a:lnTo>
                    <a:pt x="159190" y="15844"/>
                  </a:lnTo>
                  <a:lnTo>
                    <a:pt x="15812" y="15844"/>
                  </a:lnTo>
                  <a:lnTo>
                    <a:pt x="15812" y="424378"/>
                  </a:lnTo>
                  <a:lnTo>
                    <a:pt x="159190" y="424378"/>
                  </a:lnTo>
                  <a:lnTo>
                    <a:pt x="159190" y="440222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icture Placeholder 82">
              <a:extLst>
                <a:ext uri="{FF2B5EF4-FFF2-40B4-BE49-F238E27FC236}">
                  <a16:creationId xmlns:a16="http://schemas.microsoft.com/office/drawing/2014/main" id="{0C32BA41-83BD-3304-478A-9F9F4F21D9ED}"/>
                </a:ext>
              </a:extLst>
            </p:cNvPr>
            <p:cNvSpPr/>
            <p:nvPr/>
          </p:nvSpPr>
          <p:spPr>
            <a:xfrm>
              <a:off x="11150070" y="89510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icture Placeholder 82">
              <a:extLst>
                <a:ext uri="{FF2B5EF4-FFF2-40B4-BE49-F238E27FC236}">
                  <a16:creationId xmlns:a16="http://schemas.microsoft.com/office/drawing/2014/main" id="{F785F668-9AEA-E48E-411B-2E89D6C9D0D1}"/>
                </a:ext>
              </a:extLst>
            </p:cNvPr>
            <p:cNvSpPr/>
            <p:nvPr/>
          </p:nvSpPr>
          <p:spPr>
            <a:xfrm>
              <a:off x="11150070" y="958421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icture Placeholder 82">
              <a:extLst>
                <a:ext uri="{FF2B5EF4-FFF2-40B4-BE49-F238E27FC236}">
                  <a16:creationId xmlns:a16="http://schemas.microsoft.com/office/drawing/2014/main" id="{F54BD847-968A-556A-C5DE-0AB5058D9661}"/>
                </a:ext>
              </a:extLst>
            </p:cNvPr>
            <p:cNvSpPr/>
            <p:nvPr/>
          </p:nvSpPr>
          <p:spPr>
            <a:xfrm>
              <a:off x="11150070" y="102167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icture Placeholder 82">
              <a:extLst>
                <a:ext uri="{FF2B5EF4-FFF2-40B4-BE49-F238E27FC236}">
                  <a16:creationId xmlns:a16="http://schemas.microsoft.com/office/drawing/2014/main" id="{C5B2A5F3-7549-2430-FCC2-A0004395A50F}"/>
                </a:ext>
              </a:extLst>
            </p:cNvPr>
            <p:cNvSpPr/>
            <p:nvPr/>
          </p:nvSpPr>
          <p:spPr>
            <a:xfrm>
              <a:off x="11150070" y="1084987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icture Placeholder 82">
              <a:extLst>
                <a:ext uri="{FF2B5EF4-FFF2-40B4-BE49-F238E27FC236}">
                  <a16:creationId xmlns:a16="http://schemas.microsoft.com/office/drawing/2014/main" id="{36A25617-7BDB-98F3-89DB-BBB3FB353AC6}"/>
                </a:ext>
              </a:extLst>
            </p:cNvPr>
            <p:cNvSpPr/>
            <p:nvPr/>
          </p:nvSpPr>
          <p:spPr>
            <a:xfrm>
              <a:off x="11150070" y="1148238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icture Placeholder 82">
              <a:extLst>
                <a:ext uri="{FF2B5EF4-FFF2-40B4-BE49-F238E27FC236}">
                  <a16:creationId xmlns:a16="http://schemas.microsoft.com/office/drawing/2014/main" id="{7564FC73-0C79-D533-F886-B9605940E0C6}"/>
                </a:ext>
              </a:extLst>
            </p:cNvPr>
            <p:cNvSpPr/>
            <p:nvPr/>
          </p:nvSpPr>
          <p:spPr>
            <a:xfrm>
              <a:off x="11150070" y="1211552"/>
              <a:ext cx="94046" cy="15844"/>
            </a:xfrm>
            <a:custGeom>
              <a:avLst/>
              <a:gdLst>
                <a:gd name="connsiteX0" fmla="*/ 0 w 94046"/>
                <a:gd name="connsiteY0" fmla="*/ 0 h 15844"/>
                <a:gd name="connsiteX1" fmla="*/ 94047 w 94046"/>
                <a:gd name="connsiteY1" fmla="*/ 0 h 15844"/>
                <a:gd name="connsiteX2" fmla="*/ 94047 w 94046"/>
                <a:gd name="connsiteY2" fmla="*/ 15844 h 15844"/>
                <a:gd name="connsiteX3" fmla="*/ 0 w 94046"/>
                <a:gd name="connsiteY3" fmla="*/ 15844 h 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" h="15844">
                  <a:moveTo>
                    <a:pt x="0" y="0"/>
                  </a:moveTo>
                  <a:lnTo>
                    <a:pt x="94047" y="0"/>
                  </a:lnTo>
                  <a:lnTo>
                    <a:pt x="94047" y="15844"/>
                  </a:lnTo>
                  <a:lnTo>
                    <a:pt x="0" y="15844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icture Placeholder 82">
              <a:extLst>
                <a:ext uri="{FF2B5EF4-FFF2-40B4-BE49-F238E27FC236}">
                  <a16:creationId xmlns:a16="http://schemas.microsoft.com/office/drawing/2014/main" id="{3053AD8F-9C44-4CCD-30DE-4A40825B34F4}"/>
                </a:ext>
              </a:extLst>
            </p:cNvPr>
            <p:cNvSpPr/>
            <p:nvPr/>
          </p:nvSpPr>
          <p:spPr>
            <a:xfrm>
              <a:off x="11087393" y="749148"/>
              <a:ext cx="156660" cy="78588"/>
            </a:xfrm>
            <a:custGeom>
              <a:avLst/>
              <a:gdLst>
                <a:gd name="connsiteX0" fmla="*/ 32951 w 156660"/>
                <a:gd name="connsiteY0" fmla="*/ 0 h 78588"/>
                <a:gd name="connsiteX1" fmla="*/ 156660 w 156660"/>
                <a:gd name="connsiteY1" fmla="*/ 0 h 78588"/>
                <a:gd name="connsiteX2" fmla="*/ 156660 w 156660"/>
                <a:gd name="connsiteY2" fmla="*/ 16035 h 78588"/>
                <a:gd name="connsiteX3" fmla="*/ 43513 w 156660"/>
                <a:gd name="connsiteY3" fmla="*/ 16035 h 78588"/>
                <a:gd name="connsiteX4" fmla="*/ 17266 w 156660"/>
                <a:gd name="connsiteY4" fmla="*/ 78589 h 78588"/>
                <a:gd name="connsiteX5" fmla="*/ 126 w 156660"/>
                <a:gd name="connsiteY5" fmla="*/ 78589 h 78588"/>
                <a:gd name="connsiteX6" fmla="*/ 0 w 156660"/>
                <a:gd name="connsiteY6" fmla="*/ 78525 h 78588"/>
                <a:gd name="connsiteX7" fmla="*/ 32951 w 156660"/>
                <a:gd name="connsiteY7" fmla="*/ 0 h 7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660" h="78588">
                  <a:moveTo>
                    <a:pt x="32951" y="0"/>
                  </a:moveTo>
                  <a:lnTo>
                    <a:pt x="156660" y="0"/>
                  </a:lnTo>
                  <a:lnTo>
                    <a:pt x="156660" y="16035"/>
                  </a:lnTo>
                  <a:lnTo>
                    <a:pt x="43513" y="16035"/>
                  </a:lnTo>
                  <a:lnTo>
                    <a:pt x="17266" y="78589"/>
                  </a:lnTo>
                  <a:lnTo>
                    <a:pt x="126" y="78589"/>
                  </a:lnTo>
                  <a:lnTo>
                    <a:pt x="0" y="78525"/>
                  </a:lnTo>
                  <a:lnTo>
                    <a:pt x="32951" y="0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0" name="Group 279" descr="Connected">
            <a:extLst>
              <a:ext uri="{FF2B5EF4-FFF2-40B4-BE49-F238E27FC236}">
                <a16:creationId xmlns:a16="http://schemas.microsoft.com/office/drawing/2014/main" id="{4DA8F5F0-41F5-BF8A-F37A-508B9369B346}"/>
              </a:ext>
            </a:extLst>
          </p:cNvPr>
          <p:cNvGrpSpPr/>
          <p:nvPr/>
        </p:nvGrpSpPr>
        <p:grpSpPr>
          <a:xfrm>
            <a:off x="5620267" y="4232147"/>
            <a:ext cx="599100" cy="516845"/>
            <a:chOff x="8440908" y="766577"/>
            <a:chExt cx="599100" cy="516845"/>
          </a:xfrm>
        </p:grpSpPr>
        <p:sp>
          <p:nvSpPr>
            <p:cNvPr id="281" name="Picture Placeholder 80">
              <a:extLst>
                <a:ext uri="{FF2B5EF4-FFF2-40B4-BE49-F238E27FC236}">
                  <a16:creationId xmlns:a16="http://schemas.microsoft.com/office/drawing/2014/main" id="{EBAF9EE3-1706-E709-8A1F-B01B6866A4A2}"/>
                </a:ext>
              </a:extLst>
            </p:cNvPr>
            <p:cNvSpPr/>
            <p:nvPr/>
          </p:nvSpPr>
          <p:spPr>
            <a:xfrm>
              <a:off x="8503011" y="1111542"/>
              <a:ext cx="474028" cy="171880"/>
            </a:xfrm>
            <a:custGeom>
              <a:avLst/>
              <a:gdLst>
                <a:gd name="connsiteX0" fmla="*/ 238184 w 474028"/>
                <a:gd name="connsiteY0" fmla="*/ 171881 h 171880"/>
                <a:gd name="connsiteX1" fmla="*/ 238184 w 474028"/>
                <a:gd name="connsiteY1" fmla="*/ 171881 h 171880"/>
                <a:gd name="connsiteX2" fmla="*/ 0 w 474028"/>
                <a:gd name="connsiteY2" fmla="*/ 5450 h 171880"/>
                <a:gd name="connsiteX3" fmla="*/ 14863 w 474028"/>
                <a:gd name="connsiteY3" fmla="*/ 0 h 171880"/>
                <a:gd name="connsiteX4" fmla="*/ 237995 w 474028"/>
                <a:gd name="connsiteY4" fmla="*/ 156036 h 171880"/>
                <a:gd name="connsiteX5" fmla="*/ 237995 w 474028"/>
                <a:gd name="connsiteY5" fmla="*/ 156036 h 171880"/>
                <a:gd name="connsiteX6" fmla="*/ 459356 w 474028"/>
                <a:gd name="connsiteY6" fmla="*/ 4817 h 171880"/>
                <a:gd name="connsiteX7" fmla="*/ 474029 w 474028"/>
                <a:gd name="connsiteY7" fmla="*/ 10584 h 171880"/>
                <a:gd name="connsiteX8" fmla="*/ 237868 w 474028"/>
                <a:gd name="connsiteY8" fmla="*/ 171881 h 17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028" h="171880">
                  <a:moveTo>
                    <a:pt x="238184" y="171881"/>
                  </a:moveTo>
                  <a:lnTo>
                    <a:pt x="238184" y="171881"/>
                  </a:lnTo>
                  <a:cubicBezTo>
                    <a:pt x="131823" y="171925"/>
                    <a:pt x="36727" y="105478"/>
                    <a:pt x="0" y="5450"/>
                  </a:cubicBezTo>
                  <a:lnTo>
                    <a:pt x="14863" y="0"/>
                  </a:lnTo>
                  <a:cubicBezTo>
                    <a:pt x="49296" y="93702"/>
                    <a:pt x="138349" y="155977"/>
                    <a:pt x="237995" y="156036"/>
                  </a:cubicBezTo>
                  <a:lnTo>
                    <a:pt x="237995" y="156036"/>
                  </a:lnTo>
                  <a:cubicBezTo>
                    <a:pt x="335759" y="155931"/>
                    <a:pt x="423531" y="95971"/>
                    <a:pt x="459356" y="4817"/>
                  </a:cubicBezTo>
                  <a:lnTo>
                    <a:pt x="474029" y="10584"/>
                  </a:lnTo>
                  <a:cubicBezTo>
                    <a:pt x="435853" y="107863"/>
                    <a:pt x="342181" y="171843"/>
                    <a:pt x="237868" y="171881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icture Placeholder 80">
              <a:extLst>
                <a:ext uri="{FF2B5EF4-FFF2-40B4-BE49-F238E27FC236}">
                  <a16:creationId xmlns:a16="http://schemas.microsoft.com/office/drawing/2014/main" id="{1B3C59E7-7654-B48B-8C34-E1D81E3EA34A}"/>
                </a:ext>
              </a:extLst>
            </p:cNvPr>
            <p:cNvSpPr/>
            <p:nvPr/>
          </p:nvSpPr>
          <p:spPr>
            <a:xfrm>
              <a:off x="8504403" y="766577"/>
              <a:ext cx="471815" cy="169092"/>
            </a:xfrm>
            <a:custGeom>
              <a:avLst/>
              <a:gdLst>
                <a:gd name="connsiteX0" fmla="*/ 457079 w 471815"/>
                <a:gd name="connsiteY0" fmla="*/ 169092 h 169092"/>
                <a:gd name="connsiteX1" fmla="*/ 234959 w 471815"/>
                <a:gd name="connsiteY1" fmla="*/ 15908 h 169092"/>
                <a:gd name="connsiteX2" fmla="*/ 234959 w 471815"/>
                <a:gd name="connsiteY2" fmla="*/ 15908 h 169092"/>
                <a:gd name="connsiteX3" fmla="*/ 14420 w 471815"/>
                <a:gd name="connsiteY3" fmla="*/ 164402 h 169092"/>
                <a:gd name="connsiteX4" fmla="*/ 0 w 471815"/>
                <a:gd name="connsiteY4" fmla="*/ 158445 h 169092"/>
                <a:gd name="connsiteX5" fmla="*/ 235085 w 471815"/>
                <a:gd name="connsiteY5" fmla="*/ 0 h 169092"/>
                <a:gd name="connsiteX6" fmla="*/ 235085 w 471815"/>
                <a:gd name="connsiteY6" fmla="*/ 0 h 169092"/>
                <a:gd name="connsiteX7" fmla="*/ 471815 w 471815"/>
                <a:gd name="connsiteY7" fmla="*/ 163451 h 16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815" h="169092">
                  <a:moveTo>
                    <a:pt x="457079" y="169092"/>
                  </a:moveTo>
                  <a:cubicBezTo>
                    <a:pt x="421799" y="76896"/>
                    <a:pt x="333496" y="15997"/>
                    <a:pt x="234959" y="15908"/>
                  </a:cubicBezTo>
                  <a:lnTo>
                    <a:pt x="234959" y="15908"/>
                  </a:lnTo>
                  <a:cubicBezTo>
                    <a:pt x="138165" y="15903"/>
                    <a:pt x="50994" y="74597"/>
                    <a:pt x="14420" y="164402"/>
                  </a:cubicBezTo>
                  <a:lnTo>
                    <a:pt x="0" y="158445"/>
                  </a:lnTo>
                  <a:cubicBezTo>
                    <a:pt x="38960" y="62673"/>
                    <a:pt x="131877" y="48"/>
                    <a:pt x="235085" y="0"/>
                  </a:cubicBezTo>
                  <a:lnTo>
                    <a:pt x="235085" y="0"/>
                  </a:lnTo>
                  <a:cubicBezTo>
                    <a:pt x="340161" y="96"/>
                    <a:pt x="434301" y="65096"/>
                    <a:pt x="471815" y="163451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icture Placeholder 80">
              <a:extLst>
                <a:ext uri="{FF2B5EF4-FFF2-40B4-BE49-F238E27FC236}">
                  <a16:creationId xmlns:a16="http://schemas.microsoft.com/office/drawing/2014/main" id="{2C98A495-C03A-2915-9D0B-621A3CB66500}"/>
                </a:ext>
              </a:extLst>
            </p:cNvPr>
            <p:cNvSpPr/>
            <p:nvPr/>
          </p:nvSpPr>
          <p:spPr>
            <a:xfrm>
              <a:off x="8493935" y="1007476"/>
              <a:ext cx="31623" cy="31688"/>
            </a:xfrm>
            <a:custGeom>
              <a:avLst/>
              <a:gdLst>
                <a:gd name="connsiteX0" fmla="*/ 4839 w 31623"/>
                <a:gd name="connsiteY0" fmla="*/ 4436 h 31688"/>
                <a:gd name="connsiteX1" fmla="*/ 4427 w 31623"/>
                <a:gd name="connsiteY1" fmla="*/ 26840 h 31688"/>
                <a:gd name="connsiteX2" fmla="*/ 26784 w 31623"/>
                <a:gd name="connsiteY2" fmla="*/ 27252 h 31688"/>
                <a:gd name="connsiteX3" fmla="*/ 27196 w 31623"/>
                <a:gd name="connsiteY3" fmla="*/ 4849 h 31688"/>
                <a:gd name="connsiteX4" fmla="*/ 27165 w 31623"/>
                <a:gd name="connsiteY4" fmla="*/ 4816 h 31688"/>
                <a:gd name="connsiteX5" fmla="*/ 4839 w 31623"/>
                <a:gd name="connsiteY5" fmla="*/ 4436 h 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3" h="31688">
                  <a:moveTo>
                    <a:pt x="4839" y="4436"/>
                  </a:moveTo>
                  <a:cubicBezTo>
                    <a:pt x="-1448" y="10509"/>
                    <a:pt x="-1633" y="20539"/>
                    <a:pt x="4427" y="26840"/>
                  </a:cubicBezTo>
                  <a:cubicBezTo>
                    <a:pt x="10487" y="33141"/>
                    <a:pt x="20497" y="33325"/>
                    <a:pt x="26784" y="27252"/>
                  </a:cubicBezTo>
                  <a:cubicBezTo>
                    <a:pt x="33072" y="21180"/>
                    <a:pt x="33256" y="11149"/>
                    <a:pt x="27196" y="4849"/>
                  </a:cubicBezTo>
                  <a:cubicBezTo>
                    <a:pt x="27186" y="4838"/>
                    <a:pt x="27175" y="4827"/>
                    <a:pt x="27165" y="4816"/>
                  </a:cubicBezTo>
                  <a:cubicBezTo>
                    <a:pt x="21099" y="-1454"/>
                    <a:pt x="11114" y="-1624"/>
                    <a:pt x="4839" y="443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icture Placeholder 80">
              <a:extLst>
                <a:ext uri="{FF2B5EF4-FFF2-40B4-BE49-F238E27FC236}">
                  <a16:creationId xmlns:a16="http://schemas.microsoft.com/office/drawing/2014/main" id="{49966C06-B422-6CB8-5FE4-4F6BF2D563C2}"/>
                </a:ext>
              </a:extLst>
            </p:cNvPr>
            <p:cNvSpPr/>
            <p:nvPr/>
          </p:nvSpPr>
          <p:spPr>
            <a:xfrm>
              <a:off x="8440908" y="915447"/>
              <a:ext cx="599100" cy="217565"/>
            </a:xfrm>
            <a:custGeom>
              <a:avLst/>
              <a:gdLst>
                <a:gd name="connsiteX0" fmla="*/ 579709 w 599100"/>
                <a:gd name="connsiteY0" fmla="*/ 59579 h 217565"/>
                <a:gd name="connsiteX1" fmla="*/ 481329 w 599100"/>
                <a:gd name="connsiteY1" fmla="*/ 58336 h 217565"/>
                <a:gd name="connsiteX2" fmla="*/ 460743 w 599100"/>
                <a:gd name="connsiteY2" fmla="*/ 100648 h 217565"/>
                <a:gd name="connsiteX3" fmla="*/ 408185 w 599100"/>
                <a:gd name="connsiteY3" fmla="*/ 100648 h 217565"/>
                <a:gd name="connsiteX4" fmla="*/ 291495 w 599100"/>
                <a:gd name="connsiteY4" fmla="*/ 322 h 217565"/>
                <a:gd name="connsiteX5" fmla="*/ 191378 w 599100"/>
                <a:gd name="connsiteY5" fmla="*/ 100648 h 217565"/>
                <a:gd name="connsiteX6" fmla="*/ 137809 w 599100"/>
                <a:gd name="connsiteY6" fmla="*/ 100648 h 217565"/>
                <a:gd name="connsiteX7" fmla="*/ 61229 w 599100"/>
                <a:gd name="connsiteY7" fmla="*/ 39753 h 217565"/>
                <a:gd name="connsiteX8" fmla="*/ 460 w 599100"/>
                <a:gd name="connsiteY8" fmla="*/ 116492 h 217565"/>
                <a:gd name="connsiteX9" fmla="*/ 77040 w 599100"/>
                <a:gd name="connsiteY9" fmla="*/ 177388 h 217565"/>
                <a:gd name="connsiteX10" fmla="*/ 137809 w 599100"/>
                <a:gd name="connsiteY10" fmla="*/ 116492 h 217565"/>
                <a:gd name="connsiteX11" fmla="*/ 191252 w 599100"/>
                <a:gd name="connsiteY11" fmla="*/ 116492 h 217565"/>
                <a:gd name="connsiteX12" fmla="*/ 307548 w 599100"/>
                <a:gd name="connsiteY12" fmla="*/ 217276 h 217565"/>
                <a:gd name="connsiteX13" fmla="*/ 408122 w 599100"/>
                <a:gd name="connsiteY13" fmla="*/ 116492 h 217565"/>
                <a:gd name="connsiteX14" fmla="*/ 460996 w 599100"/>
                <a:gd name="connsiteY14" fmla="*/ 116492 h 217565"/>
                <a:gd name="connsiteX15" fmla="*/ 539012 w 599100"/>
                <a:gd name="connsiteY15" fmla="*/ 176564 h 217565"/>
                <a:gd name="connsiteX16" fmla="*/ 577938 w 599100"/>
                <a:gd name="connsiteY16" fmla="*/ 157942 h 217565"/>
                <a:gd name="connsiteX17" fmla="*/ 579709 w 599100"/>
                <a:gd name="connsiteY17" fmla="*/ 59579 h 217565"/>
                <a:gd name="connsiteX18" fmla="*/ 106059 w 599100"/>
                <a:gd name="connsiteY18" fmla="*/ 146534 h 217565"/>
                <a:gd name="connsiteX19" fmla="*/ 30315 w 599100"/>
                <a:gd name="connsiteY19" fmla="*/ 145056 h 217565"/>
                <a:gd name="connsiteX20" fmla="*/ 31789 w 599100"/>
                <a:gd name="connsiteY20" fmla="*/ 69154 h 217565"/>
                <a:gd name="connsiteX21" fmla="*/ 107387 w 599100"/>
                <a:gd name="connsiteY21" fmla="*/ 70480 h 217565"/>
                <a:gd name="connsiteX22" fmla="*/ 106393 w 599100"/>
                <a:gd name="connsiteY22" fmla="*/ 146211 h 217565"/>
                <a:gd name="connsiteX23" fmla="*/ 106059 w 599100"/>
                <a:gd name="connsiteY23" fmla="*/ 146534 h 217565"/>
                <a:gd name="connsiteX24" fmla="*/ 364293 w 599100"/>
                <a:gd name="connsiteY24" fmla="*/ 175877 h 217565"/>
                <a:gd name="connsiteX25" fmla="*/ 232831 w 599100"/>
                <a:gd name="connsiteY25" fmla="*/ 173567 h 217565"/>
                <a:gd name="connsiteX26" fmla="*/ 235136 w 599100"/>
                <a:gd name="connsiteY26" fmla="*/ 41832 h 217565"/>
                <a:gd name="connsiteX27" fmla="*/ 366598 w 599100"/>
                <a:gd name="connsiteY27" fmla="*/ 44142 h 217565"/>
                <a:gd name="connsiteX28" fmla="*/ 366633 w 599100"/>
                <a:gd name="connsiteY28" fmla="*/ 44178 h 217565"/>
                <a:gd name="connsiteX29" fmla="*/ 364804 w 599100"/>
                <a:gd name="connsiteY29" fmla="*/ 175384 h 217565"/>
                <a:gd name="connsiteX30" fmla="*/ 364293 w 599100"/>
                <a:gd name="connsiteY30" fmla="*/ 175877 h 217565"/>
                <a:gd name="connsiteX31" fmla="*/ 566996 w 599100"/>
                <a:gd name="connsiteY31" fmla="*/ 146534 h 217565"/>
                <a:gd name="connsiteX32" fmla="*/ 491068 w 599100"/>
                <a:gd name="connsiteY32" fmla="*/ 145344 h 217565"/>
                <a:gd name="connsiteX33" fmla="*/ 492255 w 599100"/>
                <a:gd name="connsiteY33" fmla="*/ 69258 h 217565"/>
                <a:gd name="connsiteX34" fmla="*/ 568185 w 599100"/>
                <a:gd name="connsiteY34" fmla="*/ 70447 h 217565"/>
                <a:gd name="connsiteX35" fmla="*/ 583314 w 599100"/>
                <a:gd name="connsiteY35" fmla="*/ 108824 h 217565"/>
                <a:gd name="connsiteX36" fmla="*/ 566996 w 599100"/>
                <a:gd name="connsiteY36" fmla="*/ 146534 h 21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9100" h="217565">
                  <a:moveTo>
                    <a:pt x="579709" y="59579"/>
                  </a:moveTo>
                  <a:cubicBezTo>
                    <a:pt x="552884" y="32012"/>
                    <a:pt x="508838" y="31456"/>
                    <a:pt x="481329" y="58336"/>
                  </a:cubicBezTo>
                  <a:cubicBezTo>
                    <a:pt x="469779" y="69622"/>
                    <a:pt x="462502" y="84579"/>
                    <a:pt x="460743" y="100648"/>
                  </a:cubicBezTo>
                  <a:lnTo>
                    <a:pt x="408185" y="100648"/>
                  </a:lnTo>
                  <a:cubicBezTo>
                    <a:pt x="403609" y="40653"/>
                    <a:pt x="351365" y="-4264"/>
                    <a:pt x="291495" y="322"/>
                  </a:cubicBezTo>
                  <a:cubicBezTo>
                    <a:pt x="237988" y="4420"/>
                    <a:pt x="195468" y="47028"/>
                    <a:pt x="191378" y="100648"/>
                  </a:cubicBezTo>
                  <a:lnTo>
                    <a:pt x="137809" y="100648"/>
                  </a:lnTo>
                  <a:cubicBezTo>
                    <a:pt x="133442" y="62641"/>
                    <a:pt x="99157" y="35378"/>
                    <a:pt x="61229" y="39753"/>
                  </a:cubicBezTo>
                  <a:cubicBezTo>
                    <a:pt x="23301" y="44128"/>
                    <a:pt x="-3906" y="78485"/>
                    <a:pt x="460" y="116492"/>
                  </a:cubicBezTo>
                  <a:cubicBezTo>
                    <a:pt x="4826" y="154500"/>
                    <a:pt x="39112" y="181763"/>
                    <a:pt x="77040" y="177388"/>
                  </a:cubicBezTo>
                  <a:cubicBezTo>
                    <a:pt x="108957" y="173706"/>
                    <a:pt x="134135" y="148475"/>
                    <a:pt x="137809" y="116492"/>
                  </a:cubicBezTo>
                  <a:lnTo>
                    <a:pt x="191252" y="116492"/>
                  </a:lnTo>
                  <a:cubicBezTo>
                    <a:pt x="195593" y="176504"/>
                    <a:pt x="247661" y="221627"/>
                    <a:pt x="307548" y="217276"/>
                  </a:cubicBezTo>
                  <a:cubicBezTo>
                    <a:pt x="361394" y="213364"/>
                    <a:pt x="404219" y="170450"/>
                    <a:pt x="408122" y="116492"/>
                  </a:cubicBezTo>
                  <a:lnTo>
                    <a:pt x="460996" y="116492"/>
                  </a:lnTo>
                  <a:cubicBezTo>
                    <a:pt x="465985" y="154669"/>
                    <a:pt x="500914" y="181564"/>
                    <a:pt x="539012" y="176564"/>
                  </a:cubicBezTo>
                  <a:cubicBezTo>
                    <a:pt x="553628" y="174647"/>
                    <a:pt x="567262" y="168125"/>
                    <a:pt x="577938" y="157942"/>
                  </a:cubicBezTo>
                  <a:cubicBezTo>
                    <a:pt x="605450" y="131233"/>
                    <a:pt x="606240" y="87264"/>
                    <a:pt x="579709" y="59579"/>
                  </a:cubicBezTo>
                  <a:close/>
                  <a:moveTo>
                    <a:pt x="106059" y="146534"/>
                  </a:moveTo>
                  <a:cubicBezTo>
                    <a:pt x="84736" y="167086"/>
                    <a:pt x="50824" y="166424"/>
                    <a:pt x="30315" y="145056"/>
                  </a:cubicBezTo>
                  <a:cubicBezTo>
                    <a:pt x="9806" y="123689"/>
                    <a:pt x="10466" y="89706"/>
                    <a:pt x="31789" y="69154"/>
                  </a:cubicBezTo>
                  <a:cubicBezTo>
                    <a:pt x="53053" y="48659"/>
                    <a:pt x="86852" y="49252"/>
                    <a:pt x="107387" y="70480"/>
                  </a:cubicBezTo>
                  <a:cubicBezTo>
                    <a:pt x="127982" y="91668"/>
                    <a:pt x="127536" y="125574"/>
                    <a:pt x="106393" y="146211"/>
                  </a:cubicBezTo>
                  <a:cubicBezTo>
                    <a:pt x="106282" y="146319"/>
                    <a:pt x="106171" y="146426"/>
                    <a:pt x="106059" y="146534"/>
                  </a:cubicBezTo>
                  <a:close/>
                  <a:moveTo>
                    <a:pt x="364293" y="175877"/>
                  </a:moveTo>
                  <a:cubicBezTo>
                    <a:pt x="327354" y="211617"/>
                    <a:pt x="268496" y="210583"/>
                    <a:pt x="232831" y="173567"/>
                  </a:cubicBezTo>
                  <a:cubicBezTo>
                    <a:pt x="197166" y="136552"/>
                    <a:pt x="198197" y="77572"/>
                    <a:pt x="235136" y="41832"/>
                  </a:cubicBezTo>
                  <a:cubicBezTo>
                    <a:pt x="272075" y="6092"/>
                    <a:pt x="330932" y="7126"/>
                    <a:pt x="366598" y="44142"/>
                  </a:cubicBezTo>
                  <a:cubicBezTo>
                    <a:pt x="366609" y="44154"/>
                    <a:pt x="366621" y="44166"/>
                    <a:pt x="366633" y="44178"/>
                  </a:cubicBezTo>
                  <a:cubicBezTo>
                    <a:pt x="402283" y="80916"/>
                    <a:pt x="401464" y="139658"/>
                    <a:pt x="364804" y="175384"/>
                  </a:cubicBezTo>
                  <a:cubicBezTo>
                    <a:pt x="364634" y="175549"/>
                    <a:pt x="364463" y="175713"/>
                    <a:pt x="364293" y="175877"/>
                  </a:cubicBezTo>
                  <a:close/>
                  <a:moveTo>
                    <a:pt x="566996" y="146534"/>
                  </a:moveTo>
                  <a:cubicBezTo>
                    <a:pt x="545701" y="167216"/>
                    <a:pt x="511707" y="166683"/>
                    <a:pt x="491068" y="145344"/>
                  </a:cubicBezTo>
                  <a:cubicBezTo>
                    <a:pt x="470429" y="124005"/>
                    <a:pt x="470960" y="89940"/>
                    <a:pt x="492255" y="69258"/>
                  </a:cubicBezTo>
                  <a:cubicBezTo>
                    <a:pt x="513550" y="48575"/>
                    <a:pt x="547544" y="49108"/>
                    <a:pt x="568185" y="70447"/>
                  </a:cubicBezTo>
                  <a:cubicBezTo>
                    <a:pt x="578115" y="80716"/>
                    <a:pt x="583560" y="94525"/>
                    <a:pt x="583314" y="108824"/>
                  </a:cubicBezTo>
                  <a:cubicBezTo>
                    <a:pt x="583099" y="123068"/>
                    <a:pt x="577223" y="136639"/>
                    <a:pt x="566996" y="146534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icture Placeholder 80">
              <a:extLst>
                <a:ext uri="{FF2B5EF4-FFF2-40B4-BE49-F238E27FC236}">
                  <a16:creationId xmlns:a16="http://schemas.microsoft.com/office/drawing/2014/main" id="{27B7207B-4890-BDEE-2DC6-921BEA3875D0}"/>
                </a:ext>
              </a:extLst>
            </p:cNvPr>
            <p:cNvSpPr/>
            <p:nvPr/>
          </p:nvSpPr>
          <p:spPr>
            <a:xfrm>
              <a:off x="8954935" y="1007476"/>
              <a:ext cx="31623" cy="31688"/>
            </a:xfrm>
            <a:custGeom>
              <a:avLst/>
              <a:gdLst>
                <a:gd name="connsiteX0" fmla="*/ 4839 w 31623"/>
                <a:gd name="connsiteY0" fmla="*/ 4436 h 31688"/>
                <a:gd name="connsiteX1" fmla="*/ 4427 w 31623"/>
                <a:gd name="connsiteY1" fmla="*/ 26840 h 31688"/>
                <a:gd name="connsiteX2" fmla="*/ 26784 w 31623"/>
                <a:gd name="connsiteY2" fmla="*/ 27252 h 31688"/>
                <a:gd name="connsiteX3" fmla="*/ 27196 w 31623"/>
                <a:gd name="connsiteY3" fmla="*/ 4849 h 31688"/>
                <a:gd name="connsiteX4" fmla="*/ 27165 w 31623"/>
                <a:gd name="connsiteY4" fmla="*/ 4816 h 31688"/>
                <a:gd name="connsiteX5" fmla="*/ 4839 w 31623"/>
                <a:gd name="connsiteY5" fmla="*/ 4436 h 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3" h="31688">
                  <a:moveTo>
                    <a:pt x="4839" y="4436"/>
                  </a:moveTo>
                  <a:cubicBezTo>
                    <a:pt x="-1448" y="10509"/>
                    <a:pt x="-1633" y="20539"/>
                    <a:pt x="4427" y="26840"/>
                  </a:cubicBezTo>
                  <a:cubicBezTo>
                    <a:pt x="10487" y="33141"/>
                    <a:pt x="20497" y="33325"/>
                    <a:pt x="26784" y="27252"/>
                  </a:cubicBezTo>
                  <a:cubicBezTo>
                    <a:pt x="33072" y="21180"/>
                    <a:pt x="33256" y="11149"/>
                    <a:pt x="27196" y="4849"/>
                  </a:cubicBezTo>
                  <a:cubicBezTo>
                    <a:pt x="27186" y="4838"/>
                    <a:pt x="27175" y="4827"/>
                    <a:pt x="27165" y="4816"/>
                  </a:cubicBezTo>
                  <a:cubicBezTo>
                    <a:pt x="21099" y="-1454"/>
                    <a:pt x="11114" y="-1624"/>
                    <a:pt x="4839" y="4436"/>
                  </a:cubicBez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icture Placeholder 80">
              <a:extLst>
                <a:ext uri="{FF2B5EF4-FFF2-40B4-BE49-F238E27FC236}">
                  <a16:creationId xmlns:a16="http://schemas.microsoft.com/office/drawing/2014/main" id="{46AD31B4-45EE-0BED-8C4E-A08E8580A405}"/>
                </a:ext>
              </a:extLst>
            </p:cNvPr>
            <p:cNvSpPr/>
            <p:nvPr/>
          </p:nvSpPr>
          <p:spPr>
            <a:xfrm>
              <a:off x="8675483" y="978829"/>
              <a:ext cx="134207" cy="106411"/>
            </a:xfrm>
            <a:custGeom>
              <a:avLst/>
              <a:gdLst>
                <a:gd name="connsiteX0" fmla="*/ 50344 w 134207"/>
                <a:gd name="connsiteY0" fmla="*/ 61603 h 106411"/>
                <a:gd name="connsiteX1" fmla="*/ 22389 w 134207"/>
                <a:gd name="connsiteY1" fmla="*/ 33590 h 106411"/>
                <a:gd name="connsiteX2" fmla="*/ 0 w 134207"/>
                <a:gd name="connsiteY2" fmla="*/ 56026 h 106411"/>
                <a:gd name="connsiteX3" fmla="*/ 50344 w 134207"/>
                <a:gd name="connsiteY3" fmla="*/ 106411 h 106411"/>
                <a:gd name="connsiteX4" fmla="*/ 134208 w 134207"/>
                <a:gd name="connsiteY4" fmla="*/ 22372 h 106411"/>
                <a:gd name="connsiteX5" fmla="*/ 111819 w 134207"/>
                <a:gd name="connsiteY5" fmla="*/ 0 h 106411"/>
                <a:gd name="connsiteX6" fmla="*/ 50344 w 134207"/>
                <a:gd name="connsiteY6" fmla="*/ 61603 h 10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207" h="106411">
                  <a:moveTo>
                    <a:pt x="50344" y="61603"/>
                  </a:moveTo>
                  <a:lnTo>
                    <a:pt x="22389" y="33590"/>
                  </a:lnTo>
                  <a:lnTo>
                    <a:pt x="0" y="56026"/>
                  </a:lnTo>
                  <a:lnTo>
                    <a:pt x="50344" y="106411"/>
                  </a:lnTo>
                  <a:lnTo>
                    <a:pt x="134208" y="22372"/>
                  </a:lnTo>
                  <a:lnTo>
                    <a:pt x="111819" y="0"/>
                  </a:lnTo>
                  <a:lnTo>
                    <a:pt x="50344" y="61603"/>
                  </a:lnTo>
                  <a:close/>
                </a:path>
              </a:pathLst>
            </a:custGeom>
            <a:solidFill>
              <a:schemeClr val="accent2"/>
            </a:solidFill>
            <a:ln w="62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068157-1D83-F95F-50D8-EA7A4007DF31}"/>
              </a:ext>
            </a:extLst>
          </p:cNvPr>
          <p:cNvCxnSpPr>
            <a:stCxn id="5" idx="3"/>
            <a:endCxn id="284" idx="8"/>
          </p:cNvCxnSpPr>
          <p:nvPr/>
        </p:nvCxnSpPr>
        <p:spPr bwMode="gray">
          <a:xfrm flipV="1">
            <a:off x="5039360" y="4497509"/>
            <a:ext cx="581367" cy="3371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9B044F7-2BA5-9C2B-9F2E-005393BBBE5F}"/>
              </a:ext>
            </a:extLst>
          </p:cNvPr>
          <p:cNvCxnSpPr>
            <a:stCxn id="284" idx="35"/>
            <a:endCxn id="130" idx="1"/>
          </p:cNvCxnSpPr>
          <p:nvPr/>
        </p:nvCxnSpPr>
        <p:spPr bwMode="gray">
          <a:xfrm>
            <a:off x="6203581" y="4489841"/>
            <a:ext cx="631378" cy="1103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729A7C3-0989-E97E-95D8-EC946980A44A}"/>
              </a:ext>
            </a:extLst>
          </p:cNvPr>
          <p:cNvSpPr txBox="1"/>
          <p:nvPr/>
        </p:nvSpPr>
        <p:spPr>
          <a:xfrm>
            <a:off x="1676400" y="3930006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9840E4A-F8B4-DC51-8910-27308C7F7F34}"/>
              </a:ext>
            </a:extLst>
          </p:cNvPr>
          <p:cNvSpPr txBox="1"/>
          <p:nvPr/>
        </p:nvSpPr>
        <p:spPr>
          <a:xfrm>
            <a:off x="3352800" y="3909902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BB335D2-7C90-79F3-C0B7-8979FEA65719}"/>
              </a:ext>
            </a:extLst>
          </p:cNvPr>
          <p:cNvSpPr txBox="1"/>
          <p:nvPr/>
        </p:nvSpPr>
        <p:spPr>
          <a:xfrm>
            <a:off x="6979920" y="3919846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TKG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567517B-D59E-BDB6-2280-A09872BA34AA}"/>
              </a:ext>
            </a:extLst>
          </p:cNvPr>
          <p:cNvSpPr txBox="1"/>
          <p:nvPr/>
        </p:nvSpPr>
        <p:spPr>
          <a:xfrm>
            <a:off x="8605520" y="3899526"/>
            <a:ext cx="449257" cy="19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2"/>
                </a:solidFill>
              </a:rPr>
              <a:t>TAS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6" name="Connector: Curved 295">
            <a:extLst>
              <a:ext uri="{FF2B5EF4-FFF2-40B4-BE49-F238E27FC236}">
                <a16:creationId xmlns:a16="http://schemas.microsoft.com/office/drawing/2014/main" id="{3C66D49B-C9B7-7930-E2C4-86CD78627675}"/>
              </a:ext>
            </a:extLst>
          </p:cNvPr>
          <p:cNvCxnSpPr>
            <a:stCxn id="253" idx="2"/>
            <a:endCxn id="196" idx="2"/>
          </p:cNvCxnSpPr>
          <p:nvPr/>
        </p:nvCxnSpPr>
        <p:spPr bwMode="gray">
          <a:xfrm rot="16200000" flipH="1">
            <a:off x="4749689" y="3202809"/>
            <a:ext cx="42400" cy="5640119"/>
          </a:xfrm>
          <a:prstGeom prst="curvedConnector3">
            <a:avLst>
              <a:gd name="adj1" fmla="val 926698"/>
            </a:avLst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04EC59C2-34BC-B955-257D-F4F02F3F2DD6}"/>
              </a:ext>
            </a:extLst>
          </p:cNvPr>
          <p:cNvCxnSpPr>
            <a:stCxn id="6" idx="1"/>
            <a:endCxn id="5" idx="0"/>
          </p:cNvCxnSpPr>
          <p:nvPr/>
        </p:nvCxnSpPr>
        <p:spPr bwMode="gray">
          <a:xfrm rot="10800000" flipV="1">
            <a:off x="3302000" y="1866022"/>
            <a:ext cx="2243772" cy="897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CA23F72D-6362-717C-451E-694B0A80CFB3}"/>
              </a:ext>
            </a:extLst>
          </p:cNvPr>
          <p:cNvCxnSpPr>
            <a:stCxn id="6" idx="3"/>
            <a:endCxn id="130" idx="0"/>
          </p:cNvCxnSpPr>
          <p:nvPr/>
        </p:nvCxnSpPr>
        <p:spPr bwMode="gray">
          <a:xfrm>
            <a:off x="6410960" y="1866023"/>
            <a:ext cx="2161359" cy="897497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E68F6BE4-0F23-B08E-39C8-2829D0BE0E8B}"/>
              </a:ext>
            </a:extLst>
          </p:cNvPr>
          <p:cNvSpPr txBox="1"/>
          <p:nvPr/>
        </p:nvSpPr>
        <p:spPr>
          <a:xfrm>
            <a:off x="3400449" y="2488954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PRIMARY DC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671902C-61B0-1935-2F36-7647F5F835E2}"/>
              </a:ext>
            </a:extLst>
          </p:cNvPr>
          <p:cNvSpPr txBox="1"/>
          <p:nvPr/>
        </p:nvSpPr>
        <p:spPr>
          <a:xfrm>
            <a:off x="8897189" y="2488589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SECONDARY DC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F151651-F514-6709-16D9-B7ECF7D6A74A}"/>
              </a:ext>
            </a:extLst>
          </p:cNvPr>
          <p:cNvSpPr txBox="1"/>
          <p:nvPr/>
        </p:nvSpPr>
        <p:spPr>
          <a:xfrm>
            <a:off x="3683870" y="1665866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Active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56E9D39-A6C0-9BF1-4757-80F98FBFEF68}"/>
              </a:ext>
            </a:extLst>
          </p:cNvPr>
          <p:cNvSpPr txBox="1"/>
          <p:nvPr/>
        </p:nvSpPr>
        <p:spPr>
          <a:xfrm>
            <a:off x="6249583" y="1624097"/>
            <a:ext cx="1394271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Standby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D44A335-0A90-F4B5-A7B6-BB48404577BD}"/>
              </a:ext>
            </a:extLst>
          </p:cNvPr>
          <p:cNvSpPr txBox="1"/>
          <p:nvPr/>
        </p:nvSpPr>
        <p:spPr>
          <a:xfrm>
            <a:off x="4854808" y="6181304"/>
            <a:ext cx="1515699" cy="199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dirty="0">
                <a:solidFill>
                  <a:schemeClr val="tx2"/>
                </a:solidFill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9716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F24B-8341-BB82-3725-8502F62E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12C18-02C3-5632-F427-4D05D54F63B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What &amp; Why?</a:t>
            </a:r>
          </a:p>
        </p:txBody>
      </p:sp>
    </p:spTree>
    <p:extLst>
      <p:ext uri="{BB962C8B-B14F-4D97-AF65-F5344CB8AC3E}">
        <p14:creationId xmlns:p14="http://schemas.microsoft.com/office/powerpoint/2010/main" val="37477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67334E-841B-981B-2FC5-481630841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Hybrid Cloud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 refers to a cloud computing model that uses a combination of at least one </a:t>
            </a:r>
            <a:r>
              <a:rPr lang="en-US" b="0" i="0" dirty="0">
                <a:effectLst/>
                <a:latin typeface="metropolislight"/>
                <a:hlinkClick r:id="rId3"/>
              </a:rPr>
              <a:t>private cloud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 and at least one </a:t>
            </a:r>
            <a:r>
              <a:rPr lang="en-US" b="0" i="0" dirty="0">
                <a:effectLst/>
                <a:latin typeface="metropolislight"/>
                <a:hlinkClick r:id="rId4"/>
              </a:rPr>
              <a:t>public cloud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, which works together to provide a flexible mix of </a:t>
            </a:r>
            <a:r>
              <a:rPr lang="en-US" b="0" i="0" dirty="0">
                <a:effectLst/>
                <a:latin typeface="metropolislight"/>
                <a:hlinkClick r:id="rId5"/>
              </a:rPr>
              <a:t>cloud computing services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.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05F7-BD1B-1E12-D209-87FF73C6DA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vmware.com</a:t>
            </a:r>
          </a:p>
        </p:txBody>
      </p:sp>
    </p:spTree>
    <p:extLst>
      <p:ext uri="{BB962C8B-B14F-4D97-AF65-F5344CB8AC3E}">
        <p14:creationId xmlns:p14="http://schemas.microsoft.com/office/powerpoint/2010/main" val="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4E56-F6C7-D13B-8F66-7211022B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 vert="horz" wrap="none" lIns="0" tIns="0" rIns="0" bIns="0" rtlCol="0" anchor="b">
            <a:normAutofit/>
          </a:bodyPr>
          <a:lstStyle/>
          <a:p>
            <a:r>
              <a:rPr lang="en-US" sz="2600" b="0" kern="1200">
                <a:latin typeface="+mj-lt"/>
                <a:ea typeface="+mj-ea"/>
                <a:cs typeface="+mj-cs"/>
              </a:rPr>
              <a:t>Why Hybrid cloud?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F6C7AF5-2D3A-F212-0362-3AE7B634D9C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87DFDC0-AEFB-CD8A-9A72-AC1D56FA4DCB}"/>
              </a:ext>
            </a:extLst>
          </p:cNvPr>
          <p:cNvSpPr/>
          <p:nvPr/>
        </p:nvSpPr>
        <p:spPr>
          <a:xfrm>
            <a:off x="610850" y="2529075"/>
            <a:ext cx="1828800" cy="2871263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buSzPct val="90000"/>
            </a:pPr>
            <a:r>
              <a:rPr lang="en-US" sz="2000" b="1" i="0" dirty="0">
                <a:solidFill>
                  <a:schemeClr val="accent5"/>
                </a:solidFill>
                <a:effectLst/>
              </a:rPr>
              <a:t>Workload Migration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b="1" i="0" dirty="0">
              <a:solidFill>
                <a:schemeClr val="accent5"/>
              </a:solidFill>
              <a:effectLst/>
            </a:endParaRPr>
          </a:p>
          <a:p>
            <a:pPr algn="ctr">
              <a:spcAft>
                <a:spcPts val="600"/>
              </a:spcAft>
              <a:buSzPct val="90000"/>
            </a:pPr>
            <a:r>
              <a:rPr lang="en-US" i="1" dirty="0">
                <a:solidFill>
                  <a:schemeClr val="accent5"/>
                </a:solidFill>
              </a:rPr>
              <a:t>Migrate workload quickly using familiar tools and process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03B83B8-4BD0-ED2A-C7BD-0BDD1E7D1164}"/>
              </a:ext>
            </a:extLst>
          </p:cNvPr>
          <p:cNvSpPr/>
          <p:nvPr/>
        </p:nvSpPr>
        <p:spPr>
          <a:xfrm>
            <a:off x="2894013" y="2529075"/>
            <a:ext cx="1828800" cy="2871263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accent1"/>
                </a:solidFill>
              </a:rPr>
              <a:t>Modern Applications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dirty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  <a:buSzPct val="90000"/>
            </a:pPr>
            <a:r>
              <a:rPr lang="en-US" i="1" dirty="0">
                <a:solidFill>
                  <a:schemeClr val="accent1"/>
                </a:solidFill>
              </a:rPr>
              <a:t>deploy microservices and container-based applications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1C5DB5F-9D2F-2C70-BC27-D7083C542BB0}"/>
              </a:ext>
            </a:extLst>
          </p:cNvPr>
          <p:cNvSpPr/>
          <p:nvPr/>
        </p:nvSpPr>
        <p:spPr>
          <a:xfrm>
            <a:off x="5185093" y="2529075"/>
            <a:ext cx="1828800" cy="2871263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accent2"/>
                </a:solidFill>
              </a:rPr>
              <a:t>Enhanced Scalability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dirty="0">
              <a:solidFill>
                <a:schemeClr val="accent2"/>
              </a:solidFill>
            </a:endParaRPr>
          </a:p>
          <a:p>
            <a:pPr algn="ctr">
              <a:spcAft>
                <a:spcPts val="600"/>
              </a:spcAft>
              <a:buSzPct val="90000"/>
            </a:pPr>
            <a:r>
              <a:rPr lang="en-US" i="1" dirty="0">
                <a:solidFill>
                  <a:schemeClr val="accent2"/>
                </a:solidFill>
              </a:rPr>
              <a:t>Leverage the instant agility and scale of public cloud providers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9E4E717-4F76-6AC2-5774-F3F46BB9617B}"/>
              </a:ext>
            </a:extLst>
          </p:cNvPr>
          <p:cNvSpPr/>
          <p:nvPr/>
        </p:nvSpPr>
        <p:spPr>
          <a:xfrm>
            <a:off x="7468553" y="2529075"/>
            <a:ext cx="1828800" cy="2871263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accent6"/>
                </a:solidFill>
              </a:rPr>
              <a:t>Increase Flexibility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dirty="0">
              <a:solidFill>
                <a:schemeClr val="accent6"/>
              </a:solidFill>
            </a:endParaRPr>
          </a:p>
          <a:p>
            <a:pPr algn="ctr">
              <a:spcAft>
                <a:spcPts val="600"/>
              </a:spcAft>
              <a:buSzPct val="90000"/>
            </a:pPr>
            <a:r>
              <a:rPr lang="en-US" i="1" dirty="0">
                <a:solidFill>
                  <a:schemeClr val="accent6"/>
                </a:solidFill>
              </a:rPr>
              <a:t>speeds up IT response to changing needs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A0B6B83-E42B-CFFC-B0D2-72B027AC9EC7}"/>
              </a:ext>
            </a:extLst>
          </p:cNvPr>
          <p:cNvSpPr/>
          <p:nvPr/>
        </p:nvSpPr>
        <p:spPr>
          <a:xfrm>
            <a:off x="9752013" y="2529075"/>
            <a:ext cx="1828800" cy="2871263"/>
          </a:xfrm>
          <a:prstGeom prst="rect">
            <a:avLst/>
          </a:prstGeom>
          <a:solidFill>
            <a:srgbClr val="F4F8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</a:rPr>
              <a:t>Security and Compliance</a:t>
            </a:r>
          </a:p>
          <a:p>
            <a:pPr algn="ctr"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  <a:buSzPct val="90000"/>
            </a:pPr>
            <a:r>
              <a:rPr lang="en-US" i="1" dirty="0">
                <a:solidFill>
                  <a:schemeClr val="tx1"/>
                </a:solidFill>
              </a:rPr>
              <a:t>consistent adoption of policies, wherever workloads are deployed and managed. </a:t>
            </a:r>
          </a:p>
        </p:txBody>
      </p:sp>
    </p:spTree>
    <p:extLst>
      <p:ext uri="{BB962C8B-B14F-4D97-AF65-F5344CB8AC3E}">
        <p14:creationId xmlns:p14="http://schemas.microsoft.com/office/powerpoint/2010/main" val="1098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2C8-A3AC-A12A-A7EF-C3AFB118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 wrap="none" anchor="b">
            <a:normAutofit/>
          </a:bodyPr>
          <a:lstStyle/>
          <a:p>
            <a:r>
              <a:rPr lang="en-US" sz="2600"/>
              <a:t>Hybrid cloud – VMWare IT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838CC04-D91F-ACF7-DF11-3A3DAADC14A4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5EDFE10-AB76-F8E5-6743-CCC595CAAE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866" y="1600202"/>
            <a:ext cx="5044347" cy="875370"/>
          </a:xfrm>
        </p:spPr>
        <p:txBody>
          <a:bodyPr/>
          <a:lstStyle/>
          <a:p>
            <a:r>
              <a:rPr lang="en-US" dirty="0"/>
              <a:t>VMC on AWS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A42DEA-B817-D405-EB97-1002D069459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361313" y="2621020"/>
            <a:ext cx="3508585" cy="3544027"/>
          </a:xfr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982E6A4-8BF1-16BC-3CDF-11B893ECB8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6832" y="1600202"/>
            <a:ext cx="5372100" cy="875370"/>
          </a:xfrm>
        </p:spPr>
        <p:txBody>
          <a:bodyPr/>
          <a:lstStyle/>
          <a:p>
            <a:r>
              <a:rPr lang="en-US" dirty="0"/>
              <a:t>Millennium Falcon on AWS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AA492DD-7AE2-C7C5-D68B-FD67F807792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6556249" y="2998513"/>
            <a:ext cx="5372682" cy="2820657"/>
          </a:xfrm>
          <a:noFill/>
        </p:spPr>
      </p:pic>
    </p:spTree>
    <p:extLst>
      <p:ext uri="{BB962C8B-B14F-4D97-AF65-F5344CB8AC3E}">
        <p14:creationId xmlns:p14="http://schemas.microsoft.com/office/powerpoint/2010/main" val="9008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310E-48AE-B424-8750-FBDF521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Rearchitecting for the hybrid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D915-C310-1583-0EB8-C3F7E25B573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vmw-ppt-template-light.pptx" id="{056EEEDB-FBBC-4C48-BF89-710B93BD572D}" vid="{F5B01CBF-390E-4E86-8CCB-BC8F05DD72F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 Light Template 2022</Template>
  <TotalTime>1458</TotalTime>
  <Words>646</Words>
  <Application>Microsoft Office PowerPoint</Application>
  <PresentationFormat>Custom</PresentationFormat>
  <Paragraphs>146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VMware_white_16x9</vt:lpstr>
      <vt:lpstr>Hybrid Cloud Architecture for IT Apps</vt:lpstr>
      <vt:lpstr>Agenda</vt:lpstr>
      <vt:lpstr>Current IT landscape </vt:lpstr>
      <vt:lpstr>IT Landscape</vt:lpstr>
      <vt:lpstr>Hybrid cloud</vt:lpstr>
      <vt:lpstr>PowerPoint Presentation</vt:lpstr>
      <vt:lpstr>Why Hybrid cloud?</vt:lpstr>
      <vt:lpstr>Hybrid cloud – VMWare IT</vt:lpstr>
      <vt:lpstr>Rearchitecting for the hybrid cloud</vt:lpstr>
      <vt:lpstr>Current application architecture</vt:lpstr>
      <vt:lpstr>Challenges In current Architecture</vt:lpstr>
      <vt:lpstr>Design considerations</vt:lpstr>
      <vt:lpstr>Data replication : Reference architecture – SAAS IT</vt:lpstr>
      <vt:lpstr>Reference architecture – SAAS IT</vt:lpstr>
      <vt:lpstr>Why TKG?</vt:lpstr>
      <vt:lpstr>Design considerations</vt:lpstr>
      <vt:lpstr>PowerPoint Presentation</vt:lpstr>
    </vt:vector>
  </TitlesOfParts>
  <Company>VMware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Architecture for IT Apps</dc:title>
  <dc:creator>Parthiban Srinivasan</dc:creator>
  <cp:lastModifiedBy>Parthiban Srinivasan</cp:lastModifiedBy>
  <cp:revision>11</cp:revision>
  <dcterms:created xsi:type="dcterms:W3CDTF">2023-03-05T05:11:25Z</dcterms:created>
  <dcterms:modified xsi:type="dcterms:W3CDTF">2023-03-07T04:42:12Z</dcterms:modified>
</cp:coreProperties>
</file>