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72d7f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72d7f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72d7f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72d7f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0a5e99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0a5e99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0a5e997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0a5e997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0a5e997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0a5e997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a5e997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a5e997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5650" y="744575"/>
            <a:ext cx="9068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09"/>
              <a:t>Revolutionizing Stroke Diagnosis: A Highly Accurate and Efficient Machine Learning Model</a:t>
            </a:r>
            <a:endParaRPr sz="380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0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Harnessing the Power of Data to Identify Patients at Risk of Stroke with incredible results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/>
              <a:t>Project Overview</a:t>
            </a:r>
            <a:endParaRPr b="1"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2050"/>
            <a:ext cx="8520600" cy="4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Detecting Heart Stroke in patients is difficult using traditional methods. We are solving this by m</a:t>
            </a:r>
            <a:r>
              <a:rPr lang="en-GB"/>
              <a:t>aking the detection of stroke in a patient automated/semi-automated using advanced technology by studying the outlining patterns associated with people who are known to have stroke.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Stakeholder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stakeholders for this case study are Doctors who have the final say &amp; will administer the appropriate drugs basing on the results of the patient.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Used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we have used to make the models has been got from Kaggle, a large popular website for the Data Science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0" y="122175"/>
            <a:ext cx="89628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Visualizations that show how some features relate to stroke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5563" r="5555" t="0"/>
          <a:stretch/>
        </p:blipFill>
        <p:spPr>
          <a:xfrm>
            <a:off x="88850" y="1107625"/>
            <a:ext cx="4365574" cy="37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425" y="1107625"/>
            <a:ext cx="4755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on How we Shall Identify our Best Model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74275"/>
            <a:ext cx="8520600" cy="4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29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In order to find the best model that will give us the best </a:t>
            </a:r>
            <a:r>
              <a:rPr lang="en-GB" sz="2702"/>
              <a:t>results, we need to know how much our model predicts people with stroke </a:t>
            </a:r>
            <a:r>
              <a:rPr lang="en-GB" sz="2702"/>
              <a:t> &amp; how it predicts people with no stroke.</a:t>
            </a:r>
            <a:endParaRPr sz="2702"/>
          </a:p>
          <a:p>
            <a:pPr indent="-3229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And to do this, we need to minimize two </a:t>
            </a:r>
            <a:r>
              <a:rPr lang="en-GB" sz="2702"/>
              <a:t>errors</a:t>
            </a:r>
            <a:r>
              <a:rPr lang="en-GB" sz="2702"/>
              <a:t> in our data;</a:t>
            </a:r>
            <a:endParaRPr sz="2702"/>
          </a:p>
          <a:p>
            <a:pPr indent="-32299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False Negative: These are people who </a:t>
            </a:r>
            <a:r>
              <a:rPr b="1" lang="en-GB" sz="2702"/>
              <a:t>actually</a:t>
            </a:r>
            <a:r>
              <a:rPr lang="en-GB" sz="2702"/>
              <a:t> </a:t>
            </a:r>
            <a:r>
              <a:rPr b="1" lang="en-GB" sz="2702"/>
              <a:t>have </a:t>
            </a:r>
            <a:r>
              <a:rPr lang="en-GB" sz="2702"/>
              <a:t>stroke, but our model predicts them not to have it. This is a very costly mistake as it can lead to big health problems/death for our patients/customers. We need to minimize this as best as we can. </a:t>
            </a:r>
            <a:endParaRPr sz="2702"/>
          </a:p>
          <a:p>
            <a:pPr indent="-32299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702"/>
              <a:t>A metric called </a:t>
            </a:r>
            <a:r>
              <a:rPr b="1" lang="en-GB" sz="2702"/>
              <a:t>recall</a:t>
            </a:r>
            <a:r>
              <a:rPr lang="en-GB" sz="2702"/>
              <a:t> will help us to keep track of this</a:t>
            </a:r>
            <a:endParaRPr sz="2702"/>
          </a:p>
          <a:p>
            <a:pPr indent="-32299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False Positives: These are people who don’t have stroke, but our model predicts them to have it. This might mean extra costs for our patient, but we are OK with it.</a:t>
            </a:r>
            <a:endParaRPr sz="2702"/>
          </a:p>
          <a:p>
            <a:pPr indent="-32299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702"/>
              <a:t>A metric called </a:t>
            </a:r>
            <a:r>
              <a:rPr b="1" lang="en-GB" sz="2702"/>
              <a:t>precision</a:t>
            </a:r>
            <a:r>
              <a:rPr lang="en-GB" sz="2702"/>
              <a:t> will help us to keep track of this</a:t>
            </a:r>
            <a:endParaRPr sz="27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83"/>
              <a:t>Limitations/Weaknesses of our dataset;</a:t>
            </a:r>
            <a:endParaRPr b="1" sz="2483"/>
          </a:p>
          <a:p>
            <a:pPr indent="-3243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741"/>
              <a:t>Our original dataset was very </a:t>
            </a:r>
            <a:r>
              <a:rPr lang="en-GB" sz="2741"/>
              <a:t>imbalanced as it had more than 95% of the patients not having stroke.</a:t>
            </a:r>
            <a:endParaRPr sz="2741"/>
          </a:p>
          <a:p>
            <a:pPr indent="-3243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41"/>
              <a:t>We have put this into consideration and over sampled the positive class in order to create some balance &amp; reduce bias before modeling. These massively improved our results</a:t>
            </a:r>
            <a:endParaRPr sz="27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36050" y="26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571750"/>
            <a:ext cx="85206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model has a recall of 100% for the positive class meaning that it can predict 100% of the time the people with stroke.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model also has a precision of 100% for the negative class meaning that it can predict 100% of the time people who don’t have stroke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has an f1-score  of 97% meaning it can predict good in both precision &amp;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model has an overall accuracy of 97% indicating great overall performance.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375" y="841225"/>
            <a:ext cx="4200525" cy="1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Recommendations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time we deploy this model in the Real World and start using it on unseen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 though this model makes amazing predictions, we still have to improve our work by;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Collecting</a:t>
            </a:r>
            <a:r>
              <a:rPr lang="en-GB" sz="1800"/>
              <a:t> more data points for people with stroke so that we can reduce bias in our next iteration of modeling.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Create better balance in our target column to make better predictions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Finally, it’s time we put this work into use in the Real World and start making predictions on unseen data. I’m super Excited about that.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832025" y="932875"/>
            <a:ext cx="7236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/>
              <a:t>Q &amp; A </a:t>
            </a:r>
            <a:endParaRPr sz="1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