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 /></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0E6C-5949-A39C-24C443F66B2D}"/>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0E6C-5949-A39C-24C443F66B2D}"/>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0E6C-5949-A39C-24C443F66B2D}"/>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0E6C-5949-A39C-24C443F66B2D}"/>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0E6C-5949-A39C-24C443F66B2D}"/>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DC3E-644C-93DD-69F1CEF594C7}"/>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DC3E-644C-93DD-69F1CEF594C7}"/>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DC3E-644C-93DD-69F1CEF594C7}"/>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DC3E-644C-93DD-69F1CEF594C7}"/>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DC3E-644C-93DD-69F1CEF594C7}"/>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23.10.2024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23.10.2024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37" name="object 2"/>
          <p:cNvGrpSpPr/>
          <p:nvPr/>
        </p:nvGrpSpPr>
        <p:grpSpPr bwMode="auto">
          <a:xfrm>
            <a:off x="8049270" y="4334197"/>
            <a:ext cx="3855202" cy="2204714"/>
            <a:chOff x="0" y="0"/>
            <a:chExt cx="3855202" cy="2204714"/>
          </a:xfrm>
        </p:grpSpPr>
        <p:sp>
          <p:nvSpPr>
            <p:cNvPr id="1048615"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16"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17"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18"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19"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5" name="object 9"/>
          <p:cNvPicPr>
            <a:picLocks/>
          </p:cNvPicPr>
          <p:nvPr/>
        </p:nvPicPr>
        <p:blipFill>
          <a:blip r:embed="rId2"/>
          <a:stretch>
            <a:fillRect/>
          </a:stretch>
        </p:blipFill>
        <p:spPr bwMode="auto">
          <a:xfrm>
            <a:off x="676275" y="6467475"/>
            <a:ext cx="2143125" cy="200025"/>
          </a:xfrm>
          <a:prstGeom prst="rect">
            <a:avLst/>
          </a:prstGeom>
        </p:spPr>
      </p:pic>
      <p:sp>
        <p:nvSpPr>
          <p:cNvPr id="1048620"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21" name="TextBox 13"/>
          <p:cNvSpPr txBox="1"/>
          <p:nvPr/>
        </p:nvSpPr>
        <p:spPr bwMode="auto">
          <a:xfrm>
            <a:off x="856181" y="2775371"/>
            <a:ext cx="10910706" cy="2185214"/>
          </a:xfrm>
          <a:prstGeom prst="rect">
            <a:avLst/>
          </a:prstGeom>
          <a:noFill/>
        </p:spPr>
        <p:txBody>
          <a:bodyPr wrap="square" rtlCol="0">
            <a:spAutoFit/>
          </a:bodyPr>
          <a:lstStyle/>
          <a:p>
            <a:r>
              <a:rPr lang="en-US" sz="2800" b="1" dirty="0">
                <a:latin typeface="Asana Math"/>
                <a:cs typeface="Asana Math"/>
              </a:rPr>
              <a:t>STUDENT NAME : </a:t>
            </a:r>
            <a:r>
              <a:rPr lang="en-IN" sz="2800" b="1" dirty="0">
                <a:latin typeface="Asana Math"/>
                <a:cs typeface="Asana Math"/>
              </a:rPr>
              <a:t>KAMALAKANNAN. P</a:t>
            </a:r>
            <a:endParaRPr sz="2800" b="1" dirty="0">
              <a:latin typeface="Asana Math"/>
              <a:cs typeface="Asana Math"/>
            </a:endParaRPr>
          </a:p>
          <a:p>
            <a:r>
              <a:rPr lang="en-US" sz="2800" b="1" dirty="0">
                <a:latin typeface="Asana Math"/>
                <a:cs typeface="Asana Math"/>
              </a:rPr>
              <a:t>REGISTER NO : 3122029</a:t>
            </a:r>
            <a:r>
              <a:rPr lang="en-IN" sz="2800" b="1" dirty="0">
                <a:latin typeface="Asana Math"/>
                <a:cs typeface="Asana Math"/>
              </a:rPr>
              <a:t>59</a:t>
            </a:r>
            <a:r>
              <a:rPr lang="en-US" sz="2800" b="1" dirty="0">
                <a:latin typeface="Asana Math"/>
                <a:cs typeface="Asana Math"/>
              </a:rPr>
              <a:t> /  U/COM-G/22/</a:t>
            </a:r>
            <a:r>
              <a:rPr lang="en-IN" sz="2800" b="1" dirty="0">
                <a:latin typeface="Asana Math"/>
                <a:cs typeface="Asana Math"/>
              </a:rPr>
              <a:t>15</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a:t>
            </a:r>
            <a:r>
              <a:rPr lang="en-IN" sz="2800" b="1" dirty="0">
                <a:latin typeface="Asana Math"/>
                <a:cs typeface="Asana Math"/>
              </a:rPr>
              <a:t> </a:t>
            </a:r>
            <a:r>
              <a:rPr lang="en-US" sz="2800" b="1" dirty="0">
                <a:latin typeface="Asana Math"/>
                <a:cs typeface="Asana Math"/>
              </a:rPr>
              <a:t>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94"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95"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96"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97" name="Star: 4 Points 1048696"/>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98" name="TextBox 1048697"/>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72" name="Picture 2097171"/>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702"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6" name="Table 4194305"/>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3"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14"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11"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12"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54" name="Picture 2097153"/>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3"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4"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5"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a:stretch>
            <a:fillRect/>
          </a:stretch>
        </p:blipFill>
        <p:spPr bwMode="auto">
          <a:xfrm>
            <a:off x="1666875" y="6467475"/>
            <a:ext cx="76200" cy="177800"/>
          </a:xfrm>
          <a:prstGeom prst="rect">
            <a:avLst/>
          </a:prstGeom>
        </p:spPr>
      </p:pic>
      <p:sp>
        <p:nvSpPr>
          <p:cNvPr id="1048606"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07"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08" name="Star: 4 Points 1048607"/>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09" name="Star: 4 Points 1048608"/>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aphicFrame>
        <p:nvGraphicFramePr>
          <p:cNvPr id="4194304" name="Chart 4194303"/>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10" name="TextBox 1048609"/>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599" name="Заголовок 1"/>
          <p:cNvSpPr>
            <a:spLocks noGrp="1"/>
          </p:cNvSpPr>
          <p:nvPr>
            <p:ph type="title"/>
          </p:nvPr>
        </p:nvSpPr>
        <p:spPr bwMode="auto"/>
        <p:txBody>
          <a:bodyPr/>
          <a:lstStyle/>
          <a:p>
            <a:r>
              <a:t>.</a:t>
            </a:r>
          </a:p>
        </p:txBody>
      </p:sp>
      <p:sp>
        <p:nvSpPr>
          <p:cNvPr id="10486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602" name="TextBox 10486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52" name="Picture 209715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22"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9" name="object 3"/>
          <p:cNvGrpSpPr/>
          <p:nvPr/>
        </p:nvGrpSpPr>
        <p:grpSpPr bwMode="auto">
          <a:xfrm>
            <a:off x="12176599" y="6721474"/>
            <a:ext cx="151731" cy="136779"/>
            <a:chOff x="0" y="0"/>
            <a:chExt cx="151731" cy="136779"/>
          </a:xfrm>
        </p:grpSpPr>
        <p:sp>
          <p:nvSpPr>
            <p:cNvPr id="1048623"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4"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5"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6"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7"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8"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9"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0"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1"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2"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3"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34"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35"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36"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40" name="object 18"/>
          <p:cNvGrpSpPr/>
          <p:nvPr/>
        </p:nvGrpSpPr>
        <p:grpSpPr bwMode="auto">
          <a:xfrm>
            <a:off x="466725" y="6410325"/>
            <a:ext cx="3705225" cy="295274"/>
            <a:chOff x="466725" y="6410325"/>
            <a:chExt cx="3705225" cy="295274"/>
          </a:xfrm>
        </p:grpSpPr>
        <p:pic>
          <p:nvPicPr>
            <p:cNvPr id="2097156" name="object 19"/>
            <p:cNvPicPr>
              <a:picLocks/>
            </p:cNvPicPr>
            <p:nvPr/>
          </p:nvPicPr>
          <p:blipFill>
            <a:blip r:embed="rId2"/>
            <a:stretch>
              <a:fillRect/>
            </a:stretch>
          </p:blipFill>
          <p:spPr bwMode="auto">
            <a:xfrm>
              <a:off x="676275" y="6467475"/>
              <a:ext cx="2143125" cy="200025"/>
            </a:xfrm>
            <a:prstGeom prst="rect">
              <a:avLst/>
            </a:prstGeom>
          </p:spPr>
        </p:pic>
        <p:pic>
          <p:nvPicPr>
            <p:cNvPr id="2097157"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37"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38"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8" name="Picture 2097157"/>
          <p:cNvPicPr>
            <a:picLocks noChangeAspect="1"/>
          </p:cNvPicPr>
          <p:nvPr/>
        </p:nvPicPr>
        <p:blipFill>
          <a:blip r:embed="rId4"/>
          <a:stretch>
            <a:fillRect/>
          </a:stretch>
        </p:blipFill>
        <p:spPr bwMode="auto">
          <a:xfrm>
            <a:off x="9029700" y="2335267"/>
            <a:ext cx="1964099" cy="1996834"/>
          </a:xfrm>
          <a:prstGeom prst="rect">
            <a:avLst/>
          </a:prstGeom>
        </p:spPr>
      </p:pic>
      <p:sp>
        <p:nvSpPr>
          <p:cNvPr id="1048639" name="Star: 4 Points 1048638"/>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40"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42" name="object 3"/>
          <p:cNvGrpSpPr/>
          <p:nvPr/>
        </p:nvGrpSpPr>
        <p:grpSpPr bwMode="auto">
          <a:xfrm>
            <a:off x="11919557" y="6647996"/>
            <a:ext cx="277265" cy="215082"/>
            <a:chOff x="0" y="0"/>
            <a:chExt cx="277265" cy="215082"/>
          </a:xfrm>
        </p:grpSpPr>
        <p:sp>
          <p:nvSpPr>
            <p:cNvPr id="1048641"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42"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43"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4"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5"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46"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7"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8"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9"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0"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1"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52"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53"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9" name="object 17"/>
          <p:cNvPicPr>
            <a:picLocks/>
          </p:cNvPicPr>
          <p:nvPr/>
        </p:nvPicPr>
        <p:blipFill>
          <a:blip r:embed="rId2"/>
          <a:stretch>
            <a:fillRect/>
          </a:stretch>
        </p:blipFill>
        <p:spPr bwMode="auto">
          <a:xfrm>
            <a:off x="10515600" y="6291262"/>
            <a:ext cx="247650" cy="247650"/>
          </a:xfrm>
          <a:prstGeom prst="rect">
            <a:avLst/>
          </a:prstGeom>
        </p:spPr>
      </p:pic>
      <p:grpSp>
        <p:nvGrpSpPr>
          <p:cNvPr id="43" name="object 18"/>
          <p:cNvGrpSpPr/>
          <p:nvPr/>
        </p:nvGrpSpPr>
        <p:grpSpPr bwMode="auto">
          <a:xfrm>
            <a:off x="-93740" y="4007180"/>
            <a:ext cx="4019990" cy="3009899"/>
            <a:chOff x="0" y="0"/>
            <a:chExt cx="4019990" cy="3009899"/>
          </a:xfrm>
        </p:grpSpPr>
        <p:pic>
          <p:nvPicPr>
            <p:cNvPr id="2097160" name="object 19"/>
            <p:cNvPicPr>
              <a:picLocks/>
            </p:cNvPicPr>
            <p:nvPr/>
          </p:nvPicPr>
          <p:blipFill>
            <a:blip r:embed="rId3"/>
            <a:stretch>
              <a:fillRect/>
            </a:stretch>
          </p:blipFill>
          <p:spPr bwMode="auto">
            <a:xfrm>
              <a:off x="408497" y="2590801"/>
              <a:ext cx="3611493" cy="295273"/>
            </a:xfrm>
            <a:prstGeom prst="rect">
              <a:avLst/>
            </a:prstGeom>
          </p:spPr>
        </p:pic>
        <p:pic>
          <p:nvPicPr>
            <p:cNvPr id="2097161" name="object 20"/>
            <p:cNvPicPr>
              <a:picLocks/>
            </p:cNvPicPr>
            <p:nvPr/>
          </p:nvPicPr>
          <p:blipFill>
            <a:blip r:embed="rId4"/>
            <a:stretch>
              <a:fillRect/>
            </a:stretch>
          </p:blipFill>
          <p:spPr bwMode="auto">
            <a:xfrm>
              <a:off x="0" y="0"/>
              <a:ext cx="1689694" cy="3009897"/>
            </a:xfrm>
            <a:prstGeom prst="rect">
              <a:avLst/>
            </a:prstGeom>
          </p:spPr>
        </p:pic>
      </p:grpSp>
      <p:sp>
        <p:nvSpPr>
          <p:cNvPr id="1048654"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55"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56"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5" name="object 2"/>
          <p:cNvGrpSpPr/>
          <p:nvPr/>
        </p:nvGrpSpPr>
        <p:grpSpPr bwMode="auto">
          <a:xfrm>
            <a:off x="7991475" y="2933699"/>
            <a:ext cx="2762250" cy="3257550"/>
            <a:chOff x="7991475" y="2933699"/>
            <a:chExt cx="2762250" cy="3257550"/>
          </a:xfrm>
        </p:grpSpPr>
        <p:sp>
          <p:nvSpPr>
            <p:cNvPr id="104865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59"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3"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61"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62" name="Star: 4 Points 1048661"/>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48663" name="TextBox 1048662"/>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7" name="object 2"/>
          <p:cNvGrpSpPr/>
          <p:nvPr/>
        </p:nvGrpSpPr>
        <p:grpSpPr bwMode="auto">
          <a:xfrm>
            <a:off x="8658225" y="2647949"/>
            <a:ext cx="3533775" cy="3810000"/>
            <a:chOff x="8658225" y="2647949"/>
            <a:chExt cx="3533775" cy="3810000"/>
          </a:xfrm>
        </p:grpSpPr>
        <p:sp>
          <p:nvSpPr>
            <p:cNvPr id="1048664"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66"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5" name="object 8"/>
          <p:cNvPicPr>
            <a:picLocks/>
          </p:cNvPicPr>
          <p:nvPr/>
        </p:nvPicPr>
        <p:blipFill>
          <a:blip r:embed="rId3"/>
          <a:stretch>
            <a:fillRect/>
          </a:stretch>
        </p:blipFill>
        <p:spPr bwMode="auto">
          <a:xfrm>
            <a:off x="676275" y="6467475"/>
            <a:ext cx="2143125" cy="200025"/>
          </a:xfrm>
          <a:prstGeom prst="rect">
            <a:avLst/>
          </a:prstGeom>
        </p:spPr>
      </p:pic>
      <p:sp>
        <p:nvSpPr>
          <p:cNvPr id="1048668"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69"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70" name="Star: 5 Points 1048669"/>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1"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4"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6" name="object 6"/>
          <p:cNvPicPr>
            <a:picLocks/>
          </p:cNvPicPr>
          <p:nvPr/>
        </p:nvPicPr>
        <p:blipFill>
          <a:blip r:embed="rId2"/>
          <a:stretch>
            <a:fillRect/>
          </a:stretch>
        </p:blipFill>
        <p:spPr bwMode="auto">
          <a:xfrm>
            <a:off x="723899" y="6296186"/>
            <a:ext cx="407837" cy="361788"/>
          </a:xfrm>
          <a:prstGeom prst="rect">
            <a:avLst/>
          </a:prstGeom>
        </p:spPr>
      </p:pic>
      <p:sp>
        <p:nvSpPr>
          <p:cNvPr id="1048675"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76" name="TextBox 1048675"/>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7" name="Picture 2097166"/>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8" name="object 2"/>
          <p:cNvPicPr>
            <a:picLocks/>
          </p:cNvPicPr>
          <p:nvPr/>
        </p:nvPicPr>
        <p:blipFill>
          <a:blip r:embed="rId2"/>
          <a:stretch>
            <a:fillRect/>
          </a:stretch>
        </p:blipFill>
        <p:spPr bwMode="auto">
          <a:xfrm>
            <a:off x="0" y="1476374"/>
            <a:ext cx="2695574" cy="3248025"/>
          </a:xfrm>
          <a:prstGeom prst="rect">
            <a:avLst/>
          </a:prstGeom>
        </p:spPr>
      </p:pic>
      <p:sp>
        <p:nvSpPr>
          <p:cNvPr id="1048677"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9"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81"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82" name="TextBox 1048681"/>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84" name="TextBox 1048683"/>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86"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a:stretch>
            <a:fillRect/>
          </a:stretch>
        </p:blipFill>
        <p:spPr bwMode="auto">
          <a:xfrm>
            <a:off x="66675" y="3381373"/>
            <a:ext cx="2466975" cy="3419475"/>
          </a:xfrm>
          <a:prstGeom prst="rect">
            <a:avLst/>
          </a:prstGeom>
        </p:spPr>
      </p:pic>
      <p:sp>
        <p:nvSpPr>
          <p:cNvPr id="1048688"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89"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90"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91" name="Star: 4 Points 1048690"/>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sp>
      <p:sp>
        <p:nvSpPr>
          <p:cNvPr id="1048692" name="Star: 4 Points 1048691"/>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aarjun29817@gmail.com</cp:lastModifiedBy>
  <cp:revision>5</cp:revision>
  <dcterms:created xsi:type="dcterms:W3CDTF">2024-03-29T04:07:22Z</dcterms:created>
  <dcterms:modified xsi:type="dcterms:W3CDTF">2024-10-23T16:34:30Z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68c033da07e14e09818a5692c1c6ecd6</vt:lpwstr>
  </property>
</Properties>
</file>