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6" r:id="rId11"/>
    <p:sldId id="26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80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4/15/2024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 RATING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1.S.KAMAL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-ARIYALUR ENGINEERING COLLEGE-ELECTRICAL AND ELECTRONICS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Advanced Recommendation Algorithms.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User Interaction Features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Social Integration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Internationalization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Monetization Strategies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Data Analytics and Insights: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Accessibility Improvements.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Virtual Reality (VR) Integration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PLATFORM OF USER DEFINE :</a:t>
            </a:r>
          </a:p>
          <a:p>
            <a:pPr marL="305435" indent="-305435"/>
            <a:r>
              <a:rPr lang="en-IN" sz="2400" dirty="0" err="1" smtClean="0"/>
              <a:t>IMDb</a:t>
            </a:r>
            <a:endParaRPr lang="en-IN" sz="2400" dirty="0" smtClean="0"/>
          </a:p>
          <a:p>
            <a:pPr marL="305435" indent="-305435"/>
            <a:r>
              <a:rPr lang="en-IN" sz="2400" dirty="0" smtClean="0"/>
              <a:t>TMDB</a:t>
            </a:r>
          </a:p>
          <a:p>
            <a:pPr marL="305435" indent="-305435"/>
            <a:r>
              <a:rPr lang="en-IN" sz="2400" dirty="0" err="1" smtClean="0"/>
              <a:t>Kaggle</a:t>
            </a:r>
            <a:endParaRPr lang="en-IN" sz="2400" dirty="0" smtClean="0"/>
          </a:p>
          <a:p>
            <a:pPr marL="305435" indent="-305435"/>
            <a:endParaRPr lang="en-IN" sz="2400" b="1" dirty="0" smtClean="0"/>
          </a:p>
          <a:p>
            <a:pPr marL="305435" indent="-305435"/>
            <a:endParaRPr lang="en-IN" sz="2400" b="1" dirty="0" smtClean="0"/>
          </a:p>
          <a:p>
            <a:pPr marL="305435" indent="-305435"/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US" sz="3600" dirty="0" smtClean="0"/>
              <a:t>Orange S.A., formerly France </a:t>
            </a:r>
            <a:r>
              <a:rPr lang="en-US" sz="3600" dirty="0" err="1" smtClean="0"/>
              <a:t>Télécom</a:t>
            </a:r>
            <a:r>
              <a:rPr lang="en-US" sz="3600" dirty="0" smtClean="0"/>
              <a:t> S.A., is a French multinational telecommunications corporation. The Orange Telecom's Churn Dataset, consists of cleaned customer activity data (features), along with a churn label specifying whether a customer cancelled the subscription. Explore and analyze the data to discover key factors responsible for customer churn and come up with ways/recommendations to ensure customer retention.  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3600" dirty="0" smtClean="0">
                <a:latin typeface="Calibri"/>
                <a:cs typeface="Calibri"/>
              </a:rPr>
              <a:t>The output is a dynamic and interactive platform that enhances users‘ app developed experience by providing a comprehensive database, personalized recommendations, and developed of features.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Requirement Analysis:   - Understand the project goals, features, and user expectations.   - Gather detailed requirements through discussions with stakeholders.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 Database Design: - Design a relational database schema to store the app details, user information, ratings, reviews, and other relevant data.   - Normalize the database to minimize redundancy and ensure data integrity.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 Backend Development:  - Choose a suitable backend technology stack (e.g., Node.js, Python/</a:t>
            </a:r>
            <a:r>
              <a:rPr lang="en-US" sz="1800" dirty="0" err="1" smtClean="0">
                <a:solidFill>
                  <a:srgbClr val="0F0F0F"/>
                </a:solidFill>
              </a:rPr>
              <a:t>Django</a:t>
            </a:r>
            <a:r>
              <a:rPr lang="en-US" sz="1800" dirty="0" smtClean="0">
                <a:solidFill>
                  <a:srgbClr val="0F0F0F"/>
                </a:solidFill>
              </a:rPr>
              <a:t>, Ruby on Rails) based on project requirements and team expertise.   - Develop REST </a:t>
            </a:r>
            <a:r>
              <a:rPr lang="en-US" sz="1800" dirty="0" err="1" smtClean="0">
                <a:solidFill>
                  <a:srgbClr val="0F0F0F"/>
                </a:solidFill>
              </a:rPr>
              <a:t>ful</a:t>
            </a:r>
            <a:r>
              <a:rPr lang="en-US" sz="1800" dirty="0" smtClean="0">
                <a:solidFill>
                  <a:srgbClr val="0F0F0F"/>
                </a:solidFill>
              </a:rPr>
              <a:t> APIs to handle user authentication, CRUD operations, rating submission, review posting, and recommendation generation.   - Implement business logic to calculate average ratings, generate recommendations, and handle user interactions.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Testing and Quality Assurance:    - Conduct unit tests, integration tests, and end-to-end tests to ensure the functionality, performance, and security of the application.    - Perform usability testing to gather feedback from users and identify areas for improvement.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 smtClean="0"/>
              <a:t>1. User Preferences Initialization:   - When a new user signs up, initialize their preferences by assigning weights to different  language program etc. These weights will determine the user's initial preference profile.</a:t>
            </a:r>
          </a:p>
          <a:p>
            <a:pPr marL="305435" indent="-305435"/>
            <a:r>
              <a:rPr lang="en-US" dirty="0" smtClean="0"/>
              <a:t>2. User Ratings Collection: - Collect ratings from users for app they have used. Ratings can be on a scale of 1 to 5 stars.</a:t>
            </a:r>
          </a:p>
          <a:p>
            <a:pPr marL="305435" indent="-305435"/>
            <a:r>
              <a:rPr lang="en-US" dirty="0" smtClean="0"/>
              <a:t>3. Rating Normalization:  - Normalize user ratings to adjust for individual rating scales and biases. For example, if a user tends to rate  apps higher or lower than average, normalize their ratings to a common scale.</a:t>
            </a:r>
          </a:p>
          <a:p>
            <a:pPr marL="305435" indent="-305435"/>
            <a:r>
              <a:rPr lang="en-US" dirty="0" smtClean="0"/>
              <a:t>4. Similarity Calculation:   - Calculate the similarity between users based on their rating patterns. Use similarity metrics such as cosine similarity, Pearson correlation coefficient, or </a:t>
            </a:r>
            <a:r>
              <a:rPr lang="en-US" dirty="0" err="1" smtClean="0"/>
              <a:t>Jaccard</a:t>
            </a:r>
            <a:r>
              <a:rPr lang="en-US" dirty="0" smtClean="0"/>
              <a:t> similarity.   - For each pair of users, compute their similarity score by comparing their normalized rating vectors.</a:t>
            </a:r>
          </a:p>
          <a:p>
            <a:pPr marL="305435" indent="-305435"/>
            <a:r>
              <a:rPr lang="en-US" dirty="0" smtClean="0"/>
              <a:t>5. Neighborhood Selection:   - Select a neighborhood of similar users for each target user. Define a threshold or fixed number of nearest neighbors to consider.   - Identify the users whose rating patterns are most similar to the target user's pattern.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 smtClean="0"/>
              <a:t>6. Rating Prediction:  - Predict the target user's ratings for movies they have not yet rated based on the ratings of their neighbors.   - Weight the ratings of neighbors based on their similarity to the target user. Closer neighbors should have more influence on the prediction.</a:t>
            </a:r>
          </a:p>
          <a:p>
            <a:pPr marL="305435" indent="-305435"/>
            <a:r>
              <a:rPr lang="en-US" dirty="0" smtClean="0"/>
              <a:t>7. Top-N Recommendations:   - Generate a list of top-N recommended movies for the target user based on the predicted ratings.   - Sort the unrated movies by their predicted ratings in descending order.   - Recommend the top-N movies with the highest predicted ratings to the user.</a:t>
            </a:r>
          </a:p>
          <a:p>
            <a:pPr marL="305435" indent="-305435"/>
            <a:r>
              <a:rPr lang="en-US" dirty="0" smtClean="0"/>
              <a:t>8. Cold Start Handling: - Handle the "cold start" problem for new users or apps with limited ratings by using alternative approaches such as content-based recommendations or popularity-based recommendations.</a:t>
            </a:r>
          </a:p>
          <a:p>
            <a:pPr marL="305435" indent="-305435"/>
            <a:r>
              <a:rPr lang="en-US" dirty="0" smtClean="0"/>
              <a:t>9. Feedback Incorporation:  - Continuously update user preferences and refine recommendations based on user feedback. Allow users to provide explicit feedback (e.g., like/dislike) on recommended apps to improve future recommendations.</a:t>
            </a:r>
          </a:p>
          <a:p>
            <a:pPr marL="305435" indent="-305435"/>
            <a:r>
              <a:rPr lang="en-US" dirty="0" smtClean="0"/>
              <a:t>10. Re-ranking and Personalization:    - Re-rank recommended apps based on additional factors such as release date, genre diversity, or popularity to provide a diverse selection to the user.    - Personalize recommendations further by considering contextual information such as time of day, user location, or recent user activity.</a:t>
            </a:r>
          </a:p>
          <a:p>
            <a:pPr marL="305435" indent="-305435"/>
            <a:r>
              <a:rPr lang="en-US" dirty="0" smtClean="0"/>
              <a:t>11. Evaluation and Optimization:*- Evaluate the performance of the recommendation algorithm using metrics such as precision, recall, and mean average precision.    - Optimize the algorithm parameters, similarity metrics, and neighborhood selection criteria to improve recommendation quality and user satisfaction.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Structured Dataset:  - A well-organized dataset containing information about apps , user ratings, and user profiles. This dataset would include attributes such as app titles, genres, release </a:t>
            </a:r>
            <a:r>
              <a:rPr lang="en-US" sz="2400" dirty="0" err="1" smtClean="0"/>
              <a:t>years,platform,domain</a:t>
            </a:r>
            <a:r>
              <a:rPr lang="en-US" sz="2400" dirty="0" smtClean="0"/>
              <a:t>, user IDs, and corresponding ratings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Data Cleaning and Preprocessing:   - Processed and cleaned dataset free from inconsistencies, missing values, and outliers. Preprocessing steps may include data normalization, handling null values, and resolving duplicate entries.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 smtClean="0"/>
              <a:t>User Engagement: The project witnessed high user engagement, as evidenced by the number of active users, ratings, reviews, and interactions within the platform.</a:t>
            </a:r>
          </a:p>
          <a:p>
            <a:pPr marL="305435" indent="-305435"/>
            <a:r>
              <a:rPr lang="en-US" sz="2000" dirty="0" smtClean="0"/>
              <a:t>Personalized Recommendations: The recommendation engine effectively generated personalized  apps recommendations for users, enhancing their  app user experience and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944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App RATING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Conclusion</vt:lpstr>
      <vt:lpstr>Slide 10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42</cp:revision>
  <dcterms:created xsi:type="dcterms:W3CDTF">2021-05-26T16:50:10Z</dcterms:created>
  <dcterms:modified xsi:type="dcterms:W3CDTF">2024-04-15T06:51:18Z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