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2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2037993" y="3034427"/>
            <a:ext cx="9793843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Multiple Linear Regression in R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20088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Fuel Efficiency with the mtcars Dataset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48228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2504480" y="4806196"/>
            <a:ext cx="19867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kamal kumar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5331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Multiple Linear Regression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39208" y="4470440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5050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Brief Explanation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98550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fuel efficiency based on car attributes.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0828" y="4470440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5050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 of Analysis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98550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fuel efficiency (mpg) using various car attributes.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3058120"/>
            <a:ext cx="6571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Overview of the Dataset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39208" y="4301014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3356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Description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1607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included: cylinders, displacement, horsepower, weight, quarter mile time, etc.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775585"/>
            <a:ext cx="6070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Implementation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03213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6778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Load Dataset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4513421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data(mtcars) to load the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803213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860018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Perform Regression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4513421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lm() function for multiple linear regression.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803213"/>
            <a:ext cx="3370064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45225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Summary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4513421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Summary of the regression model using summary().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Evaluation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33651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Predicting Fuel Efficiency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the regression model and visualizing the results with a scatter plot.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RMSE Calculation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Calculating the Root Mean Squared Error (RMSE) as an evaluation metric.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824877"/>
            <a:ext cx="65062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Interpretation of Results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371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39208" y="4178856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13503"/>
            <a:ext cx="35825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Coefficients Interpretation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69392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Interpretation of coefficients from the regression summary.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1371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0828" y="4178856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213503"/>
            <a:ext cx="34701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Significance of Predictors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69392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Discussion on the significance of predictors.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8803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39208" y="4123253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157901"/>
            <a:ext cx="28940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Summary of Findings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63831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Summarizing the findings from the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580828" y="4123253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157901"/>
            <a:ext cx="2970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Applications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63831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Discussing potential applications of the model.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30581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39208" y="4301014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3356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Reading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1607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Sources for additional reading or data references.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kamal kumar</cp:lastModifiedBy>
  <cp:revision>2</cp:revision>
  <dcterms:created xsi:type="dcterms:W3CDTF">2024-03-04T08:40:32Z</dcterms:created>
  <dcterms:modified xsi:type="dcterms:W3CDTF">2024-03-04T08:41:30Z</dcterms:modified>
</cp:coreProperties>
</file>