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0C5A-86DD-4ECF-8A51-B47F7D99DA7B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7688-8EC8-46E1-AC70-1767C57D6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3276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B w="38100" h="38100" prst="convex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- IV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Dominators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Loop Detection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look for loops, search for edges in the flow graph whose heads dominate their tools.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(If  a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b is an edge, ‘b’ is the head and ‘a’ is the tail). Such edges are called </a:t>
            </a:r>
            <a:r>
              <a:rPr lang="en-US" sz="2400" b="1" dirty="0" smtClean="0">
                <a:sym typeface="Wingdings" pitchFamily="2" charset="2"/>
              </a:rPr>
              <a:t>back edges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 pitchFamily="2" charset="2"/>
              </a:rPr>
              <a:t>Given a back edge </a:t>
            </a:r>
            <a:r>
              <a:rPr lang="en-US" sz="2400" dirty="0" err="1" smtClean="0">
                <a:sym typeface="Wingdings" pitchFamily="2" charset="2"/>
              </a:rPr>
              <a:t>nd</a:t>
            </a:r>
            <a:r>
              <a:rPr lang="en-US" sz="2400" dirty="0" smtClean="0">
                <a:sym typeface="Wingdings" pitchFamily="2" charset="2"/>
              </a:rPr>
              <a:t>, we can find the natural loop of the edge by finding those nodes that can reach ‘n’ without going through ‘d’.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 pitchFamily="2" charset="2"/>
              </a:rPr>
              <a:t>These nodes plus ‘d’ itself form the loop. Node ‘d’ is the header of the loop.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Algorithm for constructing natural loops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Input :</a:t>
            </a:r>
            <a:r>
              <a:rPr lang="en-US" sz="2800" dirty="0" smtClean="0"/>
              <a:t> A flow graph G and a back edge </a:t>
            </a:r>
            <a:r>
              <a:rPr lang="en-US" sz="2800" dirty="0" err="1" smtClean="0"/>
              <a:t>n</a:t>
            </a:r>
            <a:r>
              <a:rPr lang="en-US" sz="2800" dirty="0" err="1" smtClean="0">
                <a:sym typeface="Wingdings" pitchFamily="2" charset="2"/>
              </a:rPr>
              <a:t>d</a:t>
            </a:r>
            <a:endParaRPr lang="en-US" sz="2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ym typeface="Wingdings" pitchFamily="2" charset="2"/>
              </a:rPr>
              <a:t>Output : </a:t>
            </a:r>
            <a:r>
              <a:rPr lang="en-US" sz="2800" dirty="0" smtClean="0">
                <a:sym typeface="Wingdings" pitchFamily="2" charset="2"/>
              </a:rPr>
              <a:t>The set LOOP consisting of all nodes in the natural loop.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ym typeface="Wingdings" pitchFamily="2" charset="2"/>
              </a:rPr>
              <a:t>Method: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ym typeface="Wingdings" pitchFamily="2" charset="2"/>
              </a:rPr>
              <a:t>A familiar stacking algorithm is used to consider each node ‘m’ in loop, other than ‘d’, to make sure that m’s predecessors are also placed in LOOP.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ym typeface="Wingdings" pitchFamily="2" charset="2"/>
              </a:rPr>
              <a:t>Each node in LOOP, except for ‘d’ is placed once on STACK, so its predecessor will be examined.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71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Procedure INSERT(m)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If ‘m’ is not in LOOP then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LOOP : = LOOP U {m};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push m onto stack;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End;</a:t>
            </a:r>
          </a:p>
          <a:p>
            <a:pPr>
              <a:buNone/>
            </a:pPr>
            <a:r>
              <a:rPr lang="en-US" dirty="0" smtClean="0"/>
              <a:t>STACK := empty;</a:t>
            </a:r>
          </a:p>
          <a:p>
            <a:pPr>
              <a:buNone/>
            </a:pPr>
            <a:r>
              <a:rPr lang="en-US" dirty="0" smtClean="0"/>
              <a:t>LOOP := {d};</a:t>
            </a:r>
          </a:p>
          <a:p>
            <a:pPr>
              <a:buNone/>
            </a:pPr>
            <a:r>
              <a:rPr lang="en-US" dirty="0" smtClean="0"/>
              <a:t>INSERT(n);</a:t>
            </a:r>
          </a:p>
          <a:p>
            <a:pPr>
              <a:buNone/>
            </a:pPr>
            <a:r>
              <a:rPr lang="en-US" dirty="0" smtClean="0"/>
              <a:t>While STACK is not empty do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Pop m, the first element off the stack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each predecessor ‘p’ of ‘m’ do INSERT(P)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4396" r="61538" b="1562"/>
          <a:stretch>
            <a:fillRect/>
          </a:stretch>
        </p:blipFill>
        <p:spPr bwMode="auto">
          <a:xfrm>
            <a:off x="4800600" y="0"/>
            <a:ext cx="2362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00347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639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Loop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Loop </a:t>
            </a:r>
            <a:r>
              <a:rPr lang="en-IN" sz="2400" dirty="0"/>
              <a:t>is any cycle in the flow graph of a program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IN" sz="2400" b="1" dirty="0"/>
              <a:t>Properties of a loop:</a:t>
            </a:r>
            <a:endParaRPr lang="en-US" sz="2400" dirty="0"/>
          </a:p>
          <a:p>
            <a:pPr lvl="0" algn="just">
              <a:lnSpc>
                <a:spcPct val="150000"/>
              </a:lnSpc>
            </a:pPr>
            <a:r>
              <a:rPr lang="en-IN" sz="2400" dirty="0"/>
              <a:t>It should have a single entry node, such that al paths from outside the loop to any node in the loop go through the entry.</a:t>
            </a:r>
            <a:endParaRPr lang="en-US" sz="2400" dirty="0"/>
          </a:p>
          <a:p>
            <a:pPr lvl="0" algn="just">
              <a:lnSpc>
                <a:spcPct val="150000"/>
              </a:lnSpc>
            </a:pPr>
            <a:r>
              <a:rPr lang="en-IN" sz="2400" dirty="0"/>
              <a:t>It should be strongly connected (</a:t>
            </a:r>
            <a:r>
              <a:rPr lang="en-IN" sz="2400" dirty="0" err="1"/>
              <a:t>ie</a:t>
            </a:r>
            <a:r>
              <a:rPr lang="en-IN" sz="2400" dirty="0"/>
              <a:t>) it should be possible to go from any node of the loop to any other, staying within the loop.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rgbClr val="002060"/>
                </a:solidFill>
              </a:rPr>
              <a:t>Dominators 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method of detecting loops in the flow graphs is described using the notion of </a:t>
            </a:r>
            <a:r>
              <a:rPr lang="en-IN" sz="2400" b="1" dirty="0"/>
              <a:t>Dominators. 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IN" sz="2400" dirty="0"/>
              <a:t>In order to deduct the control flow within basic blocks, it’s required to compute dominators.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In </a:t>
            </a:r>
            <a:r>
              <a:rPr lang="en-IN" sz="2400" dirty="0"/>
              <a:t>the flow graph consisting a node D and E, if path leaves from D to E, then node D is said as dominating E.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 smtClean="0"/>
              <a:t>Dominator Tree: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Dominator tree represents the hierarchy of the blocks and its execution flow.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Here, the initial node is taken as the root and every further parent is said to be intermediate dominator of child node.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81000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5486400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806950" algn="l"/>
              </a:tabLst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above tree, node 1 dominates 2 and 3.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914400"/>
            <a:ext cx="8153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6950" algn="l"/>
              </a:tabLst>
            </a:pPr>
            <a:r>
              <a:rPr lang="en-US" sz="2400" b="1" dirty="0" smtClean="0"/>
              <a:t>Dominator Tree: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6950" algn="l"/>
              </a:tabLst>
            </a:pPr>
            <a:r>
              <a:rPr lang="en-US" sz="2400" dirty="0" smtClean="0"/>
              <a:t>A useful way of presenting dominator information is in a tree called dominator tree, in which the initial node is the root and the parent of each other node is its immediate dominator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6950" algn="l"/>
              </a:tabLst>
            </a:pPr>
            <a:endParaRPr lang="en-US" sz="2400" dirty="0" smtClean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6950" algn="l"/>
              </a:tabLst>
            </a:pPr>
            <a:r>
              <a:rPr lang="en-US" sz="2400" b="1" dirty="0" smtClean="0"/>
              <a:t>Immediate Dominator: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6950" algn="l"/>
              </a:tabLst>
            </a:pPr>
            <a:r>
              <a:rPr lang="en-US" sz="2400" dirty="0" smtClean="0"/>
              <a:t>The immediate dominator of ‘n’ is the closest dominator of ‘n’ on any path from the initial node to ‘n’.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868362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>
                <a:solidFill>
                  <a:srgbClr val="002060"/>
                </a:solidFill>
              </a:rPr>
              <a:t>Properties of Dominators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algebraic properties regarding the dominance relation are:</a:t>
            </a:r>
            <a:endParaRPr lang="en-US" sz="2400" dirty="0"/>
          </a:p>
          <a:p>
            <a:pPr lvl="0">
              <a:lnSpc>
                <a:spcPct val="150000"/>
              </a:lnSpc>
            </a:pPr>
            <a:r>
              <a:rPr lang="en-IN" sz="2400" dirty="0"/>
              <a:t>Dominance is a reflexive partial order. </a:t>
            </a:r>
            <a:endParaRPr lang="en-IN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It is 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Reflexive </a:t>
            </a:r>
            <a:r>
              <a:rPr lang="en-IN" sz="2000" dirty="0"/>
              <a:t>{ a DOM [a for all a]}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IN" sz="2000" dirty="0" err="1"/>
              <a:t>Antisymmetric</a:t>
            </a:r>
            <a:r>
              <a:rPr lang="en-IN" sz="2000" dirty="0"/>
              <a:t> { a DOM b &amp; b DOM a} 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IN" sz="2000" dirty="0"/>
              <a:t>Transitive { a DOM b &amp; b DOM c =&gt; a DOM c}</a:t>
            </a:r>
            <a:endParaRPr lang="en-US" sz="2000" dirty="0"/>
          </a:p>
          <a:p>
            <a:pPr lvl="0">
              <a:lnSpc>
                <a:spcPct val="150000"/>
              </a:lnSpc>
            </a:pPr>
            <a:r>
              <a:rPr lang="en-IN" sz="2400" dirty="0"/>
              <a:t>The dominators of each node ‘n’ are linearly ordered by the DOM relation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t="9470" b="19752"/>
          <a:stretch>
            <a:fillRect/>
          </a:stretch>
        </p:blipFill>
        <p:spPr bwMode="auto">
          <a:xfrm>
            <a:off x="990600" y="12954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a dominator tree, a node’s parent is its immediate dominator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563562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rgbClr val="002060"/>
                </a:solidFill>
              </a:rPr>
              <a:t>Dominator Computing Algorithm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D(n0) := {n0}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n in N-{n0} do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D(n) : = 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/* End initialization */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while CHANGE do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Begin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CHANGE : = False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for n in N – {n0} do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Begin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NEWD : = {n} U {∩ D(P)}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If D(n) ≠ NEWD then CHANGE :=True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  D(n) := NEWD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End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552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Loop</vt:lpstr>
      <vt:lpstr>Dominators  </vt:lpstr>
      <vt:lpstr>Slide 4</vt:lpstr>
      <vt:lpstr>Slide 5</vt:lpstr>
      <vt:lpstr>Properties of Dominators </vt:lpstr>
      <vt:lpstr>Slide 7</vt:lpstr>
      <vt:lpstr>Dominator Computing Algorithm </vt:lpstr>
      <vt:lpstr>Slide 9</vt:lpstr>
      <vt:lpstr>Loop Detection</vt:lpstr>
      <vt:lpstr>Algorithm for constructing natural loops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Bevish</dc:creator>
  <cp:lastModifiedBy>online</cp:lastModifiedBy>
  <cp:revision>22</cp:revision>
  <dcterms:created xsi:type="dcterms:W3CDTF">2020-10-20T17:46:04Z</dcterms:created>
  <dcterms:modified xsi:type="dcterms:W3CDTF">2020-10-22T17:09:23Z</dcterms:modified>
</cp:coreProperties>
</file>