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3" r:id="rId3"/>
    <p:sldId id="25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1E03F-D5C1-4E12-A22B-D0AFD2B49F5D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42217-A218-46C3-BD6C-4CF04DC6A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3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3CEC-FCF4-4F77-86C7-8C9F7045E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90B5-5C64-4CB5-825E-08C0DB09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E97E-149B-490D-AA5F-851F9B19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8466536-3E71-49F1-AB3E-D5A3AA64323D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2EF8-F020-430F-A7A0-D609DA2E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FF44-828E-4870-9842-54E75A96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CDA8C-ED57-4320-8AFE-5B8EBA4AC7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645" y="5503755"/>
            <a:ext cx="1214322" cy="13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90DA-0306-4D43-A157-C1922597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B6E2D-4C81-4D18-86F2-FD64DC43C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717A-E4EC-429F-918D-650838AC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E40F-B132-46E1-96D5-3939A49059F0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1A1C-E70A-4F02-AC3D-3E299C96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2261-FA7C-43E6-AE2D-2E804A42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5238E-B02E-4C7D-94C2-3F0D7BEE2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3FFE2-16C7-499F-B096-EED4B2882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1C9E-A676-4DFC-AF77-7ED1B17D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A205-CB21-4F01-8061-B1FD6C065F14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1420C-7171-43EF-AB14-5E70A390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CDBF-DC44-4C2D-B652-666F6173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6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1869-C39F-4A7C-9CCA-3A622427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93E8-3469-4F27-9F7A-C2757D45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D87C-B230-46B3-89E3-B99C3BE0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C14A-CEDA-4472-B3E7-4DB6F68E3384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39D0-83DA-4BC7-95AD-08368946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42FA-866F-4BCD-8C16-B42DCBB5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5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1065-10F4-4C28-B9C5-DB3D2E0C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B5A31-8220-4015-B5CC-40F44030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06316-D95A-44EE-B4DA-AFD59E4A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B474-AF9F-46DF-8776-7C4BC8FCD67A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9D31-4836-45BB-8158-CCDFE981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C3FB-913F-4A43-9376-354FDA39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6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8F64-BDB5-4124-A600-A04C5FD8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D932-D557-4FC3-B00A-C590C1B37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9FB85-226E-402E-AEB1-3738E060B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009E1-A23E-4239-AC27-AFC1D676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2C77-9F5A-4E8F-A11B-0518F88D10F9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709-C7CB-416C-B551-A9F7B710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EFD2-A43C-4AD6-B9CC-D9F3E246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9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5A5E-A748-4B7B-9F1E-3F123A81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9F4BF-8B37-45DF-81FB-FAFEC64F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73365-B472-48CE-A75C-296EFC87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2BB56-FF59-4B92-AA47-2936C891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E70C7-0B10-4EEF-B931-03720FCED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A3BDC-060F-4DAC-A52F-A36CECA4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C249-2814-4777-82D7-88D2D8AB912F}" type="datetime1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11961-4D97-4DCD-BF77-4F387242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7A1CD-A8F9-4E14-B1A8-4850BED9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DA3-B6D4-45A5-B3A3-19EB2B51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CEFCE-C03D-443C-A5F9-ED96559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74BE-AE06-4F68-B20A-43BE383FB217}" type="datetime1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BCDD5-5C1F-43A2-9139-91BDE046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F6B2-E120-4AB7-8A22-0C62B551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3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6A86-32B1-44A7-91CB-C1DF543F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5AB6-B59E-4A52-B149-775819BE06FB}" type="datetime1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7A417-F08B-40BE-BD26-9353221D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70BF-A027-4F8D-A8B4-A9C73C90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9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4135-D3D9-4706-887C-5E33A809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CE9D-DD5B-44AC-BDAC-D8FF0AB4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BC856-70D5-4CB0-B521-55C14CCB6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EBA7-5E32-4CDC-976F-B73B6D5C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0930-B250-4678-9BA6-75681B9E2166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AA18-9690-4188-9181-C3D6EE0B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7637-13FB-4245-BCC5-9EEC3B81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5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E472-309A-4E13-8A5D-EA87FE39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295A0-780A-4DCA-9D93-D282DC655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F1968-6B90-4815-BF5A-C1DEB942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D5EE-D580-4C03-A029-4ABFB8F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A24C-8FB3-4FE9-9AC4-DCB87A5D8B93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DB8C-5DC1-4567-B8A2-AB075935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EE80-3BE1-4196-96DB-FE6D74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8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BAAE-5FE5-4018-8BDF-95708418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0406-DF75-43AE-AA45-FD84216A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4F34-2F5F-4A88-BDB0-C493004F9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AEC5E-35AB-4DEA-BAF0-DE4260836FCF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23B9-7B34-4A69-8705-EDD5A3C63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2116-9D35-4BAC-91EF-228EE8EDB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9BE2-8210-4D49-9381-A88CEE440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127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/>
              <a:t>Subject Code: SCS1301 </a:t>
            </a:r>
            <a:br>
              <a:rPr lang="en-IN" sz="4400" b="1" dirty="0"/>
            </a:br>
            <a:r>
              <a:rPr lang="en-IN" sz="4400" b="1" dirty="0"/>
              <a:t>Subject Name: Operating System</a:t>
            </a:r>
            <a:br>
              <a:rPr lang="en-IN" sz="4400" b="1" dirty="0"/>
            </a:br>
            <a:br>
              <a:rPr lang="en-IN" sz="4400" dirty="0"/>
            </a:br>
            <a:r>
              <a:rPr lang="en-IN" sz="4400" b="1" dirty="0"/>
              <a:t>Faculty Name: Dr. A. Jesudoss</a:t>
            </a:r>
            <a:br>
              <a:rPr lang="en-IN" sz="4400" b="1" dirty="0"/>
            </a:b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6059-8ADC-4BAD-9474-40647DDF0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0891-E37E-492B-A1BC-28D9EFDC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99E9-2C89-4C43-9729-7A246CAAEAB2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8CBE-B810-49FF-A545-3638987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A72D-D78D-4AFB-83D0-D921B9AC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4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AC516-65B5-48FB-882D-996D43914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44" y="0"/>
            <a:ext cx="9484659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BBF96-886F-4075-AE6F-20493B98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78" y="0"/>
            <a:ext cx="10464446" cy="63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7659C-F38C-4D75-A87D-0B3E26EC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37" y="0"/>
            <a:ext cx="105156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8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948FA-1E49-4AA6-B188-751A93AD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36525"/>
            <a:ext cx="10466406" cy="63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0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21DA40-97CE-4EE8-ACE9-0EAD4E53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8" y="0"/>
            <a:ext cx="11063959" cy="60457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8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28BBB-ED83-47E7-AA32-4B2379AF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1284489" cy="61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7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0D294-70AC-4DC0-BA3F-DF574A1A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84" y="0"/>
            <a:ext cx="10990652" cy="59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88E91-1A79-496A-98BF-71BDA60C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06" y="0"/>
            <a:ext cx="10455929" cy="62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3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4BAA1-F4CE-478E-9E7D-FE585BDF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73" y="0"/>
            <a:ext cx="10963830" cy="59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7AE1A-9D7D-418D-B5E4-31533590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10" y="0"/>
            <a:ext cx="9452890" cy="64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596" y="520511"/>
            <a:ext cx="8286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/>
          </a:p>
          <a:p>
            <a:pPr algn="ctr"/>
            <a:r>
              <a:rPr lang="en-IN" sz="2000" b="1" dirty="0"/>
              <a:t>Roadmap to UNIT I</a:t>
            </a:r>
          </a:p>
          <a:p>
            <a:pPr algn="ctr"/>
            <a:endParaRPr lang="en-IN" sz="2000" b="1" dirty="0"/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Introduction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Operating system structures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System Components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OS Services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System Calls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System Structure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Resources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Processes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Threads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 Objects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 Device Management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 Different approaches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000" b="1" dirty="0"/>
              <a:t> Buffering device drivers.</a:t>
            </a:r>
            <a:endParaRPr lang="en-IN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63D388-FFCB-4134-83A1-A1FFEC8B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622F-0F8C-4C7C-876A-E57C5C2779ED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245711-A0DA-4D09-9D70-1D418E0E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6B0593-CB33-4399-984C-A22C6A8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FE8A6-D4D5-4BFE-AFF7-BCA5F7F0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387275"/>
            <a:ext cx="10650071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8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A16FD-2396-442E-A935-E784F28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62" y="136525"/>
            <a:ext cx="10660916" cy="59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68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39450-EAB8-4497-A310-6FB03B74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36525"/>
            <a:ext cx="10762937" cy="58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3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E9836-4AA5-43CF-8068-D7AF3FE4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06" y="0"/>
            <a:ext cx="850902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9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A9552-2CFD-410F-8169-46BE51FA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04" y="0"/>
            <a:ext cx="9304750" cy="61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54E42-C516-40F6-B136-2C0A118B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5" y="0"/>
            <a:ext cx="54959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08EEF-2F25-42E0-AE55-2866480E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22" y="136525"/>
            <a:ext cx="8224614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58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2EE7C-5C76-4E9B-A581-19153E19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72" y="0"/>
            <a:ext cx="6294961" cy="65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1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E482-872F-466D-9690-B3D21AC0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3175"/>
            <a:ext cx="10062881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9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8C06BD-7454-4EC2-9074-9E1A26EA5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974" y="656217"/>
            <a:ext cx="10843708" cy="4601584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CLASSIFICATION OF OPERATING SYSTEMS</a:t>
            </a:r>
          </a:p>
          <a:p>
            <a:endParaRPr lang="en-IN" dirty="0"/>
          </a:p>
          <a:p>
            <a:pPr marL="457200" indent="-457200" algn="l">
              <a:buAutoNum type="arabicParenR"/>
            </a:pPr>
            <a:r>
              <a:rPr lang="en-IN" b="1" u="sng" dirty="0">
                <a:solidFill>
                  <a:srgbClr val="FF0000"/>
                </a:solidFill>
              </a:rPr>
              <a:t>Multi-User OS</a:t>
            </a:r>
          </a:p>
          <a:p>
            <a:pPr algn="l"/>
            <a:endParaRPr lang="en-IN" dirty="0"/>
          </a:p>
          <a:p>
            <a:pPr algn="l"/>
            <a:r>
              <a:rPr lang="en-US" dirty="0"/>
              <a:t>Allows two or more users to run programs at the same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type of operating system may be used for </a:t>
            </a:r>
            <a:r>
              <a:rPr lang="en-US" dirty="0" err="1"/>
              <a:t>jsut</a:t>
            </a:r>
            <a:r>
              <a:rPr lang="en-US" dirty="0"/>
              <a:t> a few people or hundreds of them.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fact, there are some operating systems that permit hundreds or even thousands of concurrent users.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FAE8E-C24A-4930-A537-441DCEDC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F54D-A9BE-4F24-BB55-AD7694E2E1D1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B0651-03DE-4EC3-86C5-43A49EA5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63E-C3ED-4FD6-BC50-3FE32BC4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8C06BD-7454-4EC2-9074-9E1A26EA5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974" y="656217"/>
            <a:ext cx="10843708" cy="4601584"/>
          </a:xfrm>
        </p:spPr>
        <p:txBody>
          <a:bodyPr>
            <a:normAutofit/>
          </a:bodyPr>
          <a:lstStyle/>
          <a:p>
            <a:endParaRPr lang="en-IN" dirty="0"/>
          </a:p>
          <a:p>
            <a:pPr algn="l"/>
            <a:r>
              <a:rPr lang="en-US" b="1" u="sng" dirty="0">
                <a:solidFill>
                  <a:srgbClr val="FF0000"/>
                </a:solidFill>
              </a:rPr>
              <a:t>2) Multiprocessing OS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Support a program to run on more than one central processing unit (</a:t>
            </a:r>
            <a:r>
              <a:rPr lang="en-US" dirty="0" err="1"/>
              <a:t>cpu</a:t>
            </a:r>
            <a:r>
              <a:rPr lang="en-US" dirty="0"/>
              <a:t>) at a time.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can come in very handy in some work environments, at a schools and even for some home-computing </a:t>
            </a:r>
            <a:r>
              <a:rPr lang="en-US" dirty="0" err="1"/>
              <a:t>situtations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150D4-7391-4AEB-B5FB-AF652A70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4A4D-6B31-49FE-9D15-AD78C0F14204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73B8C-701E-4121-AF45-EFB4D1B4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486D2-7AD0-4984-9607-1C681FA7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9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8C06BD-7454-4EC2-9074-9E1A26EA5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974" y="656217"/>
            <a:ext cx="10843708" cy="4601584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pPr algn="l"/>
            <a:r>
              <a:rPr lang="en-IN" b="1" u="sng" dirty="0">
                <a:solidFill>
                  <a:srgbClr val="FF0000"/>
                </a:solidFill>
              </a:rPr>
              <a:t>3) Multitasking OS</a:t>
            </a:r>
          </a:p>
          <a:p>
            <a:pPr algn="l"/>
            <a:endParaRPr lang="en-IN" dirty="0"/>
          </a:p>
          <a:p>
            <a:pPr algn="l"/>
            <a:r>
              <a:rPr lang="en-US" dirty="0"/>
              <a:t>Allows to run more than one program at a time.</a:t>
            </a:r>
          </a:p>
          <a:p>
            <a:pPr algn="l"/>
            <a:endParaRPr lang="en-US" dirty="0"/>
          </a:p>
          <a:p>
            <a:pPr algn="l"/>
            <a:r>
              <a:rPr lang="en-US" b="1" u="sng" dirty="0">
                <a:solidFill>
                  <a:srgbClr val="FF0000"/>
                </a:solidFill>
              </a:rPr>
              <a:t>4)  Multithreading OS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Allows different parts of a single program to run concurrently (simultaneously or at the same time).</a:t>
            </a:r>
          </a:p>
          <a:p>
            <a:pPr algn="l"/>
            <a:endParaRPr lang="en-US" dirty="0"/>
          </a:p>
          <a:p>
            <a:pPr marL="457200" indent="-457200" algn="l">
              <a:buAutoNum type="arabicParenR" startAt="5"/>
            </a:pPr>
            <a:r>
              <a:rPr lang="en-US" b="1" u="sng" dirty="0">
                <a:solidFill>
                  <a:srgbClr val="FF0000"/>
                </a:solidFill>
              </a:rPr>
              <a:t>Real Time OS</a:t>
            </a:r>
          </a:p>
          <a:p>
            <a:pPr marL="457200" indent="-457200" algn="l">
              <a:buAutoNum type="arabicParenR" startAt="5"/>
            </a:pPr>
            <a:endParaRPr lang="en-US" dirty="0"/>
          </a:p>
          <a:p>
            <a:pPr algn="l"/>
            <a:r>
              <a:rPr lang="en-US" dirty="0"/>
              <a:t>These are designed to allow computers to process and respond to input instantly.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Usually, general purpose operating systems, such as disk operating system (DOS), are not considered real time, as they may require seconds or minutes to respond to input. </a:t>
            </a:r>
          </a:p>
          <a:p>
            <a:pPr algn="l"/>
            <a:endParaRPr lang="en-US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DE0FA-8383-4D02-BF8A-8D337DCA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AF67-B85F-45D8-A2B0-AD395662CC6A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2EBAF-A182-47E9-9D65-CD080EFE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454D9-8A2D-43C4-8C47-C8983FB0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8C06BD-7454-4EC2-9074-9E1A26EA5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974" y="656217"/>
            <a:ext cx="10843708" cy="4601584"/>
          </a:xfrm>
        </p:spPr>
        <p:txBody>
          <a:bodyPr/>
          <a:lstStyle/>
          <a:p>
            <a:pPr algn="l"/>
            <a:r>
              <a:rPr lang="en-IN" dirty="0"/>
              <a:t>Real-time operating systems are typically used when computers must react to the consistent input of information without delay. 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For example, </a:t>
            </a:r>
            <a:r>
              <a:rPr lang="en-IN" dirty="0" err="1"/>
              <a:t>realtime</a:t>
            </a:r>
            <a:r>
              <a:rPr lang="en-IN" dirty="0"/>
              <a:t> operating systems may be used in navigation.  General-purpose operating systems such a</a:t>
            </a:r>
            <a:endParaRPr lang="en-US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1FECA-CA0E-4CC6-A70A-C7399B44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0FE2-C98C-4F99-AC06-08E15CB6A688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EDE97-1EDB-4D32-9321-0D22446C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3DA91-BB1C-4B86-8928-4E41F073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0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8AEAD-D076-4B11-8AB7-6D264AEF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A37E-45FF-473C-BDA6-804CBB178929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20668-C3AD-425C-A443-D6B0CA61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33E83-A2DC-42F7-BB63-D6F6AB32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7</a:t>
            </a:fld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01567C-AAC3-47E7-802D-9F4C9E824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21CBE-9B4B-4452-8B13-6848FE7D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DC3BDC-9851-4870-83AD-F05FDD94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09DE-0118-44EA-ABCE-0A3240B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70B-D72F-47DA-9E65-FD45C436768E}" type="datetime1">
              <a:rPr lang="en-IN" smtClean="0"/>
              <a:t>19-08-2020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C27-22DE-419C-9E54-CA697FA3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9C5-B6FA-48F3-9EDE-F5D0E75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DE459-792D-4E4E-B332-FEA360CE7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2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525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Subject Code: SCS1301  Subject Name: Operating System  Faculty Name: Dr. A. Jesudoss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Code: SCS1301  Subject Name: Operating System  Faculty Name: Dr. A. Jesudoss</dc:title>
  <dc:creator>Internet</dc:creator>
  <cp:lastModifiedBy>Internet</cp:lastModifiedBy>
  <cp:revision>8</cp:revision>
  <dcterms:created xsi:type="dcterms:W3CDTF">2020-08-12T12:07:54Z</dcterms:created>
  <dcterms:modified xsi:type="dcterms:W3CDTF">2020-08-19T16:53:55Z</dcterms:modified>
</cp:coreProperties>
</file>