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321" r:id="rId3"/>
    <p:sldId id="322" r:id="rId4"/>
    <p:sldId id="323" r:id="rId5"/>
    <p:sldId id="324" r:id="rId6"/>
    <p:sldId id="325" r:id="rId7"/>
    <p:sldId id="326" r:id="rId8"/>
    <p:sldId id="330" r:id="rId9"/>
    <p:sldId id="327" r:id="rId10"/>
    <p:sldId id="328" r:id="rId11"/>
    <p:sldId id="329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2" d="100"/>
          <a:sy n="62" d="100"/>
        </p:scale>
        <p:origin x="-133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B260F-D89C-4184-A632-FD89CDC1207B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D2F40-2CC5-489F-AA9F-8DC6006566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8200" y="2286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DEPARTMENT OF COMPUTER SCIENCE &amp;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8200" y="3048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DEPARTMENT OF COMPUTER SCIENCE &amp; ENGINEERING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DEPARTMENT OF COMPUTER SCIENCE &amp;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" descr="C:\Users\Raghul\Pictures\sathyabama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36554" y="152400"/>
            <a:ext cx="831246" cy="838200"/>
          </a:xfrm>
          <a:prstGeom prst="rect">
            <a:avLst/>
          </a:prstGeom>
          <a:noFill/>
        </p:spPr>
      </p:pic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971800" y="6096000"/>
            <a:ext cx="342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Operating system- SCs1301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400800" y="6096000"/>
            <a:ext cx="17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Dr. P. S. MARAN</a:t>
            </a:r>
            <a:endParaRPr lang="en-US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spc="0" baseline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gradFill>
            <a:gsLst>
              <a:gs pos="0">
                <a:schemeClr val="accent4">
                  <a:shade val="20000"/>
                  <a:satMod val="245000"/>
                </a:schemeClr>
              </a:gs>
              <a:gs pos="43000">
                <a:schemeClr val="accent4">
                  <a:satMod val="255000"/>
                </a:schemeClr>
              </a:gs>
              <a:gs pos="48000">
                <a:schemeClr val="accent4">
                  <a:shade val="85000"/>
                  <a:satMod val="255000"/>
                </a:schemeClr>
              </a:gs>
              <a:gs pos="100000">
                <a:schemeClr val="accent4">
                  <a:shade val="20000"/>
                  <a:satMod val="245000"/>
                </a:schemeClr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610599" cy="17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6042" t="14822" r="29167" b="38859"/>
          <a:stretch>
            <a:fillRect/>
          </a:stretch>
        </p:blipFill>
        <p:spPr bwMode="auto">
          <a:xfrm>
            <a:off x="1066800" y="1066800"/>
            <a:ext cx="72085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609600" y="8763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28125" t="16675" r="29167" b="33301"/>
          <a:stretch>
            <a:fillRect/>
          </a:stretch>
        </p:blipFill>
        <p:spPr bwMode="auto">
          <a:xfrm>
            <a:off x="1447800" y="1066800"/>
            <a:ext cx="613268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609600" y="8763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26042" t="22233" r="32292" b="16626"/>
          <a:stretch>
            <a:fillRect/>
          </a:stretch>
        </p:blipFill>
        <p:spPr bwMode="auto">
          <a:xfrm>
            <a:off x="1600200" y="914400"/>
            <a:ext cx="5943600" cy="490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1143000" y="8763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26042" t="22233" r="29167" b="29595"/>
          <a:stretch>
            <a:fillRect/>
          </a:stretch>
        </p:blipFill>
        <p:spPr bwMode="auto">
          <a:xfrm>
            <a:off x="762000" y="914400"/>
            <a:ext cx="7696200" cy="465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762000" y="8382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066800" y="54102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https://www.youtube.com/watch?v=JpNquCZH6XA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l="27083" t="22233" r="32292" b="16626"/>
          <a:stretch>
            <a:fillRect/>
          </a:stretch>
        </p:blipFill>
        <p:spPr bwMode="auto">
          <a:xfrm>
            <a:off x="1600200" y="838200"/>
            <a:ext cx="6096000" cy="515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1143000" y="8382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l="25000" t="16675" r="27083" b="35153"/>
          <a:stretch>
            <a:fillRect/>
          </a:stretch>
        </p:blipFill>
        <p:spPr bwMode="auto">
          <a:xfrm>
            <a:off x="838200" y="10668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838200" y="8382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855324" y="5562600"/>
            <a:ext cx="767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https://www.youtube.com/watch?v=l4DRhJ2ZJJk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27083" t="22233" r="27083" b="22184"/>
          <a:stretch>
            <a:fillRect/>
          </a:stretch>
        </p:blipFill>
        <p:spPr bwMode="auto">
          <a:xfrm>
            <a:off x="1219200" y="1066800"/>
            <a:ext cx="648208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838200" y="8382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26042" t="22233" r="28125" b="33301"/>
          <a:stretch>
            <a:fillRect/>
          </a:stretch>
        </p:blipFill>
        <p:spPr bwMode="auto">
          <a:xfrm>
            <a:off x="838200" y="1066800"/>
            <a:ext cx="79629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304800" y="9906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26041" t="16675" r="27083" b="37006"/>
          <a:stretch>
            <a:fillRect/>
          </a:stretch>
        </p:blipFill>
        <p:spPr bwMode="auto">
          <a:xfrm>
            <a:off x="1219200" y="1066800"/>
            <a:ext cx="713232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381000" y="8382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26042" t="22233" r="27083" b="24037"/>
          <a:stretch>
            <a:fillRect/>
          </a:stretch>
        </p:blipFill>
        <p:spPr bwMode="auto">
          <a:xfrm>
            <a:off x="1219200" y="990599"/>
            <a:ext cx="6934200" cy="446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533400" y="9144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8958" t="44466" r="26042" b="37006"/>
          <a:stretch>
            <a:fillRect/>
          </a:stretch>
        </p:blipFill>
        <p:spPr bwMode="auto">
          <a:xfrm>
            <a:off x="1828800" y="1828800"/>
            <a:ext cx="5486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l="25000" t="29644" r="28125" b="11068"/>
          <a:stretch>
            <a:fillRect/>
          </a:stretch>
        </p:blipFill>
        <p:spPr bwMode="auto">
          <a:xfrm>
            <a:off x="990600" y="914400"/>
            <a:ext cx="7086600" cy="503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533400" y="9144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30208" t="22233" r="29167" b="16626"/>
          <a:stretch>
            <a:fillRect/>
          </a:stretch>
        </p:blipFill>
        <p:spPr bwMode="auto">
          <a:xfrm>
            <a:off x="1981200" y="838200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8750" t="37055" r="45833" b="27743"/>
          <a:stretch>
            <a:fillRect/>
          </a:stretch>
        </p:blipFill>
        <p:spPr bwMode="auto">
          <a:xfrm>
            <a:off x="1219200" y="1905000"/>
            <a:ext cx="7090611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48958" t="44466" r="26042" b="37006"/>
          <a:stretch>
            <a:fillRect/>
          </a:stretch>
        </p:blipFill>
        <p:spPr bwMode="auto">
          <a:xfrm>
            <a:off x="1219200" y="838200"/>
            <a:ext cx="252984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750" t="16675" r="17708" b="24037"/>
          <a:stretch>
            <a:fillRect/>
          </a:stretch>
        </p:blipFill>
        <p:spPr bwMode="auto">
          <a:xfrm>
            <a:off x="304800" y="12192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62541" t="16675" r="20465" b="72863"/>
          <a:stretch>
            <a:fillRect/>
          </a:stretch>
        </p:blipFill>
        <p:spPr bwMode="auto">
          <a:xfrm>
            <a:off x="304800" y="12065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7708" t="10435" r="25000" b="14773"/>
          <a:stretch>
            <a:fillRect/>
          </a:stretch>
        </p:blipFill>
        <p:spPr bwMode="auto">
          <a:xfrm>
            <a:off x="1219200" y="990600"/>
            <a:ext cx="6629400" cy="486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609600" y="8382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5000" t="14822" r="30208" b="18479"/>
          <a:stretch>
            <a:fillRect/>
          </a:stretch>
        </p:blipFill>
        <p:spPr bwMode="auto">
          <a:xfrm>
            <a:off x="1447800" y="838200"/>
            <a:ext cx="5867400" cy="491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736600" y="838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3958" t="20380" r="26042" b="20332"/>
          <a:stretch>
            <a:fillRect/>
          </a:stretch>
        </p:blipFill>
        <p:spPr bwMode="auto">
          <a:xfrm>
            <a:off x="914400" y="9906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609600" y="8763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31250" t="16675" r="31250" b="20331"/>
          <a:stretch>
            <a:fillRect/>
          </a:stretch>
        </p:blipFill>
        <p:spPr bwMode="auto">
          <a:xfrm>
            <a:off x="1752600" y="914400"/>
            <a:ext cx="5486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042" t="20380" r="28125" b="25890"/>
          <a:stretch>
            <a:fillRect/>
          </a:stretch>
        </p:blipFill>
        <p:spPr bwMode="auto">
          <a:xfrm>
            <a:off x="1219200" y="990600"/>
            <a:ext cx="7162800" cy="47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62541" t="16675" r="25694" b="79520"/>
          <a:stretch>
            <a:fillRect/>
          </a:stretch>
        </p:blipFill>
        <p:spPr bwMode="auto">
          <a:xfrm>
            <a:off x="609600" y="876300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6</Words>
  <Application>Microsoft Office PowerPoint</Application>
  <PresentationFormat>On-screen Show (4:3)</PresentationFormat>
  <Paragraphs>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Raghul</dc:creator>
  <cp:lastModifiedBy>Windows User</cp:lastModifiedBy>
  <cp:revision>65</cp:revision>
  <dcterms:created xsi:type="dcterms:W3CDTF">2020-09-08T03:37:19Z</dcterms:created>
  <dcterms:modified xsi:type="dcterms:W3CDTF">2020-10-19T05:21:02Z</dcterms:modified>
</cp:coreProperties>
</file>