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90" r:id="rId21"/>
    <p:sldId id="391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7" r:id="rId35"/>
    <p:sldId id="379" r:id="rId36"/>
    <p:sldId id="3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1E03F-D5C1-4E12-A22B-D0AFD2B49F5D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42217-A218-46C3-BD6C-4CF04DC6A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3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3CEC-FCF4-4F77-86C7-8C9F7045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90B5-5C64-4CB5-825E-08C0DB09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E97E-149B-490D-AA5F-851F9B1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2EF8-F020-430F-A7A0-D609DA2E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FF44-828E-4870-9842-54E75A9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CDA8C-ED57-4320-8AFE-5B8EBA4AC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645" y="5503755"/>
            <a:ext cx="1214322" cy="13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90DA-0306-4D43-A157-C1922597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B6E2D-4C81-4D18-86F2-FD64DC43C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717A-E4EC-429F-918D-650838AC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018-13E8-43BE-BC51-A102C93C7FF9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1A1C-E70A-4F02-AC3D-3E299C96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D2261-FA7C-43E6-AE2D-2E804A42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7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5238E-B02E-4C7D-94C2-3F0D7BEE2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FFE2-16C7-499F-B096-EED4B288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1C9E-A676-4DFC-AF77-7ED1B17D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DA74-3B88-4B25-9181-9D38CC940764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420C-7171-43EF-AB14-5E70A390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CDBF-DC44-4C2D-B652-666F6173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6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1869-C39F-4A7C-9CCA-3A622427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93E8-3469-4F27-9F7A-C2757D45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D87C-B230-46B3-89E3-B99C3BE0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F86-C43D-4F94-ACE5-ADF2B14F323B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39D0-83DA-4BC7-95AD-08368946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D42FA-866F-4BCD-8C16-B42DCBB5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065-10F4-4C28-B9C5-DB3D2E0C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5A31-8220-4015-B5CC-40F44030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6316-D95A-44EE-B4DA-AFD59E4A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E87C-933A-48BC-A754-71C1B23E84C1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9D31-4836-45BB-8158-CCDFE981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C3FB-913F-4A43-9376-354FDA3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6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8F64-BDB5-4124-A600-A04C5FD8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D932-D557-4FC3-B00A-C590C1B37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FB85-226E-402E-AEB1-3738E060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009E1-A23E-4239-AC27-AFC1D676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5501-B6FE-4CA2-9507-3F0598207E89}" type="datetime1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1C709-C7CB-416C-B551-A9F7B710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FD2-A43C-4AD6-B9CC-D9F3E246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29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5A5E-A748-4B7B-9F1E-3F123A81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F4BF-8B37-45DF-81FB-FAFEC64F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3365-B472-48CE-A75C-296EFC87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2BB56-FF59-4B92-AA47-2936C891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E70C7-0B10-4EEF-B931-03720FCED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A3BDC-060F-4DAC-A52F-A36CECA4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02C5-CE31-4B94-B678-3A1A1C6200E3}" type="datetime1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11961-4D97-4DCD-BF77-4F387242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A1CD-A8F9-4E14-B1A8-4850BED9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DA3-B6D4-45A5-B3A3-19EB2B51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CEFCE-C03D-443C-A5F9-ED96559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08FE-9696-4571-A1A1-7517C2502BF0}" type="datetime1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BCDD5-5C1F-43A2-9139-91BDE04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F6B2-E120-4AB7-8A22-0C62B551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3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6A86-32B1-44A7-91CB-C1DF543F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BDCB-2002-4447-987D-88ADB528C53A}" type="datetime1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7A417-F08B-40BE-BD26-9353221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70BF-A027-4F8D-A8B4-A9C73C90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135-D3D9-4706-887C-5E33A809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5CE9D-DD5B-44AC-BDAC-D8FF0AB4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C856-70D5-4CB0-B521-55C14CCB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EBA7-5E32-4CDC-976F-B73B6D5C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7835-7088-43E4-A3DB-1DE03995034B}" type="datetime1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AA18-9690-4188-9181-C3D6EE0BD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27637-13FB-4245-BCC5-9EEC3B81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E472-309A-4E13-8A5D-EA87FE39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295A0-780A-4DCA-9D93-D282DC655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F1968-6B90-4815-BF5A-C1DEB942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D5EE-D580-4C03-A029-4ABFB8F8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A993-61DD-4C7B-8D31-B585B1ADF8ED}" type="datetime1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DB8C-5DC1-4567-B8A2-AB075935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EE80-3BE1-4196-96DB-FE6D74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5BAAE-5FE5-4018-8BDF-95708418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0406-DF75-43AE-AA45-FD84216A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4F34-2F5F-4A88-BDB0-C493004F9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E422-2963-4861-BE4D-96D0FD80BEA4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23B9-7B34-4A69-8705-EDD5A3C63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2116-9D35-4BAC-91EF-228EE8EDB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58F8-A424-49E5-BE03-77872BC71D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9BE2-8210-4D49-9381-A88CEE440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127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/>
              <a:t>Subject Code: SCS1301 </a:t>
            </a:r>
            <a:br>
              <a:rPr lang="en-IN" sz="4400" b="1" dirty="0"/>
            </a:br>
            <a:r>
              <a:rPr lang="en-IN" sz="4400" b="1" dirty="0"/>
              <a:t>Subject Name: Operating System</a:t>
            </a:r>
            <a:br>
              <a:rPr lang="en-IN" sz="4400" b="1" dirty="0"/>
            </a:br>
            <a:br>
              <a:rPr lang="en-IN" sz="4400" dirty="0"/>
            </a:br>
            <a:r>
              <a:rPr lang="en-IN" sz="4400" b="1" dirty="0"/>
              <a:t>Faculty Name: Dr. A. Jesudoss</a:t>
            </a:r>
            <a:br>
              <a:rPr lang="en-IN" sz="4400" b="1" dirty="0"/>
            </a:b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6059-8ADC-4BAD-9474-40647DDF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0891-E37E-492B-A1BC-28D9EFDC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36FD-1C3B-449E-A5DD-A1D0C5D29699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8CBE-B810-49FF-A545-3638987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A72D-D78D-4AFB-83D0-D921B9AC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4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120B3-0193-4CD5-BF65-1EC1F51F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3407"/>
            <a:ext cx="10058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4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69F2A-5F33-40BE-B9BE-BD0074FA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6034"/>
            <a:ext cx="11432207" cy="47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EE5E7-90A3-46A1-B4DA-D946E107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7" y="136525"/>
            <a:ext cx="10741342" cy="61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14E08-7D78-4F9B-9868-E38D8D5A0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92" y="261153"/>
            <a:ext cx="10779107" cy="59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6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C17AE-807C-4EFE-A5B0-BE5262841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71" y="136525"/>
            <a:ext cx="10699489" cy="62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9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BF145-8647-4786-9DC3-7BA769F2C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4" y="-1"/>
            <a:ext cx="11145595" cy="60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EAC4C-A410-458B-AA78-F604012A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8F9B8-70D4-496C-94D3-DBC631CD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1" y="0"/>
            <a:ext cx="10693102" cy="61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053C8-EC5E-4EA1-B05A-CD5C475F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33350"/>
            <a:ext cx="100107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19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512F-3E55-4297-8A42-85A9799D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01" y="358251"/>
            <a:ext cx="10392640" cy="56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81688" y="136525"/>
            <a:ext cx="8286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Roadmap to UNIT II</a:t>
            </a:r>
          </a:p>
          <a:p>
            <a:pPr algn="ctr"/>
            <a:endParaRPr lang="en-IN" sz="2800" b="1" dirty="0"/>
          </a:p>
          <a:p>
            <a:pPr algn="just"/>
            <a:r>
              <a:rPr lang="en-IN" sz="2800" b="1" u="sng" dirty="0"/>
              <a:t>UNIT 2 PROCESS MANAGEMENT</a:t>
            </a:r>
          </a:p>
          <a:p>
            <a:pPr algn="just"/>
            <a:r>
              <a:rPr lang="en-IN" sz="2800" b="1" u="sng" dirty="0"/>
              <a:t>Processes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Process concepts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Process scheduling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Operations on processes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Cooperating processes</a:t>
            </a:r>
          </a:p>
          <a:p>
            <a:pPr algn="just"/>
            <a:r>
              <a:rPr lang="en-IN" sz="2800" b="1" u="sng" dirty="0"/>
              <a:t>CPU scheduling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Basic concepts 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Scheduling criteria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Scheduling algorithms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</a:t>
            </a:r>
            <a:r>
              <a:rPr lang="en-IN" sz="2800" b="1" dirty="0" err="1"/>
              <a:t>Preemptive</a:t>
            </a:r>
            <a:r>
              <a:rPr lang="en-IN" sz="2800" b="1" dirty="0"/>
              <a:t> strategies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800" b="1" dirty="0"/>
              <a:t>	Non-</a:t>
            </a:r>
            <a:r>
              <a:rPr lang="en-IN" sz="2800" b="1" dirty="0" err="1"/>
              <a:t>preemptive</a:t>
            </a:r>
            <a:r>
              <a:rPr lang="en-IN" sz="2800" b="1" dirty="0"/>
              <a:t> strategies</a:t>
            </a:r>
            <a:endParaRPr lang="en-IN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63D388-FFCB-4134-83A1-A1FFEC8B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0C91-F4D7-4021-9796-39B836199E76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245711-A0DA-4D09-9D70-1D418E0E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6B0593-CB33-4399-984C-A22C6A8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510-E690-48E7-BFBD-6FC2AA2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981E69-6907-4E7F-A321-8150B97E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8" y="136525"/>
            <a:ext cx="11994612" cy="6305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1DB4-E52D-4D4B-9423-6A89065E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F86-C43D-4F94-ACE5-ADF2B14F323B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E54-FC79-4ED5-85CA-9E9D44A6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064D-2AE6-4AB5-B8F1-AE76A76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9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510-E690-48E7-BFBD-6FC2AA2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B31BD2-8950-4744-8C34-CF33C6513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53" y="61856"/>
            <a:ext cx="11208594" cy="62025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1DB4-E52D-4D4B-9423-6A89065E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0F86-C43D-4F94-ACE5-ADF2B14F323B}" type="datetime1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E54-FC79-4ED5-85CA-9E9D44A6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8064D-2AE6-4AB5-B8F1-AE76A76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79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E57F9-80C5-4AF5-B63E-54694612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36525"/>
            <a:ext cx="10475203" cy="62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0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F040B-844C-4DA8-BF78-CD910000C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58383"/>
            <a:ext cx="84582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4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0C436-7644-4080-9851-56A396B5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8" y="136526"/>
            <a:ext cx="8856882" cy="62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6E073-28D4-4517-A5C2-61B7034E5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79699"/>
            <a:ext cx="10178584" cy="58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4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4F7F2-28F9-4749-9FC5-70F5A5D8B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0"/>
            <a:ext cx="10725489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16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61C75-5894-4513-A5E9-8CE60556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1078543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16E87-6739-49D1-80BF-FBB5A8B9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99" y="0"/>
            <a:ext cx="10905862" cy="57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29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20CDA-CC18-40DD-879E-8615D193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0"/>
            <a:ext cx="10020865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0DFDC-D9D1-4F44-9926-ED17DD988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4" y="706207"/>
            <a:ext cx="10729856" cy="48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8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30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1FA16-AA34-448D-9031-B472805F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08" y="136524"/>
            <a:ext cx="10726271" cy="59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8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8D170-DF24-4BD3-8B96-555E04109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42" y="430137"/>
            <a:ext cx="9693216" cy="52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7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2158C-ADD2-47E8-A705-469EB66B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25911"/>
            <a:ext cx="10157684" cy="59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55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FF047-2CEC-4477-807F-731E4122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82" y="136524"/>
            <a:ext cx="10450605" cy="59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1D2317-F19F-43D8-8AE2-8ACBCFA2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79" y="136524"/>
            <a:ext cx="10853206" cy="54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3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869E4-8334-435E-8407-4D8B4581E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62" y="136524"/>
            <a:ext cx="10027024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36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F4A16-4225-4E92-AABD-96B9D1CB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92" y="136524"/>
            <a:ext cx="10503666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4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82D9A-8DA4-464C-989C-EC34FD90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36525"/>
            <a:ext cx="10603959" cy="59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1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A0B3C-D6B8-4C53-BCA8-03BB934A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03"/>
            <a:ext cx="10937291" cy="49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3C214-703C-4FFB-B36A-FEA3EB12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484"/>
            <a:ext cx="10948580" cy="53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70AEB-BCEF-466D-941C-9BE2FFC3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-1"/>
            <a:ext cx="8332695" cy="62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0B76B-7459-49A6-B670-CA8DBA8E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36525"/>
            <a:ext cx="9582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3EE5-6109-49B5-975C-499A95A6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82AC-75B3-4C8B-A6CF-536F6993BA8A}" type="datetime1">
              <a:rPr lang="en-IN" smtClean="0"/>
              <a:t>28-08-2020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F2B-8667-43F4-986C-4EDBDFFB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SCS1301 Operating System - Unit 1 Introduction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F3B-E67F-46F0-9931-09106DDD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058F8-A424-49E5-BE03-77872BC71DBD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8E0F4-B0DE-4DB4-8902-3534A3375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66687"/>
            <a:ext cx="90773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384</Words>
  <Application>Microsoft Office PowerPoint</Application>
  <PresentationFormat>Widescreen</PresentationFormat>
  <Paragraphs>123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Subject Code: SCS1301  Subject Name: Operating System  Faculty Name: Dr. A. Jesudoss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Code: SCS1301  Subject Name: Operating System  Faculty Name: Dr. A. Jesudoss</dc:title>
  <dc:creator>Internet</dc:creator>
  <cp:lastModifiedBy>Internet</cp:lastModifiedBy>
  <cp:revision>20</cp:revision>
  <dcterms:created xsi:type="dcterms:W3CDTF">2020-08-12T12:07:54Z</dcterms:created>
  <dcterms:modified xsi:type="dcterms:W3CDTF">2020-08-28T03:35:24Z</dcterms:modified>
</cp:coreProperties>
</file>