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83" r:id="rId3"/>
    <p:sldId id="284" r:id="rId4"/>
    <p:sldId id="275" r:id="rId5"/>
    <p:sldId id="285" r:id="rId6"/>
    <p:sldId id="286" r:id="rId7"/>
    <p:sldId id="287" r:id="rId8"/>
    <p:sldId id="288" r:id="rId9"/>
    <p:sldId id="257" r:id="rId10"/>
    <p:sldId id="261" r:id="rId11"/>
    <p:sldId id="259" r:id="rId12"/>
    <p:sldId id="260" r:id="rId13"/>
    <p:sldId id="277" r:id="rId14"/>
    <p:sldId id="278" r:id="rId15"/>
    <p:sldId id="279" r:id="rId16"/>
    <p:sldId id="266" r:id="rId17"/>
    <p:sldId id="280" r:id="rId18"/>
    <p:sldId id="267" r:id="rId19"/>
    <p:sldId id="268" r:id="rId20"/>
    <p:sldId id="269" r:id="rId21"/>
    <p:sldId id="270" r:id="rId22"/>
    <p:sldId id="272" r:id="rId23"/>
    <p:sldId id="273" r:id="rId24"/>
    <p:sldId id="276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365-436C-4D60-9617-A5FB2D103178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6C66-E8D5-4CBF-ADFC-696858D61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7EC-0580-44C8-8819-94973240CFB0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62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70-FBCE-44B7-B659-CE6F11101CC1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26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2D1C-50B2-4E64-87FE-DC5068801A86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1700" y="1"/>
            <a:ext cx="612299" cy="5714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4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F365-943D-4B9C-B895-3C3783C922B3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36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2B8-6C01-4BEA-AACA-A14E4E5B797B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2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3E9-5D23-4631-B3EF-275F83C5E80B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5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485-6D96-48B2-A7E0-A83398AA9C2E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0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148F-4D55-4E9B-BBB1-22EEF4322AF7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07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B4E1-C913-4F83-80B4-9786335DF23E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62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1DA9-E8FE-459D-9985-DC5C052DC81E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5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BFFA-CBFA-4C62-9993-89BFD9FB1214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03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 smtClean="0">
                <a:latin typeface="Georgia" pitchFamily="18" charset="0"/>
              </a:rPr>
              <a:t>COMPILER LAB</a:t>
            </a:r>
          </a:p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SCS4303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054-8B73-45F3-A1CA-40967689F292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2" y="0"/>
            <a:ext cx="900754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1C8-17DE-4B00-BE77-51E845792011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0FB3-DDAB-4FC8-8E98-F54D482CE9FB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1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28" cy="62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7F6-367C-4968-9785-8B17357CAF3A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8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25F2-2B6C-4236-9E64-CC38869CEC11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8572528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3AE3-A03A-44D8-ACBE-6B5231E416C3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857252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1DBF-D658-4065-877D-77D97973B191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-21714"/>
            <a:ext cx="8429652" cy="64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1078" cy="635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554-0CDA-4230-820E-BC537EBD5FCE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F871-F046-40CA-BF74-C50D194889C8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96325" cy="62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12F0-18D4-46DB-92B7-62112D2D42BE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5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686800" cy="62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0C6A-DA9F-4351-9F13-BA56E413C0D3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6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Deepen the understanding of compiler design.</a:t>
            </a:r>
          </a:p>
          <a:p>
            <a:pPr lvl="0" algn="just"/>
            <a:r>
              <a:rPr lang="en-US" sz="2400" dirty="0" smtClean="0"/>
              <a:t>To enrich the knowledge in various phases of </a:t>
            </a:r>
            <a:r>
              <a:rPr lang="en-US" sz="2400" smtClean="0"/>
              <a:t>compiler and </a:t>
            </a:r>
            <a:r>
              <a:rPr lang="en-US" sz="2400" dirty="0" smtClean="0"/>
              <a:t>its use, code optimization techniques, machine code generation, and use of symbol table.</a:t>
            </a:r>
          </a:p>
          <a:p>
            <a:pPr lvl="0" algn="just"/>
            <a:r>
              <a:rPr lang="en-US" sz="2400" dirty="0" smtClean="0"/>
              <a:t>To extend the knowledge of parser by parsing LL parser and LR parser.</a:t>
            </a:r>
          </a:p>
          <a:p>
            <a:pPr lvl="0" algn="just"/>
            <a:r>
              <a:rPr lang="en-US" sz="2400" dirty="0" smtClean="0"/>
              <a:t>To provide practical programming skills necessary for constructing a compiler.</a:t>
            </a:r>
          </a:p>
          <a:p>
            <a:pPr lvl="0" algn="just"/>
            <a:r>
              <a:rPr lang="en-US" sz="2400" dirty="0" smtClean="0"/>
              <a:t>To implement NFA and DFA from a given regular expression.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A3B-F5D6-4EE4-9617-3F34DBBDDCF1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7A2-D4CB-47F0-A6CB-2332C44BA118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count no. of  lines, words , tabs and spaces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5724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lc</a:t>
            </a:r>
            <a:r>
              <a:rPr lang="en-US" dirty="0" smtClean="0"/>
              <a:t>=0,tc=0,ch=0,sc=0;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[\n]	{</a:t>
            </a:r>
            <a:r>
              <a:rPr lang="en-US" dirty="0" err="1" smtClean="0"/>
              <a:t>lc</a:t>
            </a:r>
            <a:r>
              <a:rPr lang="en-US" dirty="0" smtClean="0"/>
              <a:t>++;}</a:t>
            </a:r>
          </a:p>
          <a:p>
            <a:r>
              <a:rPr lang="en-US" dirty="0" smtClean="0"/>
              <a:t>\t	</a:t>
            </a:r>
            <a:r>
              <a:rPr lang="en-US" dirty="0" err="1" smtClean="0"/>
              <a:t>tc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[ ]	sc++;</a:t>
            </a:r>
          </a:p>
          <a:p>
            <a:r>
              <a:rPr lang="en-US" dirty="0" smtClean="0"/>
              <a:t>.	</a:t>
            </a:r>
            <a:r>
              <a:rPr lang="en-US" dirty="0" err="1" smtClean="0"/>
              <a:t>ch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("Line count=%</a:t>
            </a:r>
            <a:r>
              <a:rPr lang="en-US" dirty="0" err="1" smtClean="0"/>
              <a:t>d",lc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("Tab count=%</a:t>
            </a:r>
            <a:r>
              <a:rPr lang="en-US" dirty="0" err="1" smtClean="0"/>
              <a:t>d",tc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("character count=%</a:t>
            </a:r>
            <a:r>
              <a:rPr lang="en-US" dirty="0" err="1" smtClean="0"/>
              <a:t>d",ch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("Space count=%</a:t>
            </a:r>
            <a:r>
              <a:rPr lang="en-US" dirty="0" err="1" smtClean="0"/>
              <a:t>d",sc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DF5F-8A68-403C-8CF0-76D33D654373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1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program to check whether input is digit or not.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14348" y="1000108"/>
            <a:ext cx="7643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%option </a:t>
            </a:r>
            <a:r>
              <a:rPr lang="en-US" sz="2000" dirty="0" err="1" smtClean="0"/>
              <a:t>noyywrap</a:t>
            </a:r>
            <a:endParaRPr lang="en-US" sz="2000" dirty="0" smtClean="0"/>
          </a:p>
          <a:p>
            <a:r>
              <a:rPr lang="en-US" sz="2000" dirty="0" smtClean="0"/>
              <a:t>%{</a:t>
            </a:r>
          </a:p>
          <a:p>
            <a:r>
              <a:rPr lang="en-US" sz="2000" dirty="0" smtClean="0"/>
              <a:t>	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%}</a:t>
            </a:r>
          </a:p>
          <a:p>
            <a:r>
              <a:rPr lang="en-US" sz="2000" dirty="0" smtClean="0"/>
              <a:t>digit	[0-9]</a:t>
            </a:r>
          </a:p>
          <a:p>
            <a:r>
              <a:rPr lang="en-US" sz="2000" dirty="0" smtClean="0"/>
              <a:t>letter	 [a-</a:t>
            </a:r>
            <a:r>
              <a:rPr lang="en-US" sz="2000" dirty="0" err="1" smtClean="0"/>
              <a:t>zA</a:t>
            </a:r>
            <a:r>
              <a:rPr lang="en-US" sz="2000" dirty="0" smtClean="0"/>
              <a:t>-Z]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smtClean="0"/>
              <a:t>{digit}+ 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digit",yytext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{letter}*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identifier",yytext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.  	 ;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the Input");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yylex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("end");</a:t>
            </a:r>
          </a:p>
          <a:p>
            <a:r>
              <a:rPr lang="en-US" sz="2000" dirty="0" smtClean="0"/>
              <a:t>	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0BF-AC63-4386-ACC2-BAE18BBF92F7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Program to check for odd or even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28662" y="751344"/>
            <a:ext cx="7358114" cy="553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[0-9]+ 	{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if(i%2==0)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("even no");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("odd no");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1007-7FD4-4BF1-8167-0AC0E46C67EC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82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Autofit/>
          </a:bodyPr>
          <a:lstStyle/>
          <a:p>
            <a:r>
              <a:rPr lang="en-IN" sz="3600" dirty="0" smtClean="0"/>
              <a:t>Token Separation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92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%option </a:t>
            </a:r>
            <a:r>
              <a:rPr lang="en-US" sz="1600" dirty="0" err="1" smtClean="0"/>
              <a:t>noyywrap</a:t>
            </a:r>
            <a:endParaRPr lang="en-US" sz="1600" dirty="0" smtClean="0"/>
          </a:p>
          <a:p>
            <a:r>
              <a:rPr lang="en-US" sz="1600" dirty="0" smtClean="0"/>
              <a:t>%{</a:t>
            </a:r>
          </a:p>
          <a:p>
            <a:r>
              <a:rPr lang="en-US" sz="1600" dirty="0" smtClean="0"/>
              <a:t>	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	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*);</a:t>
            </a:r>
          </a:p>
          <a:p>
            <a:r>
              <a:rPr lang="en-US" sz="1600" dirty="0" smtClean="0"/>
              <a:t>%}</a:t>
            </a:r>
          </a:p>
          <a:p>
            <a:r>
              <a:rPr lang="en-US" sz="1600" dirty="0" smtClean="0"/>
              <a:t>letter 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</a:t>
            </a:r>
          </a:p>
          <a:p>
            <a:r>
              <a:rPr lang="en-US" sz="1600" dirty="0" smtClean="0"/>
              <a:t>digit [0-9]</a:t>
            </a:r>
          </a:p>
          <a:p>
            <a:r>
              <a:rPr lang="en-US" sz="1600" dirty="0" smtClean="0"/>
              <a:t>op [-+*]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err="1" smtClean="0"/>
              <a:t>else|int|float</a:t>
            </a:r>
            <a:r>
              <a:rPr lang="en-US" sz="1600" dirty="0" smtClean="0"/>
              <a:t>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keyword",yytext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{digit}+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number",yytext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{letter}({letter}|{digit})* 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an </a:t>
            </a:r>
            <a:r>
              <a:rPr lang="en-US" sz="1600" dirty="0" err="1" smtClean="0"/>
              <a:t>identifier",yytext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{op}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an </a:t>
            </a:r>
            <a:r>
              <a:rPr lang="en-US" sz="1600" dirty="0" err="1" smtClean="0"/>
              <a:t>operator",yytext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.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("error");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*s)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,"%s\</a:t>
            </a:r>
            <a:r>
              <a:rPr lang="en-US" sz="1600" dirty="0" err="1" smtClean="0"/>
              <a:t>n",s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yylex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AD7C-B5B1-4899-B08C-B3C8A77589CC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lex</a:t>
            </a:r>
            <a:r>
              <a:rPr lang="en-US" dirty="0" smtClean="0"/>
              <a:t> program to identify token using </a:t>
            </a:r>
            <a:r>
              <a:rPr lang="en-US" dirty="0" err="1" smtClean="0"/>
              <a:t>lex</a:t>
            </a:r>
            <a:r>
              <a:rPr lang="en-US" dirty="0" smtClean="0"/>
              <a:t> tool.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5DA4-3175-4486-949F-285057E85865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1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382000" cy="5287963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Token Separation for a given expression using LEX.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tool to implement Lexical Analyzer.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and YACC to implement parser.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and YACC tool to implement Desktop Calculator.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Construction of NFA from a regular expression.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Construction of DFA from a regular expression.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Recursive Descent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Shift Reduce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the frontend of the compiler to produce three address code.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Symbol Table management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 a simple compiler.</a:t>
            </a:r>
          </a:p>
          <a:p>
            <a:pPr algn="just"/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0C7-6FC7-4F74-B8B7-7B74D8269ECD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INSTALLATION AND WORKING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C1B3-1B40-4813-9936-C1C43B05C8BD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17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399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4786322"/>
            <a:ext cx="4214842" cy="128588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5214950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3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1857364"/>
            <a:ext cx="6215106" cy="35719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192880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r>
              <a:rPr lang="en-IN" sz="4400" dirty="0" smtClean="0"/>
              <a:t>ALTERNATE INSTALLATION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38A6-FE23-4D8A-B11E-68F5AA847C37}" type="datetime4">
              <a:rPr lang="en-US" smtClean="0"/>
              <a:pPr/>
              <a:t>August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5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364</Words>
  <Application>Microsoft Office PowerPoint</Application>
  <PresentationFormat>On-screen Show (4:3)</PresentationFormat>
  <Paragraphs>193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Course Objectives</vt:lpstr>
      <vt:lpstr>List of Experiments</vt:lpstr>
      <vt:lpstr>FLEX FOR WINDOWS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To count no. of  lines, words , tabs and spaces</vt:lpstr>
      <vt:lpstr>Lex program to check whether input is digit or not.</vt:lpstr>
      <vt:lpstr>Program to check for odd or even</vt:lpstr>
      <vt:lpstr>Token Separation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</dc:creator>
  <cp:lastModifiedBy>ankayarkanni b</cp:lastModifiedBy>
  <cp:revision>19</cp:revision>
  <dcterms:created xsi:type="dcterms:W3CDTF">2020-08-21T05:22:25Z</dcterms:created>
  <dcterms:modified xsi:type="dcterms:W3CDTF">2020-08-26T10:39:09Z</dcterms:modified>
</cp:coreProperties>
</file>