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w Cen MT" charset="0"/>
        <a:ea typeface="Tw Cen MT" charset="0"/>
        <a:cs typeface="Tw Cen MT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w Cen MT" charset="0"/>
        <a:ea typeface="Tw Cen MT" charset="0"/>
        <a:cs typeface="Tw Cen MT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w Cen MT" charset="0"/>
        <a:ea typeface="Tw Cen MT" charset="0"/>
        <a:cs typeface="Tw Cen MT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w Cen MT" charset="0"/>
        <a:ea typeface="Tw Cen MT" charset="0"/>
        <a:cs typeface="Tw Cen MT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w Cen MT" charset="0"/>
        <a:ea typeface="Tw Cen MT" charset="0"/>
        <a:cs typeface="Tw Cen MT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w Cen MT" charset="0"/>
        <a:ea typeface="Tw Cen MT" charset="0"/>
        <a:cs typeface="Tw Cen MT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w Cen MT" charset="0"/>
        <a:ea typeface="Tw Cen MT" charset="0"/>
        <a:cs typeface="Tw Cen MT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w Cen MT" charset="0"/>
        <a:ea typeface="Tw Cen MT" charset="0"/>
        <a:cs typeface="Tw Cen MT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w Cen MT" charset="0"/>
        <a:ea typeface="Tw Cen MT" charset="0"/>
        <a:cs typeface="Tw Cen M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guideOptions xmlns="smNativeData" xmlns:pr="smNativeData" xmlns:p15="http://schemas.microsoft.com/office/powerpoint/2012/main" xmlns:p14="http://schemas.microsoft.com/office/powerpoint/2010/main" xmlns:mc="http://schemas.openxmlformats.org/markup-compatibility/2006" dt="1746765993" snapToBorders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52150D-A7A8-D19E-A5CF-F1E88260E89E}" v="95" dt="2025-05-09T08:40:22.910"/>
    <p1510:client id="{D6CD7A6F-49EC-1E34-1C35-0143F36BA208}" v="1225" dt="2025-05-09T10:51:56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75" d="100"/>
          <a:sy n="75" d="100"/>
        </p:scale>
        <p:origin x="1044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>
        <p:scale>
          <a:sx n="75" d="100"/>
          <a:sy n="75" d="100"/>
        </p:scale>
        <p:origin x="1044" y="2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265297-534C-436B-84FD-475F582E86DC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28DB5A6-C843-43DD-8BEC-4A45D996233C}">
      <dgm:prSet/>
      <dgm:spPr/>
      <dgm:t>
        <a:bodyPr/>
        <a:lstStyle/>
        <a:p>
          <a:r>
            <a:rPr lang="en-US" b="1" dirty="0"/>
            <a:t>Create</a:t>
          </a:r>
        </a:p>
      </dgm:t>
    </dgm:pt>
    <dgm:pt modelId="{2D88D4FF-B97A-4C38-9FFF-8799B0BDBE48}" type="parTrans" cxnId="{6E62C8EB-5CB2-49E1-A646-63CD2545C059}">
      <dgm:prSet/>
      <dgm:spPr/>
      <dgm:t>
        <a:bodyPr/>
        <a:lstStyle/>
        <a:p>
          <a:endParaRPr lang="en-US"/>
        </a:p>
      </dgm:t>
    </dgm:pt>
    <dgm:pt modelId="{0393FE5C-C256-4D81-A436-5F197FE9C67A}" type="sibTrans" cxnId="{6E62C8EB-5CB2-49E1-A646-63CD2545C059}">
      <dgm:prSet/>
      <dgm:spPr/>
      <dgm:t>
        <a:bodyPr/>
        <a:lstStyle/>
        <a:p>
          <a:endParaRPr lang="en-US"/>
        </a:p>
      </dgm:t>
    </dgm:pt>
    <dgm:pt modelId="{D9B172F6-BFE7-468C-977B-0631E7D9827D}">
      <dgm:prSet/>
      <dgm:spPr/>
      <dgm:t>
        <a:bodyPr/>
        <a:lstStyle/>
        <a:p>
          <a:r>
            <a:rPr lang="en-US" dirty="0"/>
            <a:t>Create MySQL instance</a:t>
          </a:r>
        </a:p>
      </dgm:t>
    </dgm:pt>
    <dgm:pt modelId="{C5765B3C-B8EC-4BA0-BFC2-38FACFDC8970}" type="parTrans" cxnId="{836D6EFE-3BB0-41B7-8B43-27A0015155E9}">
      <dgm:prSet/>
      <dgm:spPr/>
      <dgm:t>
        <a:bodyPr/>
        <a:lstStyle/>
        <a:p>
          <a:endParaRPr lang="en-US"/>
        </a:p>
      </dgm:t>
    </dgm:pt>
    <dgm:pt modelId="{1D827E36-5530-4C36-B0BD-FDC03D8B4872}" type="sibTrans" cxnId="{836D6EFE-3BB0-41B7-8B43-27A0015155E9}">
      <dgm:prSet/>
      <dgm:spPr/>
      <dgm:t>
        <a:bodyPr/>
        <a:lstStyle/>
        <a:p>
          <a:endParaRPr lang="en-US"/>
        </a:p>
      </dgm:t>
    </dgm:pt>
    <dgm:pt modelId="{79753CE7-1A8D-4CFD-9E19-DBBBFBB11400}">
      <dgm:prSet/>
      <dgm:spPr/>
      <dgm:t>
        <a:bodyPr/>
        <a:lstStyle/>
        <a:p>
          <a:r>
            <a:rPr lang="en-US" b="1" dirty="0"/>
            <a:t>Add</a:t>
          </a:r>
        </a:p>
      </dgm:t>
    </dgm:pt>
    <dgm:pt modelId="{ACDC1830-BFD6-4136-87C9-DD6152EA57ED}" type="parTrans" cxnId="{E1630301-0E10-40AC-B146-7590FD105B7F}">
      <dgm:prSet/>
      <dgm:spPr/>
      <dgm:t>
        <a:bodyPr/>
        <a:lstStyle/>
        <a:p>
          <a:endParaRPr lang="en-US"/>
        </a:p>
      </dgm:t>
    </dgm:pt>
    <dgm:pt modelId="{68FF3621-5BEC-4E8A-9EE1-0548AA2DA3D4}" type="sibTrans" cxnId="{E1630301-0E10-40AC-B146-7590FD105B7F}">
      <dgm:prSet/>
      <dgm:spPr/>
      <dgm:t>
        <a:bodyPr/>
        <a:lstStyle/>
        <a:p>
          <a:endParaRPr lang="en-US"/>
        </a:p>
      </dgm:t>
    </dgm:pt>
    <dgm:pt modelId="{4EFAB448-4B25-4A44-81DE-1BFF2A8A91D8}">
      <dgm:prSet/>
      <dgm:spPr/>
      <dgm:t>
        <a:bodyPr/>
        <a:lstStyle/>
        <a:p>
          <a:pPr rtl="0"/>
          <a:r>
            <a:rPr lang="en-US" dirty="0"/>
            <a:t>Add </a:t>
          </a:r>
          <a:r>
            <a:rPr lang="en-US" dirty="0">
              <a:latin typeface="Tw Cen MT"/>
            </a:rPr>
            <a:t>user and password</a:t>
          </a:r>
          <a:endParaRPr lang="en-US" dirty="0"/>
        </a:p>
      </dgm:t>
    </dgm:pt>
    <dgm:pt modelId="{B4FFFD14-BF3B-421A-83D4-AB1A38699010}" type="parTrans" cxnId="{C6DBD3D2-6FE7-4CFE-A567-7F15E9D55A1C}">
      <dgm:prSet/>
      <dgm:spPr/>
      <dgm:t>
        <a:bodyPr/>
        <a:lstStyle/>
        <a:p>
          <a:endParaRPr lang="en-US"/>
        </a:p>
      </dgm:t>
    </dgm:pt>
    <dgm:pt modelId="{82CA3C6A-D668-4E37-AE80-AAA71D290B05}" type="sibTrans" cxnId="{C6DBD3D2-6FE7-4CFE-A567-7F15E9D55A1C}">
      <dgm:prSet/>
      <dgm:spPr/>
      <dgm:t>
        <a:bodyPr/>
        <a:lstStyle/>
        <a:p>
          <a:endParaRPr lang="en-US"/>
        </a:p>
      </dgm:t>
    </dgm:pt>
    <dgm:pt modelId="{6BB80C21-3899-412C-9E25-E8CD75BD98E1}">
      <dgm:prSet/>
      <dgm:spPr/>
      <dgm:t>
        <a:bodyPr/>
        <a:lstStyle/>
        <a:p>
          <a:r>
            <a:rPr lang="en-US" b="1" dirty="0"/>
            <a:t>Create</a:t>
          </a:r>
        </a:p>
      </dgm:t>
    </dgm:pt>
    <dgm:pt modelId="{5B1060BE-2696-4D25-9B34-CC9F041FE739}" type="parTrans" cxnId="{E424B634-1C64-4B29-BD66-043CFB3F3978}">
      <dgm:prSet/>
      <dgm:spPr/>
      <dgm:t>
        <a:bodyPr/>
        <a:lstStyle/>
        <a:p>
          <a:endParaRPr lang="en-US"/>
        </a:p>
      </dgm:t>
    </dgm:pt>
    <dgm:pt modelId="{F10B016A-9F44-432F-A668-D9C372BA0EA4}" type="sibTrans" cxnId="{E424B634-1C64-4B29-BD66-043CFB3F3978}">
      <dgm:prSet/>
      <dgm:spPr/>
      <dgm:t>
        <a:bodyPr/>
        <a:lstStyle/>
        <a:p>
          <a:endParaRPr lang="en-US"/>
        </a:p>
      </dgm:t>
    </dgm:pt>
    <dgm:pt modelId="{6436CE5C-9AB0-42DD-9B60-E1D5B4A7A668}">
      <dgm:prSet/>
      <dgm:spPr/>
      <dgm:t>
        <a:bodyPr/>
        <a:lstStyle/>
        <a:p>
          <a:pPr rtl="0"/>
          <a:r>
            <a:rPr lang="en-US" dirty="0"/>
            <a:t>Create </a:t>
          </a:r>
          <a:r>
            <a:rPr lang="en-US" dirty="0">
              <a:latin typeface="Tw Cen MT"/>
            </a:rPr>
            <a:t>database: </a:t>
          </a:r>
          <a:r>
            <a:rPr lang="en-US" dirty="0" err="1">
              <a:latin typeface="Tw Cen MT"/>
            </a:rPr>
            <a:t>new</a:t>
          </a:r>
          <a:r>
            <a:rPr lang="en-US" dirty="0" err="1"/>
            <a:t>_database</a:t>
          </a:r>
          <a:endParaRPr lang="en-US" dirty="0"/>
        </a:p>
      </dgm:t>
    </dgm:pt>
    <dgm:pt modelId="{BD652E53-170F-4703-97F1-7A9E4356E369}" type="parTrans" cxnId="{AD3F29E9-C8C0-485B-B714-51E2AA9C80D6}">
      <dgm:prSet/>
      <dgm:spPr/>
      <dgm:t>
        <a:bodyPr/>
        <a:lstStyle/>
        <a:p>
          <a:endParaRPr lang="en-US"/>
        </a:p>
      </dgm:t>
    </dgm:pt>
    <dgm:pt modelId="{A673B87F-99BE-4890-BC45-BE4D499426D5}" type="sibTrans" cxnId="{AD3F29E9-C8C0-485B-B714-51E2AA9C80D6}">
      <dgm:prSet/>
      <dgm:spPr/>
      <dgm:t>
        <a:bodyPr/>
        <a:lstStyle/>
        <a:p>
          <a:endParaRPr lang="en-US"/>
        </a:p>
      </dgm:t>
    </dgm:pt>
    <dgm:pt modelId="{5F31C586-BFB8-45D8-8B25-820578CB89F8}">
      <dgm:prSet/>
      <dgm:spPr/>
      <dgm:t>
        <a:bodyPr/>
        <a:lstStyle/>
        <a:p>
          <a:r>
            <a:rPr lang="en-US" b="1" dirty="0"/>
            <a:t>Create</a:t>
          </a:r>
        </a:p>
      </dgm:t>
    </dgm:pt>
    <dgm:pt modelId="{DA93323C-638B-42EF-8FA1-FADEB3BC90AE}" type="parTrans" cxnId="{44AC631E-0CDA-47A1-A736-4F60E43DA9D5}">
      <dgm:prSet/>
      <dgm:spPr/>
      <dgm:t>
        <a:bodyPr/>
        <a:lstStyle/>
        <a:p>
          <a:endParaRPr lang="en-US"/>
        </a:p>
      </dgm:t>
    </dgm:pt>
    <dgm:pt modelId="{46B7BF25-90C4-497C-89F1-78B9B3294C0A}" type="sibTrans" cxnId="{44AC631E-0CDA-47A1-A736-4F60E43DA9D5}">
      <dgm:prSet/>
      <dgm:spPr/>
      <dgm:t>
        <a:bodyPr/>
        <a:lstStyle/>
        <a:p>
          <a:endParaRPr lang="en-US"/>
        </a:p>
      </dgm:t>
    </dgm:pt>
    <dgm:pt modelId="{454067AE-4E89-430E-9DB0-4FF42F31DEC6}">
      <dgm:prSet/>
      <dgm:spPr/>
      <dgm:t>
        <a:bodyPr/>
        <a:lstStyle/>
        <a:p>
          <a:r>
            <a:rPr lang="en-US" dirty="0"/>
            <a:t>Create table: </a:t>
          </a:r>
          <a:r>
            <a:rPr lang="en-US" dirty="0" err="1"/>
            <a:t>failed_transactions</a:t>
          </a:r>
          <a:endParaRPr lang="en-US" dirty="0"/>
        </a:p>
      </dgm:t>
    </dgm:pt>
    <dgm:pt modelId="{DF1BD676-9BF5-4E67-BDC8-8D04F59EDCCF}" type="parTrans" cxnId="{246CCFD7-C14F-4F3F-8470-4D7A0FB5C41D}">
      <dgm:prSet/>
      <dgm:spPr/>
      <dgm:t>
        <a:bodyPr/>
        <a:lstStyle/>
        <a:p>
          <a:endParaRPr lang="en-US"/>
        </a:p>
      </dgm:t>
    </dgm:pt>
    <dgm:pt modelId="{AF67968F-CCB6-4CDC-B1AA-731F5CBDDED9}" type="sibTrans" cxnId="{246CCFD7-C14F-4F3F-8470-4D7A0FB5C41D}">
      <dgm:prSet/>
      <dgm:spPr/>
      <dgm:t>
        <a:bodyPr/>
        <a:lstStyle/>
        <a:p>
          <a:endParaRPr lang="en-US"/>
        </a:p>
      </dgm:t>
    </dgm:pt>
    <dgm:pt modelId="{F3DA12F0-B9DF-4390-8F9C-82C47AD38AD5}" type="pres">
      <dgm:prSet presAssocID="{F5265297-534C-436B-84FD-475F582E86DC}" presName="linearFlow" presStyleCnt="0">
        <dgm:presLayoutVars>
          <dgm:resizeHandles val="exact"/>
        </dgm:presLayoutVars>
      </dgm:prSet>
      <dgm:spPr/>
    </dgm:pt>
    <dgm:pt modelId="{C92CA693-7670-4C10-9E61-806953E43A1E}" type="pres">
      <dgm:prSet presAssocID="{128DB5A6-C843-43DD-8BEC-4A45D996233C}" presName="node" presStyleLbl="node1" presStyleIdx="0" presStyleCnt="4">
        <dgm:presLayoutVars>
          <dgm:bulletEnabled val="1"/>
        </dgm:presLayoutVars>
      </dgm:prSet>
      <dgm:spPr/>
    </dgm:pt>
    <dgm:pt modelId="{E0811D56-BCBD-43FB-9B19-0BBFD45CB8F4}" type="pres">
      <dgm:prSet presAssocID="{0393FE5C-C256-4D81-A436-5F197FE9C67A}" presName="sibTrans" presStyleLbl="sibTrans2D1" presStyleIdx="0" presStyleCnt="3"/>
      <dgm:spPr/>
    </dgm:pt>
    <dgm:pt modelId="{05883CEC-0FEB-4E0A-A701-646FD2575F96}" type="pres">
      <dgm:prSet presAssocID="{0393FE5C-C256-4D81-A436-5F197FE9C67A}" presName="connectorText" presStyleLbl="sibTrans2D1" presStyleIdx="0" presStyleCnt="3"/>
      <dgm:spPr/>
    </dgm:pt>
    <dgm:pt modelId="{B8BE80BA-7B30-43D2-9472-1F6B81391B6D}" type="pres">
      <dgm:prSet presAssocID="{79753CE7-1A8D-4CFD-9E19-DBBBFBB11400}" presName="node" presStyleLbl="node1" presStyleIdx="1" presStyleCnt="4">
        <dgm:presLayoutVars>
          <dgm:bulletEnabled val="1"/>
        </dgm:presLayoutVars>
      </dgm:prSet>
      <dgm:spPr/>
    </dgm:pt>
    <dgm:pt modelId="{A362C3F8-F229-4AF6-A4BF-8E37DC896466}" type="pres">
      <dgm:prSet presAssocID="{68FF3621-5BEC-4E8A-9EE1-0548AA2DA3D4}" presName="sibTrans" presStyleLbl="sibTrans2D1" presStyleIdx="1" presStyleCnt="3"/>
      <dgm:spPr/>
    </dgm:pt>
    <dgm:pt modelId="{686DABBB-0BB0-4570-B91E-10932176E9F7}" type="pres">
      <dgm:prSet presAssocID="{68FF3621-5BEC-4E8A-9EE1-0548AA2DA3D4}" presName="connectorText" presStyleLbl="sibTrans2D1" presStyleIdx="1" presStyleCnt="3"/>
      <dgm:spPr/>
    </dgm:pt>
    <dgm:pt modelId="{103C510D-9C29-444A-BCE0-94CA2E430060}" type="pres">
      <dgm:prSet presAssocID="{6BB80C21-3899-412C-9E25-E8CD75BD98E1}" presName="node" presStyleLbl="node1" presStyleIdx="2" presStyleCnt="4">
        <dgm:presLayoutVars>
          <dgm:bulletEnabled val="1"/>
        </dgm:presLayoutVars>
      </dgm:prSet>
      <dgm:spPr/>
    </dgm:pt>
    <dgm:pt modelId="{18831F21-5E5A-4F65-98C2-873296653544}" type="pres">
      <dgm:prSet presAssocID="{F10B016A-9F44-432F-A668-D9C372BA0EA4}" presName="sibTrans" presStyleLbl="sibTrans2D1" presStyleIdx="2" presStyleCnt="3"/>
      <dgm:spPr/>
    </dgm:pt>
    <dgm:pt modelId="{E8A30E39-D24A-46A3-B303-D39A229F6728}" type="pres">
      <dgm:prSet presAssocID="{F10B016A-9F44-432F-A668-D9C372BA0EA4}" presName="connectorText" presStyleLbl="sibTrans2D1" presStyleIdx="2" presStyleCnt="3"/>
      <dgm:spPr/>
    </dgm:pt>
    <dgm:pt modelId="{88DA78DF-E236-4DD3-865A-37C8825FCD06}" type="pres">
      <dgm:prSet presAssocID="{5F31C586-BFB8-45D8-8B25-820578CB89F8}" presName="node" presStyleLbl="node1" presStyleIdx="3" presStyleCnt="4">
        <dgm:presLayoutVars>
          <dgm:bulletEnabled val="1"/>
        </dgm:presLayoutVars>
      </dgm:prSet>
      <dgm:spPr/>
    </dgm:pt>
  </dgm:ptLst>
  <dgm:cxnLst>
    <dgm:cxn modelId="{E1630301-0E10-40AC-B146-7590FD105B7F}" srcId="{F5265297-534C-436B-84FD-475F582E86DC}" destId="{79753CE7-1A8D-4CFD-9E19-DBBBFBB11400}" srcOrd="1" destOrd="0" parTransId="{ACDC1830-BFD6-4136-87C9-DD6152EA57ED}" sibTransId="{68FF3621-5BEC-4E8A-9EE1-0548AA2DA3D4}"/>
    <dgm:cxn modelId="{3A8AD005-34F4-45A4-B45B-4CCEAFE9C90A}" type="presOf" srcId="{79753CE7-1A8D-4CFD-9E19-DBBBFBB11400}" destId="{B8BE80BA-7B30-43D2-9472-1F6B81391B6D}" srcOrd="0" destOrd="0" presId="urn:microsoft.com/office/officeart/2005/8/layout/process2"/>
    <dgm:cxn modelId="{C05B7418-7C30-4C3A-93B4-046D74515AFC}" type="presOf" srcId="{454067AE-4E89-430E-9DB0-4FF42F31DEC6}" destId="{88DA78DF-E236-4DD3-865A-37C8825FCD06}" srcOrd="0" destOrd="1" presId="urn:microsoft.com/office/officeart/2005/8/layout/process2"/>
    <dgm:cxn modelId="{44AC631E-0CDA-47A1-A736-4F60E43DA9D5}" srcId="{F5265297-534C-436B-84FD-475F582E86DC}" destId="{5F31C586-BFB8-45D8-8B25-820578CB89F8}" srcOrd="3" destOrd="0" parTransId="{DA93323C-638B-42EF-8FA1-FADEB3BC90AE}" sibTransId="{46B7BF25-90C4-497C-89F1-78B9B3294C0A}"/>
    <dgm:cxn modelId="{5C211029-E957-48BF-8853-12E823524D0D}" type="presOf" srcId="{F10B016A-9F44-432F-A668-D9C372BA0EA4}" destId="{E8A30E39-D24A-46A3-B303-D39A229F6728}" srcOrd="1" destOrd="0" presId="urn:microsoft.com/office/officeart/2005/8/layout/process2"/>
    <dgm:cxn modelId="{D81F9D2F-D805-4519-855C-947AF4827F00}" type="presOf" srcId="{5F31C586-BFB8-45D8-8B25-820578CB89F8}" destId="{88DA78DF-E236-4DD3-865A-37C8825FCD06}" srcOrd="0" destOrd="0" presId="urn:microsoft.com/office/officeart/2005/8/layout/process2"/>
    <dgm:cxn modelId="{E424B634-1C64-4B29-BD66-043CFB3F3978}" srcId="{F5265297-534C-436B-84FD-475F582E86DC}" destId="{6BB80C21-3899-412C-9E25-E8CD75BD98E1}" srcOrd="2" destOrd="0" parTransId="{5B1060BE-2696-4D25-9B34-CC9F041FE739}" sibTransId="{F10B016A-9F44-432F-A668-D9C372BA0EA4}"/>
    <dgm:cxn modelId="{9C8B9564-3E98-4696-9098-CFA3A38CA4DD}" type="presOf" srcId="{128DB5A6-C843-43DD-8BEC-4A45D996233C}" destId="{C92CA693-7670-4C10-9E61-806953E43A1E}" srcOrd="0" destOrd="0" presId="urn:microsoft.com/office/officeart/2005/8/layout/process2"/>
    <dgm:cxn modelId="{8C91D68D-4E46-4F2C-BBA8-CD0A5C2FCE65}" type="presOf" srcId="{F5265297-534C-436B-84FD-475F582E86DC}" destId="{F3DA12F0-B9DF-4390-8F9C-82C47AD38AD5}" srcOrd="0" destOrd="0" presId="urn:microsoft.com/office/officeart/2005/8/layout/process2"/>
    <dgm:cxn modelId="{8A3F0EB1-BB3C-42D9-820D-CF4CCDC77282}" type="presOf" srcId="{0393FE5C-C256-4D81-A436-5F197FE9C67A}" destId="{05883CEC-0FEB-4E0A-A701-646FD2575F96}" srcOrd="1" destOrd="0" presId="urn:microsoft.com/office/officeart/2005/8/layout/process2"/>
    <dgm:cxn modelId="{C05149C5-1A65-45C9-B404-2A3F773EE541}" type="presOf" srcId="{6436CE5C-9AB0-42DD-9B60-E1D5B4A7A668}" destId="{103C510D-9C29-444A-BCE0-94CA2E430060}" srcOrd="0" destOrd="1" presId="urn:microsoft.com/office/officeart/2005/8/layout/process2"/>
    <dgm:cxn modelId="{C6DBD3D2-6FE7-4CFE-A567-7F15E9D55A1C}" srcId="{79753CE7-1A8D-4CFD-9E19-DBBBFBB11400}" destId="{4EFAB448-4B25-4A44-81DE-1BFF2A8A91D8}" srcOrd="0" destOrd="0" parTransId="{B4FFFD14-BF3B-421A-83D4-AB1A38699010}" sibTransId="{82CA3C6A-D668-4E37-AE80-AAA71D290B05}"/>
    <dgm:cxn modelId="{246CCFD7-C14F-4F3F-8470-4D7A0FB5C41D}" srcId="{5F31C586-BFB8-45D8-8B25-820578CB89F8}" destId="{454067AE-4E89-430E-9DB0-4FF42F31DEC6}" srcOrd="0" destOrd="0" parTransId="{DF1BD676-9BF5-4E67-BDC8-8D04F59EDCCF}" sibTransId="{AF67968F-CCB6-4CDC-B1AA-731F5CBDDED9}"/>
    <dgm:cxn modelId="{315591DD-ECD7-4CA3-865C-AEFF9140D514}" type="presOf" srcId="{68FF3621-5BEC-4E8A-9EE1-0548AA2DA3D4}" destId="{A362C3F8-F229-4AF6-A4BF-8E37DC896466}" srcOrd="0" destOrd="0" presId="urn:microsoft.com/office/officeart/2005/8/layout/process2"/>
    <dgm:cxn modelId="{D81573E2-00D9-4532-81A8-7648D43CC678}" type="presOf" srcId="{68FF3621-5BEC-4E8A-9EE1-0548AA2DA3D4}" destId="{686DABBB-0BB0-4570-B91E-10932176E9F7}" srcOrd="1" destOrd="0" presId="urn:microsoft.com/office/officeart/2005/8/layout/process2"/>
    <dgm:cxn modelId="{B71882E6-4064-4981-B03F-8D14772A8CB9}" type="presOf" srcId="{F10B016A-9F44-432F-A668-D9C372BA0EA4}" destId="{18831F21-5E5A-4F65-98C2-873296653544}" srcOrd="0" destOrd="0" presId="urn:microsoft.com/office/officeart/2005/8/layout/process2"/>
    <dgm:cxn modelId="{AD3F29E9-C8C0-485B-B714-51E2AA9C80D6}" srcId="{6BB80C21-3899-412C-9E25-E8CD75BD98E1}" destId="{6436CE5C-9AB0-42DD-9B60-E1D5B4A7A668}" srcOrd="0" destOrd="0" parTransId="{BD652E53-170F-4703-97F1-7A9E4356E369}" sibTransId="{A673B87F-99BE-4890-BC45-BE4D499426D5}"/>
    <dgm:cxn modelId="{6E62C8EB-5CB2-49E1-A646-63CD2545C059}" srcId="{F5265297-534C-436B-84FD-475F582E86DC}" destId="{128DB5A6-C843-43DD-8BEC-4A45D996233C}" srcOrd="0" destOrd="0" parTransId="{2D88D4FF-B97A-4C38-9FFF-8799B0BDBE48}" sibTransId="{0393FE5C-C256-4D81-A436-5F197FE9C67A}"/>
    <dgm:cxn modelId="{308E7FF2-F701-4AC6-ADC5-F9858E8F75BF}" type="presOf" srcId="{D9B172F6-BFE7-468C-977B-0631E7D9827D}" destId="{C92CA693-7670-4C10-9E61-806953E43A1E}" srcOrd="0" destOrd="1" presId="urn:microsoft.com/office/officeart/2005/8/layout/process2"/>
    <dgm:cxn modelId="{AC6E5DF5-E8CB-4C4A-92B5-A35432F6C3CA}" type="presOf" srcId="{4EFAB448-4B25-4A44-81DE-1BFF2A8A91D8}" destId="{B8BE80BA-7B30-43D2-9472-1F6B81391B6D}" srcOrd="0" destOrd="1" presId="urn:microsoft.com/office/officeart/2005/8/layout/process2"/>
    <dgm:cxn modelId="{43DC3EFD-035F-42F2-8E4A-11B7B8D23E76}" type="presOf" srcId="{0393FE5C-C256-4D81-A436-5F197FE9C67A}" destId="{E0811D56-BCBD-43FB-9B19-0BBFD45CB8F4}" srcOrd="0" destOrd="0" presId="urn:microsoft.com/office/officeart/2005/8/layout/process2"/>
    <dgm:cxn modelId="{6B2DF3FD-9450-4902-ACB6-A9C0953F1465}" type="presOf" srcId="{6BB80C21-3899-412C-9E25-E8CD75BD98E1}" destId="{103C510D-9C29-444A-BCE0-94CA2E430060}" srcOrd="0" destOrd="0" presId="urn:microsoft.com/office/officeart/2005/8/layout/process2"/>
    <dgm:cxn modelId="{836D6EFE-3BB0-41B7-8B43-27A0015155E9}" srcId="{128DB5A6-C843-43DD-8BEC-4A45D996233C}" destId="{D9B172F6-BFE7-468C-977B-0631E7D9827D}" srcOrd="0" destOrd="0" parTransId="{C5765B3C-B8EC-4BA0-BFC2-38FACFDC8970}" sibTransId="{1D827E36-5530-4C36-B0BD-FDC03D8B4872}"/>
    <dgm:cxn modelId="{EA8DB7E4-8354-470F-8934-CFE6C5F13D31}" type="presParOf" srcId="{F3DA12F0-B9DF-4390-8F9C-82C47AD38AD5}" destId="{C92CA693-7670-4C10-9E61-806953E43A1E}" srcOrd="0" destOrd="0" presId="urn:microsoft.com/office/officeart/2005/8/layout/process2"/>
    <dgm:cxn modelId="{DE835D82-58A0-40AD-86B1-D5349CDA14C2}" type="presParOf" srcId="{F3DA12F0-B9DF-4390-8F9C-82C47AD38AD5}" destId="{E0811D56-BCBD-43FB-9B19-0BBFD45CB8F4}" srcOrd="1" destOrd="0" presId="urn:microsoft.com/office/officeart/2005/8/layout/process2"/>
    <dgm:cxn modelId="{394B3B67-971D-43F5-B951-A7C3DA22475D}" type="presParOf" srcId="{E0811D56-BCBD-43FB-9B19-0BBFD45CB8F4}" destId="{05883CEC-0FEB-4E0A-A701-646FD2575F96}" srcOrd="0" destOrd="0" presId="urn:microsoft.com/office/officeart/2005/8/layout/process2"/>
    <dgm:cxn modelId="{4DCC916E-924A-4B9A-BCCC-52B600F0DC33}" type="presParOf" srcId="{F3DA12F0-B9DF-4390-8F9C-82C47AD38AD5}" destId="{B8BE80BA-7B30-43D2-9472-1F6B81391B6D}" srcOrd="2" destOrd="0" presId="urn:microsoft.com/office/officeart/2005/8/layout/process2"/>
    <dgm:cxn modelId="{E293B4AD-2D44-4D1B-9E30-47757B7159D8}" type="presParOf" srcId="{F3DA12F0-B9DF-4390-8F9C-82C47AD38AD5}" destId="{A362C3F8-F229-4AF6-A4BF-8E37DC896466}" srcOrd="3" destOrd="0" presId="urn:microsoft.com/office/officeart/2005/8/layout/process2"/>
    <dgm:cxn modelId="{51CEE909-DEB0-48CA-93A4-00F97270F0F4}" type="presParOf" srcId="{A362C3F8-F229-4AF6-A4BF-8E37DC896466}" destId="{686DABBB-0BB0-4570-B91E-10932176E9F7}" srcOrd="0" destOrd="0" presId="urn:microsoft.com/office/officeart/2005/8/layout/process2"/>
    <dgm:cxn modelId="{E1848F76-F529-4729-A026-94DAABE85239}" type="presParOf" srcId="{F3DA12F0-B9DF-4390-8F9C-82C47AD38AD5}" destId="{103C510D-9C29-444A-BCE0-94CA2E430060}" srcOrd="4" destOrd="0" presId="urn:microsoft.com/office/officeart/2005/8/layout/process2"/>
    <dgm:cxn modelId="{7928D0D8-D396-494A-ABC0-CAB47719CA7F}" type="presParOf" srcId="{F3DA12F0-B9DF-4390-8F9C-82C47AD38AD5}" destId="{18831F21-5E5A-4F65-98C2-873296653544}" srcOrd="5" destOrd="0" presId="urn:microsoft.com/office/officeart/2005/8/layout/process2"/>
    <dgm:cxn modelId="{B8A4EF40-A1D2-4CBE-AEA2-8F7FC85EFCA6}" type="presParOf" srcId="{18831F21-5E5A-4F65-98C2-873296653544}" destId="{E8A30E39-D24A-46A3-B303-D39A229F6728}" srcOrd="0" destOrd="0" presId="urn:microsoft.com/office/officeart/2005/8/layout/process2"/>
    <dgm:cxn modelId="{252D4358-AF4C-41D4-AC8D-2AECBDCC1606}" type="presParOf" srcId="{F3DA12F0-B9DF-4390-8F9C-82C47AD38AD5}" destId="{88DA78DF-E236-4DD3-865A-37C8825FCD0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53C50D-4A27-45EF-84C0-86110E8DCEE9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09E0356-B74F-4856-B16E-37429EE9C87E}">
      <dgm:prSet phldrT="[Text]"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Copy VM  instance external IP address</a:t>
          </a:r>
        </a:p>
      </dgm:t>
    </dgm:pt>
    <dgm:pt modelId="{0D71CCAE-6C22-47FF-97A8-70E4C193953C}" type="parTrans" cxnId="{E6405072-93C3-4E51-B556-0CAD77DCEE6A}">
      <dgm:prSet/>
      <dgm:spPr/>
      <dgm:t>
        <a:bodyPr/>
        <a:lstStyle/>
        <a:p>
          <a:endParaRPr lang="en-US"/>
        </a:p>
      </dgm:t>
    </dgm:pt>
    <dgm:pt modelId="{4597B695-A2F2-4700-BE95-C92426206B3A}" type="sibTrans" cxnId="{E6405072-93C3-4E51-B556-0CAD77DCEE6A}">
      <dgm:prSet/>
      <dgm:spPr/>
      <dgm:t>
        <a:bodyPr/>
        <a:lstStyle/>
        <a:p>
          <a:endParaRPr lang="en-US"/>
        </a:p>
      </dgm:t>
    </dgm:pt>
    <dgm:pt modelId="{A6905B6A-55F4-4D90-9B15-435695B8DC4A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Select your SQL instance</a:t>
          </a:r>
        </a:p>
      </dgm:t>
    </dgm:pt>
    <dgm:pt modelId="{F2962E49-FD6A-4FDD-82B2-7BFE80C9B315}" type="parTrans" cxnId="{82500250-86E9-4233-A6A0-97F8DCF337A6}">
      <dgm:prSet/>
      <dgm:spPr/>
    </dgm:pt>
    <dgm:pt modelId="{A1158E2C-B89E-45D6-8A73-287479C511E4}" type="sibTrans" cxnId="{82500250-86E9-4233-A6A0-97F8DCF337A6}">
      <dgm:prSet/>
      <dgm:spPr/>
      <dgm:t>
        <a:bodyPr/>
        <a:lstStyle/>
        <a:p>
          <a:endParaRPr lang="en-US"/>
        </a:p>
      </dgm:t>
    </dgm:pt>
    <dgm:pt modelId="{D2C54385-1E9E-462A-8B39-D463A25FD535}">
      <dgm:prSet phldr="0"/>
      <dgm:spPr/>
      <dgm:t>
        <a:bodyPr/>
        <a:lstStyle/>
        <a:p>
          <a:pPr rtl="0"/>
          <a:r>
            <a:rPr lang="en-US" dirty="0">
              <a:latin typeface="Times New Roman"/>
              <a:cs typeface="Times New Roman"/>
            </a:rPr>
            <a:t>In connections add your external IP address in the add network</a:t>
          </a:r>
        </a:p>
      </dgm:t>
    </dgm:pt>
    <dgm:pt modelId="{51797840-B10D-407A-983A-E02ECBB525CD}" type="parTrans" cxnId="{9FDF8CAC-667C-4C78-A985-A2B36CFA863A}">
      <dgm:prSet/>
      <dgm:spPr/>
    </dgm:pt>
    <dgm:pt modelId="{7417B510-0C0B-495B-8A89-520E813A0E2A}" type="sibTrans" cxnId="{9FDF8CAC-667C-4C78-A985-A2B36CFA863A}">
      <dgm:prSet/>
      <dgm:spPr/>
      <dgm:t>
        <a:bodyPr/>
        <a:lstStyle/>
        <a:p>
          <a:endParaRPr lang="en-US"/>
        </a:p>
      </dgm:t>
    </dgm:pt>
    <dgm:pt modelId="{718B799A-FAF9-4416-84CE-DE1144A02D6C}" type="pres">
      <dgm:prSet presAssocID="{A353C50D-4A27-45EF-84C0-86110E8DCEE9}" presName="linearFlow" presStyleCnt="0">
        <dgm:presLayoutVars>
          <dgm:resizeHandles val="exact"/>
        </dgm:presLayoutVars>
      </dgm:prSet>
      <dgm:spPr/>
    </dgm:pt>
    <dgm:pt modelId="{3D8A11E9-8106-4D82-91D8-6A27F056AC80}" type="pres">
      <dgm:prSet presAssocID="{309E0356-B74F-4856-B16E-37429EE9C87E}" presName="node" presStyleLbl="node1" presStyleIdx="0" presStyleCnt="3">
        <dgm:presLayoutVars>
          <dgm:bulletEnabled val="1"/>
        </dgm:presLayoutVars>
      </dgm:prSet>
      <dgm:spPr/>
    </dgm:pt>
    <dgm:pt modelId="{C407CED5-58E1-4B2E-901F-6BE291C6C05F}" type="pres">
      <dgm:prSet presAssocID="{4597B695-A2F2-4700-BE95-C92426206B3A}" presName="sibTrans" presStyleLbl="sibTrans2D1" presStyleIdx="0" presStyleCnt="2"/>
      <dgm:spPr/>
    </dgm:pt>
    <dgm:pt modelId="{742C4B21-C5C0-475D-9152-FA9337AE5EDD}" type="pres">
      <dgm:prSet presAssocID="{4597B695-A2F2-4700-BE95-C92426206B3A}" presName="connectorText" presStyleLbl="sibTrans2D1" presStyleIdx="0" presStyleCnt="2"/>
      <dgm:spPr/>
    </dgm:pt>
    <dgm:pt modelId="{E2CC799C-1A20-4651-8BA0-88CA20977CDB}" type="pres">
      <dgm:prSet presAssocID="{A6905B6A-55F4-4D90-9B15-435695B8DC4A}" presName="node" presStyleLbl="node1" presStyleIdx="1" presStyleCnt="3">
        <dgm:presLayoutVars>
          <dgm:bulletEnabled val="1"/>
        </dgm:presLayoutVars>
      </dgm:prSet>
      <dgm:spPr/>
    </dgm:pt>
    <dgm:pt modelId="{77AB25C6-DB3F-422A-9492-3E8A1E37E42F}" type="pres">
      <dgm:prSet presAssocID="{A1158E2C-B89E-45D6-8A73-287479C511E4}" presName="sibTrans" presStyleLbl="sibTrans2D1" presStyleIdx="1" presStyleCnt="2"/>
      <dgm:spPr/>
    </dgm:pt>
    <dgm:pt modelId="{184286F3-3BEC-4246-B36A-E067DB754443}" type="pres">
      <dgm:prSet presAssocID="{A1158E2C-B89E-45D6-8A73-287479C511E4}" presName="connectorText" presStyleLbl="sibTrans2D1" presStyleIdx="1" presStyleCnt="2"/>
      <dgm:spPr/>
    </dgm:pt>
    <dgm:pt modelId="{39DD790E-FF5C-4ACD-99B8-73FE1C3735A2}" type="pres">
      <dgm:prSet presAssocID="{D2C54385-1E9E-462A-8B39-D463A25FD535}" presName="node" presStyleLbl="node1" presStyleIdx="2" presStyleCnt="3">
        <dgm:presLayoutVars>
          <dgm:bulletEnabled val="1"/>
        </dgm:presLayoutVars>
      </dgm:prSet>
      <dgm:spPr/>
    </dgm:pt>
  </dgm:ptLst>
  <dgm:cxnLst>
    <dgm:cxn modelId="{F0A49E38-3F0B-41AA-A808-834FAED27A4B}" type="presOf" srcId="{4597B695-A2F2-4700-BE95-C92426206B3A}" destId="{C407CED5-58E1-4B2E-901F-6BE291C6C05F}" srcOrd="0" destOrd="0" presId="urn:microsoft.com/office/officeart/2005/8/layout/process2"/>
    <dgm:cxn modelId="{83ED253A-709A-48BB-A71F-E53D4ACDFDFC}" type="presOf" srcId="{A353C50D-4A27-45EF-84C0-86110E8DCEE9}" destId="{718B799A-FAF9-4416-84CE-DE1144A02D6C}" srcOrd="0" destOrd="0" presId="urn:microsoft.com/office/officeart/2005/8/layout/process2"/>
    <dgm:cxn modelId="{E56DF35C-485D-4E39-BF11-38000C2458AE}" type="presOf" srcId="{D2C54385-1E9E-462A-8B39-D463A25FD535}" destId="{39DD790E-FF5C-4ACD-99B8-73FE1C3735A2}" srcOrd="0" destOrd="0" presId="urn:microsoft.com/office/officeart/2005/8/layout/process2"/>
    <dgm:cxn modelId="{82500250-86E9-4233-A6A0-97F8DCF337A6}" srcId="{A353C50D-4A27-45EF-84C0-86110E8DCEE9}" destId="{A6905B6A-55F4-4D90-9B15-435695B8DC4A}" srcOrd="1" destOrd="0" parTransId="{F2962E49-FD6A-4FDD-82B2-7BFE80C9B315}" sibTransId="{A1158E2C-B89E-45D6-8A73-287479C511E4}"/>
    <dgm:cxn modelId="{E6405072-93C3-4E51-B556-0CAD77DCEE6A}" srcId="{A353C50D-4A27-45EF-84C0-86110E8DCEE9}" destId="{309E0356-B74F-4856-B16E-37429EE9C87E}" srcOrd="0" destOrd="0" parTransId="{0D71CCAE-6C22-47FF-97A8-70E4C193953C}" sibTransId="{4597B695-A2F2-4700-BE95-C92426206B3A}"/>
    <dgm:cxn modelId="{5930E686-5FEA-4F4C-826F-F0A2EBF736E3}" type="presOf" srcId="{A1158E2C-B89E-45D6-8A73-287479C511E4}" destId="{184286F3-3BEC-4246-B36A-E067DB754443}" srcOrd="1" destOrd="0" presId="urn:microsoft.com/office/officeart/2005/8/layout/process2"/>
    <dgm:cxn modelId="{C9FFA08B-C477-4020-9847-FDAAE4BF490A}" type="presOf" srcId="{309E0356-B74F-4856-B16E-37429EE9C87E}" destId="{3D8A11E9-8106-4D82-91D8-6A27F056AC80}" srcOrd="0" destOrd="0" presId="urn:microsoft.com/office/officeart/2005/8/layout/process2"/>
    <dgm:cxn modelId="{88B0B28D-3152-4AAB-93BF-BD9930110C37}" type="presOf" srcId="{4597B695-A2F2-4700-BE95-C92426206B3A}" destId="{742C4B21-C5C0-475D-9152-FA9337AE5EDD}" srcOrd="1" destOrd="0" presId="urn:microsoft.com/office/officeart/2005/8/layout/process2"/>
    <dgm:cxn modelId="{9FDF8CAC-667C-4C78-A985-A2B36CFA863A}" srcId="{A353C50D-4A27-45EF-84C0-86110E8DCEE9}" destId="{D2C54385-1E9E-462A-8B39-D463A25FD535}" srcOrd="2" destOrd="0" parTransId="{51797840-B10D-407A-983A-E02ECBB525CD}" sibTransId="{7417B510-0C0B-495B-8A89-520E813A0E2A}"/>
    <dgm:cxn modelId="{DFE85DD2-73F8-416E-A1EB-7E5033F372E1}" type="presOf" srcId="{A6905B6A-55F4-4D90-9B15-435695B8DC4A}" destId="{E2CC799C-1A20-4651-8BA0-88CA20977CDB}" srcOrd="0" destOrd="0" presId="urn:microsoft.com/office/officeart/2005/8/layout/process2"/>
    <dgm:cxn modelId="{0D714EF1-F2C2-44CD-90D0-DC9674FEEB31}" type="presOf" srcId="{A1158E2C-B89E-45D6-8A73-287479C511E4}" destId="{77AB25C6-DB3F-422A-9492-3E8A1E37E42F}" srcOrd="0" destOrd="0" presId="urn:microsoft.com/office/officeart/2005/8/layout/process2"/>
    <dgm:cxn modelId="{465289FD-6F50-4200-A035-541B42308AEF}" type="presParOf" srcId="{718B799A-FAF9-4416-84CE-DE1144A02D6C}" destId="{3D8A11E9-8106-4D82-91D8-6A27F056AC80}" srcOrd="0" destOrd="0" presId="urn:microsoft.com/office/officeart/2005/8/layout/process2"/>
    <dgm:cxn modelId="{CA051A6E-BE75-4FA0-A2B1-0E6F921487A0}" type="presParOf" srcId="{718B799A-FAF9-4416-84CE-DE1144A02D6C}" destId="{C407CED5-58E1-4B2E-901F-6BE291C6C05F}" srcOrd="1" destOrd="0" presId="urn:microsoft.com/office/officeart/2005/8/layout/process2"/>
    <dgm:cxn modelId="{C2B95D6F-749B-4419-9EA2-F6EC826FD5F5}" type="presParOf" srcId="{C407CED5-58E1-4B2E-901F-6BE291C6C05F}" destId="{742C4B21-C5C0-475D-9152-FA9337AE5EDD}" srcOrd="0" destOrd="0" presId="urn:microsoft.com/office/officeart/2005/8/layout/process2"/>
    <dgm:cxn modelId="{F6C7302F-3B6D-4BC5-8207-BE58EB7B5823}" type="presParOf" srcId="{718B799A-FAF9-4416-84CE-DE1144A02D6C}" destId="{E2CC799C-1A20-4651-8BA0-88CA20977CDB}" srcOrd="2" destOrd="0" presId="urn:microsoft.com/office/officeart/2005/8/layout/process2"/>
    <dgm:cxn modelId="{964D8A7F-9611-46AC-9003-B3874BA8FE2F}" type="presParOf" srcId="{718B799A-FAF9-4416-84CE-DE1144A02D6C}" destId="{77AB25C6-DB3F-422A-9492-3E8A1E37E42F}" srcOrd="3" destOrd="0" presId="urn:microsoft.com/office/officeart/2005/8/layout/process2"/>
    <dgm:cxn modelId="{943B2487-EFA6-40D2-8DB7-C54B90482CA2}" type="presParOf" srcId="{77AB25C6-DB3F-422A-9492-3E8A1E37E42F}" destId="{184286F3-3BEC-4246-B36A-E067DB754443}" srcOrd="0" destOrd="0" presId="urn:microsoft.com/office/officeart/2005/8/layout/process2"/>
    <dgm:cxn modelId="{F14C3592-A5FA-4FFE-9DCE-AE8305977070}" type="presParOf" srcId="{718B799A-FAF9-4416-84CE-DE1144A02D6C}" destId="{39DD790E-FF5C-4ACD-99B8-73FE1C3735A2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254E8E-4BAA-4B6D-B002-83A6037707A0}" type="doc">
      <dgm:prSet loTypeId="urn:microsoft.com/office/officeart/2016/7/layout/Basic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FC6BCE-BB6E-4B78-81FE-76709FBF0691}">
      <dgm:prSet/>
      <dgm:spPr/>
      <dgm:t>
        <a:bodyPr/>
        <a:lstStyle/>
        <a:p>
          <a:pPr rtl="0"/>
          <a:r>
            <a:rPr lang="en-US" baseline="0" dirty="0"/>
            <a:t> Go to BigQuery</a:t>
          </a:r>
          <a:r>
            <a:rPr lang="en-US" baseline="0" dirty="0">
              <a:latin typeface="Neue Haas Grotesk Text Pro"/>
            </a:rPr>
            <a:t> </a:t>
          </a:r>
        </a:p>
      </dgm:t>
    </dgm:pt>
    <dgm:pt modelId="{AFC8A251-49C4-499D-B2AD-B775C9E05343}" type="parTrans" cxnId="{B75FE50D-2B5D-4CD4-AA34-F9203B66CC29}">
      <dgm:prSet/>
      <dgm:spPr/>
      <dgm:t>
        <a:bodyPr/>
        <a:lstStyle/>
        <a:p>
          <a:endParaRPr lang="en-US"/>
        </a:p>
      </dgm:t>
    </dgm:pt>
    <dgm:pt modelId="{1AD01C27-FF0D-43B6-B4C1-04ABDAE4EBCF}" type="sibTrans" cxnId="{B75FE50D-2B5D-4CD4-AA34-F9203B66CC29}">
      <dgm:prSet/>
      <dgm:spPr/>
      <dgm:t>
        <a:bodyPr/>
        <a:lstStyle/>
        <a:p>
          <a:endParaRPr lang="en-US"/>
        </a:p>
      </dgm:t>
    </dgm:pt>
    <dgm:pt modelId="{8CA3AA66-8A29-4D24-919D-A94E6E87D6A8}">
      <dgm:prSet/>
      <dgm:spPr/>
      <dgm:t>
        <a:bodyPr/>
        <a:lstStyle/>
        <a:p>
          <a:pPr rtl="0"/>
          <a:r>
            <a:rPr lang="en-US" baseline="0" dirty="0"/>
            <a:t> </a:t>
          </a:r>
          <a:r>
            <a:rPr lang="en-US" baseline="0" dirty="0">
              <a:latin typeface="Neue Haas Grotesk Text Pro"/>
            </a:rPr>
            <a:t>Click on </a:t>
          </a:r>
          <a:r>
            <a:rPr lang="en-US" dirty="0" err="1"/>
            <a:t>CloudSQL</a:t>
          </a:r>
          <a:r>
            <a:rPr lang="en-US" dirty="0"/>
            <a:t> (MySQL): </a:t>
          </a:r>
          <a:r>
            <a:rPr lang="en-US" dirty="0" err="1"/>
            <a:t>BigQuery</a:t>
          </a:r>
          <a:r>
            <a:rPr lang="en-US" dirty="0"/>
            <a:t> Federation</a:t>
          </a:r>
        </a:p>
      </dgm:t>
    </dgm:pt>
    <dgm:pt modelId="{1E288336-B367-42E2-99F8-F3AD72052492}" type="parTrans" cxnId="{3ECD6B1B-C111-4F5E-A6D9-8291B5376D8A}">
      <dgm:prSet/>
      <dgm:spPr/>
      <dgm:t>
        <a:bodyPr/>
        <a:lstStyle/>
        <a:p>
          <a:endParaRPr lang="en-US"/>
        </a:p>
      </dgm:t>
    </dgm:pt>
    <dgm:pt modelId="{CC8980FB-28D9-426C-A68A-5F83488F56A8}" type="sibTrans" cxnId="{3ECD6B1B-C111-4F5E-A6D9-8291B5376D8A}">
      <dgm:prSet/>
      <dgm:spPr/>
      <dgm:t>
        <a:bodyPr/>
        <a:lstStyle/>
        <a:p>
          <a:endParaRPr lang="en-US"/>
        </a:p>
      </dgm:t>
    </dgm:pt>
    <dgm:pt modelId="{2203C00B-AA07-485E-A0F9-B4074BD0D661}">
      <dgm:prSet phldr="0"/>
      <dgm:spPr/>
      <dgm:t>
        <a:bodyPr/>
        <a:lstStyle/>
        <a:p>
          <a:pPr rtl="0"/>
          <a:r>
            <a:rPr lang="en-US" baseline="0" dirty="0">
              <a:latin typeface="Neue Haas Grotesk Text Pro"/>
            </a:rPr>
            <a:t> Click on add Data</a:t>
          </a:r>
        </a:p>
      </dgm:t>
    </dgm:pt>
    <dgm:pt modelId="{594302FA-17D3-4B6D-9614-C84D1165F68C}" type="parTrans" cxnId="{CDFF01FE-9E54-4382-9B19-5A253FB9FCA2}">
      <dgm:prSet/>
      <dgm:spPr/>
    </dgm:pt>
    <dgm:pt modelId="{75022130-002C-4C3D-83BB-D341C6CC9DE4}" type="sibTrans" cxnId="{CDFF01FE-9E54-4382-9B19-5A253FB9FCA2}">
      <dgm:prSet/>
      <dgm:spPr/>
    </dgm:pt>
    <dgm:pt modelId="{BF71B1F7-6A00-4C89-9237-5B84C1E87691}">
      <dgm:prSet phldr="0"/>
      <dgm:spPr/>
      <dgm:t>
        <a:bodyPr/>
        <a:lstStyle/>
        <a:p>
          <a:pPr rtl="0"/>
          <a:r>
            <a:rPr lang="en-US" baseline="0" dirty="0">
              <a:latin typeface="Neue Haas Grotesk Text Pro"/>
            </a:rPr>
            <a:t> Go </a:t>
          </a:r>
          <a:r>
            <a:rPr lang="en-US" dirty="0">
              <a:latin typeface="Neue Haas Grotesk Text Pro"/>
            </a:rPr>
            <a:t>to databases</a:t>
          </a:r>
          <a:endParaRPr lang="en-US" dirty="0"/>
        </a:p>
      </dgm:t>
    </dgm:pt>
    <dgm:pt modelId="{F4BBAAEA-1A49-4E03-A9B8-BC2C45D4FFCA}" type="parTrans" cxnId="{7313BF51-5B46-4C86-8608-2EE1C424068C}">
      <dgm:prSet/>
      <dgm:spPr/>
    </dgm:pt>
    <dgm:pt modelId="{FBD92EC5-F426-4F3B-9AA4-DD2AA1F385E6}" type="sibTrans" cxnId="{7313BF51-5B46-4C86-8608-2EE1C424068C}">
      <dgm:prSet/>
      <dgm:spPr/>
    </dgm:pt>
    <dgm:pt modelId="{968A802A-F95B-4DBD-8DBB-95D046882917}" type="pres">
      <dgm:prSet presAssocID="{59254E8E-4BAA-4B6D-B002-83A6037707A0}" presName="Name0" presStyleCnt="0">
        <dgm:presLayoutVars>
          <dgm:dir/>
          <dgm:resizeHandles val="exact"/>
        </dgm:presLayoutVars>
      </dgm:prSet>
      <dgm:spPr/>
    </dgm:pt>
    <dgm:pt modelId="{31F19202-E36E-4A4B-BD63-B517EBC372D3}" type="pres">
      <dgm:prSet presAssocID="{54FC6BCE-BB6E-4B78-81FE-76709FBF0691}" presName="node" presStyleLbl="node1" presStyleIdx="0" presStyleCnt="7">
        <dgm:presLayoutVars>
          <dgm:bulletEnabled val="1"/>
        </dgm:presLayoutVars>
      </dgm:prSet>
      <dgm:spPr/>
    </dgm:pt>
    <dgm:pt modelId="{5DD17D28-6DDC-4908-9DE4-28769A7FBC3C}" type="pres">
      <dgm:prSet presAssocID="{1AD01C27-FF0D-43B6-B4C1-04ABDAE4EBCF}" presName="sibTransSpacerBeforeConnector" presStyleCnt="0"/>
      <dgm:spPr/>
    </dgm:pt>
    <dgm:pt modelId="{59666914-48C9-4A9B-B6D7-9FE0FDD38D8D}" type="pres">
      <dgm:prSet presAssocID="{1AD01C27-FF0D-43B6-B4C1-04ABDAE4EBCF}" presName="sibTrans" presStyleLbl="node1" presStyleIdx="1" presStyleCnt="7"/>
      <dgm:spPr/>
    </dgm:pt>
    <dgm:pt modelId="{BF0176EE-B322-48CE-A1FE-2405568D27E1}" type="pres">
      <dgm:prSet presAssocID="{1AD01C27-FF0D-43B6-B4C1-04ABDAE4EBCF}" presName="sibTransSpacerAfterConnector" presStyleCnt="0"/>
      <dgm:spPr/>
    </dgm:pt>
    <dgm:pt modelId="{8A540F46-EA4D-4809-9F19-AD8A3CB5E482}" type="pres">
      <dgm:prSet presAssocID="{2203C00B-AA07-485E-A0F9-B4074BD0D661}" presName="node" presStyleLbl="node1" presStyleIdx="2" presStyleCnt="7">
        <dgm:presLayoutVars>
          <dgm:bulletEnabled val="1"/>
        </dgm:presLayoutVars>
      </dgm:prSet>
      <dgm:spPr/>
    </dgm:pt>
    <dgm:pt modelId="{60A449DE-73DF-4CF4-958B-DC22E6549D50}" type="pres">
      <dgm:prSet presAssocID="{75022130-002C-4C3D-83BB-D341C6CC9DE4}" presName="sibTransSpacerBeforeConnector" presStyleCnt="0"/>
      <dgm:spPr/>
    </dgm:pt>
    <dgm:pt modelId="{D271AF4E-4714-47E1-BF2D-83D75AEE2CDD}" type="pres">
      <dgm:prSet presAssocID="{75022130-002C-4C3D-83BB-D341C6CC9DE4}" presName="sibTrans" presStyleLbl="node1" presStyleIdx="3" presStyleCnt="7"/>
      <dgm:spPr/>
    </dgm:pt>
    <dgm:pt modelId="{B7637E19-EBCB-42C7-B72C-4615DA5BC8D0}" type="pres">
      <dgm:prSet presAssocID="{75022130-002C-4C3D-83BB-D341C6CC9DE4}" presName="sibTransSpacerAfterConnector" presStyleCnt="0"/>
      <dgm:spPr/>
    </dgm:pt>
    <dgm:pt modelId="{233E68FE-7B10-4E55-AAB8-EDBF8D11889B}" type="pres">
      <dgm:prSet presAssocID="{BF71B1F7-6A00-4C89-9237-5B84C1E87691}" presName="node" presStyleLbl="node1" presStyleIdx="4" presStyleCnt="7">
        <dgm:presLayoutVars>
          <dgm:bulletEnabled val="1"/>
        </dgm:presLayoutVars>
      </dgm:prSet>
      <dgm:spPr/>
    </dgm:pt>
    <dgm:pt modelId="{4D6D54D6-7D39-41DD-BDA1-A2CC05381EFF}" type="pres">
      <dgm:prSet presAssocID="{FBD92EC5-F426-4F3B-9AA4-DD2AA1F385E6}" presName="sibTransSpacerBeforeConnector" presStyleCnt="0"/>
      <dgm:spPr/>
    </dgm:pt>
    <dgm:pt modelId="{E9997E0B-DC3E-4AAA-9FC5-468590C24677}" type="pres">
      <dgm:prSet presAssocID="{FBD92EC5-F426-4F3B-9AA4-DD2AA1F385E6}" presName="sibTrans" presStyleLbl="node1" presStyleIdx="5" presStyleCnt="7"/>
      <dgm:spPr/>
    </dgm:pt>
    <dgm:pt modelId="{5E0C4437-1441-4882-B939-FEC39A7A5ADE}" type="pres">
      <dgm:prSet presAssocID="{FBD92EC5-F426-4F3B-9AA4-DD2AA1F385E6}" presName="sibTransSpacerAfterConnector" presStyleCnt="0"/>
      <dgm:spPr/>
    </dgm:pt>
    <dgm:pt modelId="{5D409B2B-BAF4-4B28-946E-7141E51BC4F0}" type="pres">
      <dgm:prSet presAssocID="{8CA3AA66-8A29-4D24-919D-A94E6E87D6A8}" presName="node" presStyleLbl="node1" presStyleIdx="6" presStyleCnt="7">
        <dgm:presLayoutVars>
          <dgm:bulletEnabled val="1"/>
        </dgm:presLayoutVars>
      </dgm:prSet>
      <dgm:spPr/>
    </dgm:pt>
  </dgm:ptLst>
  <dgm:cxnLst>
    <dgm:cxn modelId="{B75FE50D-2B5D-4CD4-AA34-F9203B66CC29}" srcId="{59254E8E-4BAA-4B6D-B002-83A6037707A0}" destId="{54FC6BCE-BB6E-4B78-81FE-76709FBF0691}" srcOrd="0" destOrd="0" parTransId="{AFC8A251-49C4-499D-B2AD-B775C9E05343}" sibTransId="{1AD01C27-FF0D-43B6-B4C1-04ABDAE4EBCF}"/>
    <dgm:cxn modelId="{800B4515-C05D-4636-80A1-1D690D316A04}" type="presOf" srcId="{1AD01C27-FF0D-43B6-B4C1-04ABDAE4EBCF}" destId="{59666914-48C9-4A9B-B6D7-9FE0FDD38D8D}" srcOrd="0" destOrd="0" presId="urn:microsoft.com/office/officeart/2016/7/layout/BasicProcessNew"/>
    <dgm:cxn modelId="{3ECD6B1B-C111-4F5E-A6D9-8291B5376D8A}" srcId="{59254E8E-4BAA-4B6D-B002-83A6037707A0}" destId="{8CA3AA66-8A29-4D24-919D-A94E6E87D6A8}" srcOrd="3" destOrd="0" parTransId="{1E288336-B367-42E2-99F8-F3AD72052492}" sibTransId="{CC8980FB-28D9-426C-A68A-5F83488F56A8}"/>
    <dgm:cxn modelId="{25C0AF2B-C8F1-47E9-84D0-C5DC71F890FA}" type="presOf" srcId="{54FC6BCE-BB6E-4B78-81FE-76709FBF0691}" destId="{31F19202-E36E-4A4B-BD63-B517EBC372D3}" srcOrd="0" destOrd="0" presId="urn:microsoft.com/office/officeart/2016/7/layout/BasicProcessNew"/>
    <dgm:cxn modelId="{17338C31-E659-455E-AA0B-F56EF5E30A8F}" type="presOf" srcId="{BF71B1F7-6A00-4C89-9237-5B84C1E87691}" destId="{233E68FE-7B10-4E55-AAB8-EDBF8D11889B}" srcOrd="0" destOrd="0" presId="urn:microsoft.com/office/officeart/2016/7/layout/BasicProcessNew"/>
    <dgm:cxn modelId="{6F474434-A900-4A01-8B62-62766663B98B}" type="presOf" srcId="{8CA3AA66-8A29-4D24-919D-A94E6E87D6A8}" destId="{5D409B2B-BAF4-4B28-946E-7141E51BC4F0}" srcOrd="0" destOrd="0" presId="urn:microsoft.com/office/officeart/2016/7/layout/BasicProcessNew"/>
    <dgm:cxn modelId="{F22FEC3B-3DEF-467B-AADB-C58B63CA5E7C}" type="presOf" srcId="{59254E8E-4BAA-4B6D-B002-83A6037707A0}" destId="{968A802A-F95B-4DBD-8DBB-95D046882917}" srcOrd="0" destOrd="0" presId="urn:microsoft.com/office/officeart/2016/7/layout/BasicProcessNew"/>
    <dgm:cxn modelId="{931C6C41-55FA-49EB-91AE-4D798FB1DE5B}" type="presOf" srcId="{75022130-002C-4C3D-83BB-D341C6CC9DE4}" destId="{D271AF4E-4714-47E1-BF2D-83D75AEE2CDD}" srcOrd="0" destOrd="0" presId="urn:microsoft.com/office/officeart/2016/7/layout/BasicProcessNew"/>
    <dgm:cxn modelId="{7313BF51-5B46-4C86-8608-2EE1C424068C}" srcId="{59254E8E-4BAA-4B6D-B002-83A6037707A0}" destId="{BF71B1F7-6A00-4C89-9237-5B84C1E87691}" srcOrd="2" destOrd="0" parTransId="{F4BBAAEA-1A49-4E03-A9B8-BC2C45D4FFCA}" sibTransId="{FBD92EC5-F426-4F3B-9AA4-DD2AA1F385E6}"/>
    <dgm:cxn modelId="{14D4937A-F505-4828-8A0F-48FDEF255718}" type="presOf" srcId="{2203C00B-AA07-485E-A0F9-B4074BD0D661}" destId="{8A540F46-EA4D-4809-9F19-AD8A3CB5E482}" srcOrd="0" destOrd="0" presId="urn:microsoft.com/office/officeart/2016/7/layout/BasicProcessNew"/>
    <dgm:cxn modelId="{80D03491-4728-43BE-8C56-920C3FD19300}" type="presOf" srcId="{FBD92EC5-F426-4F3B-9AA4-DD2AA1F385E6}" destId="{E9997E0B-DC3E-4AAA-9FC5-468590C24677}" srcOrd="0" destOrd="0" presId="urn:microsoft.com/office/officeart/2016/7/layout/BasicProcessNew"/>
    <dgm:cxn modelId="{CDFF01FE-9E54-4382-9B19-5A253FB9FCA2}" srcId="{59254E8E-4BAA-4B6D-B002-83A6037707A0}" destId="{2203C00B-AA07-485E-A0F9-B4074BD0D661}" srcOrd="1" destOrd="0" parTransId="{594302FA-17D3-4B6D-9614-C84D1165F68C}" sibTransId="{75022130-002C-4C3D-83BB-D341C6CC9DE4}"/>
    <dgm:cxn modelId="{E7C865FF-67B5-4EE3-8A04-E9ADC2D6BFB2}" type="presParOf" srcId="{968A802A-F95B-4DBD-8DBB-95D046882917}" destId="{31F19202-E36E-4A4B-BD63-B517EBC372D3}" srcOrd="0" destOrd="0" presId="urn:microsoft.com/office/officeart/2016/7/layout/BasicProcessNew"/>
    <dgm:cxn modelId="{4E597C8D-3C76-4E98-9602-699866C7E5AB}" type="presParOf" srcId="{968A802A-F95B-4DBD-8DBB-95D046882917}" destId="{5DD17D28-6DDC-4908-9DE4-28769A7FBC3C}" srcOrd="1" destOrd="0" presId="urn:microsoft.com/office/officeart/2016/7/layout/BasicProcessNew"/>
    <dgm:cxn modelId="{230363C7-45D5-4E73-9777-6C11CCDB7F57}" type="presParOf" srcId="{968A802A-F95B-4DBD-8DBB-95D046882917}" destId="{59666914-48C9-4A9B-B6D7-9FE0FDD38D8D}" srcOrd="2" destOrd="0" presId="urn:microsoft.com/office/officeart/2016/7/layout/BasicProcessNew"/>
    <dgm:cxn modelId="{13BCC357-917D-4F4B-8D24-915EB81698B1}" type="presParOf" srcId="{968A802A-F95B-4DBD-8DBB-95D046882917}" destId="{BF0176EE-B322-48CE-A1FE-2405568D27E1}" srcOrd="3" destOrd="0" presId="urn:microsoft.com/office/officeart/2016/7/layout/BasicProcessNew"/>
    <dgm:cxn modelId="{ED498AAC-7280-43FE-AEDF-0D0A634BF776}" type="presParOf" srcId="{968A802A-F95B-4DBD-8DBB-95D046882917}" destId="{8A540F46-EA4D-4809-9F19-AD8A3CB5E482}" srcOrd="4" destOrd="0" presId="urn:microsoft.com/office/officeart/2016/7/layout/BasicProcessNew"/>
    <dgm:cxn modelId="{5AB185CF-632E-46A0-B6DF-560C7DAC7E49}" type="presParOf" srcId="{968A802A-F95B-4DBD-8DBB-95D046882917}" destId="{60A449DE-73DF-4CF4-958B-DC22E6549D50}" srcOrd="5" destOrd="0" presId="urn:microsoft.com/office/officeart/2016/7/layout/BasicProcessNew"/>
    <dgm:cxn modelId="{3CCEFED9-C855-4AE9-B1CE-C06EAA12EDCC}" type="presParOf" srcId="{968A802A-F95B-4DBD-8DBB-95D046882917}" destId="{D271AF4E-4714-47E1-BF2D-83D75AEE2CDD}" srcOrd="6" destOrd="0" presId="urn:microsoft.com/office/officeart/2016/7/layout/BasicProcessNew"/>
    <dgm:cxn modelId="{51F9C2B3-6C79-4AB1-8719-917C0164FA15}" type="presParOf" srcId="{968A802A-F95B-4DBD-8DBB-95D046882917}" destId="{B7637E19-EBCB-42C7-B72C-4615DA5BC8D0}" srcOrd="7" destOrd="0" presId="urn:microsoft.com/office/officeart/2016/7/layout/BasicProcessNew"/>
    <dgm:cxn modelId="{D43AEADF-24BF-431F-A038-060EA9BD6B5A}" type="presParOf" srcId="{968A802A-F95B-4DBD-8DBB-95D046882917}" destId="{233E68FE-7B10-4E55-AAB8-EDBF8D11889B}" srcOrd="8" destOrd="0" presId="urn:microsoft.com/office/officeart/2016/7/layout/BasicProcessNew"/>
    <dgm:cxn modelId="{1DA892D8-FBE4-438D-90DE-514E27DC1FA4}" type="presParOf" srcId="{968A802A-F95B-4DBD-8DBB-95D046882917}" destId="{4D6D54D6-7D39-41DD-BDA1-A2CC05381EFF}" srcOrd="9" destOrd="0" presId="urn:microsoft.com/office/officeart/2016/7/layout/BasicProcessNew"/>
    <dgm:cxn modelId="{6F01ADFB-DC0E-4F62-96E8-A543BFC01EEF}" type="presParOf" srcId="{968A802A-F95B-4DBD-8DBB-95D046882917}" destId="{E9997E0B-DC3E-4AAA-9FC5-468590C24677}" srcOrd="10" destOrd="0" presId="urn:microsoft.com/office/officeart/2016/7/layout/BasicProcessNew"/>
    <dgm:cxn modelId="{B4A74806-0727-47A0-A4DF-0899743EF8D8}" type="presParOf" srcId="{968A802A-F95B-4DBD-8DBB-95D046882917}" destId="{5E0C4437-1441-4882-B939-FEC39A7A5ADE}" srcOrd="11" destOrd="0" presId="urn:microsoft.com/office/officeart/2016/7/layout/BasicProcessNew"/>
    <dgm:cxn modelId="{C22DF558-CB59-43F6-AF5D-2DF62836E34A}" type="presParOf" srcId="{968A802A-F95B-4DBD-8DBB-95D046882917}" destId="{5D409B2B-BAF4-4B28-946E-7141E51BC4F0}" srcOrd="12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3EE981E-5F31-4A08-A80E-5C0C58DF76E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987A1307-51EC-4DC0-B1B9-6FA53B8CB70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baseline="0" dirty="0">
              <a:latin typeface="Times New Roman"/>
              <a:cs typeface="Times New Roman"/>
            </a:rPr>
            <a:t>Query federated tables</a:t>
          </a:r>
          <a:endParaRPr lang="en-US" cap="none" dirty="0">
            <a:latin typeface="Times New Roman"/>
            <a:cs typeface="Times New Roman"/>
          </a:endParaRPr>
        </a:p>
      </dgm:t>
    </dgm:pt>
    <dgm:pt modelId="{21D5C17E-9E66-4703-9832-F81A85280884}" type="parTrans" cxnId="{A4C141C4-620C-4D2E-9A13-82AF237F9A1D}">
      <dgm:prSet/>
      <dgm:spPr/>
      <dgm:t>
        <a:bodyPr/>
        <a:lstStyle/>
        <a:p>
          <a:endParaRPr lang="en-US"/>
        </a:p>
      </dgm:t>
    </dgm:pt>
    <dgm:pt modelId="{7F002439-8044-4E04-A61D-F1D48A49EE24}" type="sibTrans" cxnId="{A4C141C4-620C-4D2E-9A13-82AF237F9A1D}">
      <dgm:prSet/>
      <dgm:spPr/>
      <dgm:t>
        <a:bodyPr/>
        <a:lstStyle/>
        <a:p>
          <a:endParaRPr lang="en-US"/>
        </a:p>
      </dgm:t>
    </dgm:pt>
    <dgm:pt modelId="{5C9D9F6A-F7AF-4A50-AEE9-D922CBE1897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baseline="0" dirty="0">
              <a:latin typeface="Times New Roman"/>
              <a:cs typeface="Times New Roman"/>
            </a:rPr>
            <a:t> Export results to CSV ,</a:t>
          </a:r>
          <a:r>
            <a:rPr lang="en-US" cap="none" baseline="0" dirty="0" err="1">
              <a:latin typeface="Times New Roman"/>
              <a:cs typeface="Times New Roman"/>
            </a:rPr>
            <a:t>json</a:t>
          </a:r>
          <a:r>
            <a:rPr lang="en-US" cap="none" baseline="0" dirty="0">
              <a:latin typeface="Times New Roman"/>
              <a:cs typeface="Times New Roman"/>
            </a:rPr>
            <a:t> or </a:t>
          </a:r>
          <a:r>
            <a:rPr lang="en-US" cap="none" baseline="0" dirty="0" err="1">
              <a:latin typeface="Times New Roman"/>
              <a:cs typeface="Times New Roman"/>
            </a:rPr>
            <a:t>bigquery</a:t>
          </a:r>
          <a:r>
            <a:rPr lang="en-US" cap="none" baseline="0" dirty="0">
              <a:latin typeface="Times New Roman"/>
              <a:cs typeface="Times New Roman"/>
            </a:rPr>
            <a:t> tables </a:t>
          </a:r>
          <a:r>
            <a:rPr lang="en-US" cap="none" baseline="0" dirty="0" err="1">
              <a:latin typeface="Times New Roman"/>
              <a:cs typeface="Times New Roman"/>
            </a:rPr>
            <a:t>etc</a:t>
          </a:r>
          <a:endParaRPr lang="en-US" cap="none" baseline="0" dirty="0">
            <a:latin typeface="Times New Roman"/>
            <a:cs typeface="Times New Roman"/>
          </a:endParaRPr>
        </a:p>
      </dgm:t>
    </dgm:pt>
    <dgm:pt modelId="{083A89AB-2B8B-4E72-BD95-A4C028C59B09}" type="parTrans" cxnId="{E5D6EABD-500E-4A4B-90DD-459425622DF5}">
      <dgm:prSet/>
      <dgm:spPr/>
      <dgm:t>
        <a:bodyPr/>
        <a:lstStyle/>
        <a:p>
          <a:endParaRPr lang="en-US"/>
        </a:p>
      </dgm:t>
    </dgm:pt>
    <dgm:pt modelId="{92740A91-5B98-46A0-BC36-A230331363E4}" type="sibTrans" cxnId="{E5D6EABD-500E-4A4B-90DD-459425622DF5}">
      <dgm:prSet/>
      <dgm:spPr/>
      <dgm:t>
        <a:bodyPr/>
        <a:lstStyle/>
        <a:p>
          <a:endParaRPr lang="en-US"/>
        </a:p>
      </dgm:t>
    </dgm:pt>
    <dgm:pt modelId="{866A4154-EBB8-40F3-A2CB-F003545BD6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baseline="0" dirty="0">
              <a:latin typeface="Times New Roman"/>
              <a:cs typeface="Times New Roman"/>
            </a:rPr>
            <a:t>Visualize data using </a:t>
          </a:r>
          <a:r>
            <a:rPr lang="en-US" cap="none" baseline="0" dirty="0" err="1">
              <a:latin typeface="Times New Roman"/>
              <a:cs typeface="Times New Roman"/>
            </a:rPr>
            <a:t>bigquery</a:t>
          </a:r>
          <a:r>
            <a:rPr lang="en-US" cap="none" baseline="0" dirty="0">
              <a:latin typeface="Times New Roman"/>
              <a:cs typeface="Times New Roman"/>
            </a:rPr>
            <a:t> charts or looker studio</a:t>
          </a:r>
          <a:endParaRPr lang="en-US" cap="none" dirty="0">
            <a:latin typeface="Times New Roman"/>
            <a:cs typeface="Times New Roman"/>
          </a:endParaRPr>
        </a:p>
      </dgm:t>
    </dgm:pt>
    <dgm:pt modelId="{86A080E6-10C7-4F04-BAA5-B42420B9D9D0}" type="parTrans" cxnId="{6155066C-4E32-403A-AC95-2DB633A1B72F}">
      <dgm:prSet/>
      <dgm:spPr/>
      <dgm:t>
        <a:bodyPr/>
        <a:lstStyle/>
        <a:p>
          <a:endParaRPr lang="en-US"/>
        </a:p>
      </dgm:t>
    </dgm:pt>
    <dgm:pt modelId="{6915CC29-E561-46B9-90E7-4BBEC17DC514}" type="sibTrans" cxnId="{6155066C-4E32-403A-AC95-2DB633A1B72F}">
      <dgm:prSet/>
      <dgm:spPr/>
      <dgm:t>
        <a:bodyPr/>
        <a:lstStyle/>
        <a:p>
          <a:endParaRPr lang="en-US"/>
        </a:p>
      </dgm:t>
    </dgm:pt>
    <dgm:pt modelId="{91BEBA84-4883-4DAA-B104-0895897A0A91}" type="pres">
      <dgm:prSet presAssocID="{63EE981E-5F31-4A08-A80E-5C0C58DF76E0}" presName="root" presStyleCnt="0">
        <dgm:presLayoutVars>
          <dgm:dir/>
          <dgm:resizeHandles val="exact"/>
        </dgm:presLayoutVars>
      </dgm:prSet>
      <dgm:spPr/>
    </dgm:pt>
    <dgm:pt modelId="{2260CE89-D404-46C3-95A3-A9DF2F792838}" type="pres">
      <dgm:prSet presAssocID="{987A1307-51EC-4DC0-B1B9-6FA53B8CB70A}" presName="compNode" presStyleCnt="0"/>
      <dgm:spPr/>
    </dgm:pt>
    <dgm:pt modelId="{14FE2F37-99CC-4B33-B497-34F8CA959F69}" type="pres">
      <dgm:prSet presAssocID="{987A1307-51EC-4DC0-B1B9-6FA53B8CB70A}" presName="iconBgRect" presStyleLbl="bgShp" presStyleIdx="0" presStyleCnt="3"/>
      <dgm:spPr/>
    </dgm:pt>
    <dgm:pt modelId="{01A761FA-CB86-4C4D-921D-6A510E67ECB8}" type="pres">
      <dgm:prSet presAssocID="{987A1307-51EC-4DC0-B1B9-6FA53B8CB70A}" presName="iconRect" presStyleLbl="node1" presStyleIdx="0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059E7FB-0503-4D4E-885A-FF1EB3C4E536}" type="pres">
      <dgm:prSet presAssocID="{987A1307-51EC-4DC0-B1B9-6FA53B8CB70A}" presName="spaceRect" presStyleCnt="0"/>
      <dgm:spPr/>
    </dgm:pt>
    <dgm:pt modelId="{2EFAAD70-0561-456C-B78A-51EF53065B1F}" type="pres">
      <dgm:prSet presAssocID="{987A1307-51EC-4DC0-B1B9-6FA53B8CB70A}" presName="textRect" presStyleLbl="revTx" presStyleIdx="0" presStyleCnt="3">
        <dgm:presLayoutVars>
          <dgm:chMax val="1"/>
          <dgm:chPref val="1"/>
        </dgm:presLayoutVars>
      </dgm:prSet>
      <dgm:spPr/>
    </dgm:pt>
    <dgm:pt modelId="{23D5C9E9-CDF9-49F5-A2ED-A2DBF71493D9}" type="pres">
      <dgm:prSet presAssocID="{7F002439-8044-4E04-A61D-F1D48A49EE24}" presName="sibTrans" presStyleCnt="0"/>
      <dgm:spPr/>
    </dgm:pt>
    <dgm:pt modelId="{2733D6A7-6BAC-4392-9337-5133D78FC995}" type="pres">
      <dgm:prSet presAssocID="{5C9D9F6A-F7AF-4A50-AEE9-D922CBE1897A}" presName="compNode" presStyleCnt="0"/>
      <dgm:spPr/>
    </dgm:pt>
    <dgm:pt modelId="{70D96C24-3769-4D77-9EFC-D7CCE05F3EFD}" type="pres">
      <dgm:prSet presAssocID="{5C9D9F6A-F7AF-4A50-AEE9-D922CBE1897A}" presName="iconBgRect" presStyleLbl="bgShp" presStyleIdx="1" presStyleCnt="3"/>
      <dgm:spPr/>
    </dgm:pt>
    <dgm:pt modelId="{C92DCE24-2A70-4C47-A477-2251AAFC710C}" type="pres">
      <dgm:prSet presAssocID="{5C9D9F6A-F7AF-4A50-AEE9-D922CBE1897A}" presName="iconRect" presStyleLbl="node1" presStyleIdx="1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DA2F0D7-434A-45AB-BB77-C755D0F7FDD4}" type="pres">
      <dgm:prSet presAssocID="{5C9D9F6A-F7AF-4A50-AEE9-D922CBE1897A}" presName="spaceRect" presStyleCnt="0"/>
      <dgm:spPr/>
    </dgm:pt>
    <dgm:pt modelId="{88D8E3D4-90E2-4126-8207-F80A0F1C961E}" type="pres">
      <dgm:prSet presAssocID="{5C9D9F6A-F7AF-4A50-AEE9-D922CBE1897A}" presName="textRect" presStyleLbl="revTx" presStyleIdx="1" presStyleCnt="3">
        <dgm:presLayoutVars>
          <dgm:chMax val="1"/>
          <dgm:chPref val="1"/>
        </dgm:presLayoutVars>
      </dgm:prSet>
      <dgm:spPr/>
    </dgm:pt>
    <dgm:pt modelId="{3481247F-B7AE-4A0A-921A-974428406072}" type="pres">
      <dgm:prSet presAssocID="{92740A91-5B98-46A0-BC36-A230331363E4}" presName="sibTrans" presStyleCnt="0"/>
      <dgm:spPr/>
    </dgm:pt>
    <dgm:pt modelId="{ECE98B0D-DF33-46F1-A726-D2D4E2CB1C4C}" type="pres">
      <dgm:prSet presAssocID="{866A4154-EBB8-40F3-A2CB-F003545BD60D}" presName="compNode" presStyleCnt="0"/>
      <dgm:spPr/>
    </dgm:pt>
    <dgm:pt modelId="{5F1C19A1-2368-46A2-A983-779619179C1B}" type="pres">
      <dgm:prSet presAssocID="{866A4154-EBB8-40F3-A2CB-F003545BD60D}" presName="iconBgRect" presStyleLbl="bgShp" presStyleIdx="2" presStyleCnt="3"/>
      <dgm:spPr/>
    </dgm:pt>
    <dgm:pt modelId="{E8147904-F6C5-4EA0-8C19-A02786B5FCEE}" type="pres">
      <dgm:prSet presAssocID="{866A4154-EBB8-40F3-A2CB-F003545BD60D}" presName="iconRect" presStyleLbl="node1" presStyleIdx="2" presStyleCnt="3"/>
      <dgm:spPr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971203F8-F5D7-4F78-BC0B-6D58E1641A7D}" type="pres">
      <dgm:prSet presAssocID="{866A4154-EBB8-40F3-A2CB-F003545BD60D}" presName="spaceRect" presStyleCnt="0"/>
      <dgm:spPr/>
    </dgm:pt>
    <dgm:pt modelId="{AB0777EE-4739-411F-8C3A-68AD2067FC75}" type="pres">
      <dgm:prSet presAssocID="{866A4154-EBB8-40F3-A2CB-F003545BD60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8338D0D-55CB-4837-95F2-9C9AA91E9584}" type="presOf" srcId="{987A1307-51EC-4DC0-B1B9-6FA53B8CB70A}" destId="{2EFAAD70-0561-456C-B78A-51EF53065B1F}" srcOrd="0" destOrd="0" presId="urn:microsoft.com/office/officeart/2018/5/layout/IconCircleLabelList"/>
    <dgm:cxn modelId="{6155066C-4E32-403A-AC95-2DB633A1B72F}" srcId="{63EE981E-5F31-4A08-A80E-5C0C58DF76E0}" destId="{866A4154-EBB8-40F3-A2CB-F003545BD60D}" srcOrd="2" destOrd="0" parTransId="{86A080E6-10C7-4F04-BAA5-B42420B9D9D0}" sibTransId="{6915CC29-E561-46B9-90E7-4BBEC17DC514}"/>
    <dgm:cxn modelId="{7CA03553-844F-42B6-AE63-D55662F17008}" type="presOf" srcId="{866A4154-EBB8-40F3-A2CB-F003545BD60D}" destId="{AB0777EE-4739-411F-8C3A-68AD2067FC75}" srcOrd="0" destOrd="0" presId="urn:microsoft.com/office/officeart/2018/5/layout/IconCircleLabelList"/>
    <dgm:cxn modelId="{3F0F668D-0C42-44B7-A527-CD38D9B54D4F}" type="presOf" srcId="{5C9D9F6A-F7AF-4A50-AEE9-D922CBE1897A}" destId="{88D8E3D4-90E2-4126-8207-F80A0F1C961E}" srcOrd="0" destOrd="0" presId="urn:microsoft.com/office/officeart/2018/5/layout/IconCircleLabelList"/>
    <dgm:cxn modelId="{825C11B2-8ADC-439A-97F1-C7CE28401412}" type="presOf" srcId="{63EE981E-5F31-4A08-A80E-5C0C58DF76E0}" destId="{91BEBA84-4883-4DAA-B104-0895897A0A91}" srcOrd="0" destOrd="0" presId="urn:microsoft.com/office/officeart/2018/5/layout/IconCircleLabelList"/>
    <dgm:cxn modelId="{E5D6EABD-500E-4A4B-90DD-459425622DF5}" srcId="{63EE981E-5F31-4A08-A80E-5C0C58DF76E0}" destId="{5C9D9F6A-F7AF-4A50-AEE9-D922CBE1897A}" srcOrd="1" destOrd="0" parTransId="{083A89AB-2B8B-4E72-BD95-A4C028C59B09}" sibTransId="{92740A91-5B98-46A0-BC36-A230331363E4}"/>
    <dgm:cxn modelId="{A4C141C4-620C-4D2E-9A13-82AF237F9A1D}" srcId="{63EE981E-5F31-4A08-A80E-5C0C58DF76E0}" destId="{987A1307-51EC-4DC0-B1B9-6FA53B8CB70A}" srcOrd="0" destOrd="0" parTransId="{21D5C17E-9E66-4703-9832-F81A85280884}" sibTransId="{7F002439-8044-4E04-A61D-F1D48A49EE24}"/>
    <dgm:cxn modelId="{3FCFC83F-B8FF-4780-923B-51339BA07180}" type="presParOf" srcId="{91BEBA84-4883-4DAA-B104-0895897A0A91}" destId="{2260CE89-D404-46C3-95A3-A9DF2F792838}" srcOrd="0" destOrd="0" presId="urn:microsoft.com/office/officeart/2018/5/layout/IconCircleLabelList"/>
    <dgm:cxn modelId="{AE2E89AF-771E-4AD3-AC5B-6152C15B87D0}" type="presParOf" srcId="{2260CE89-D404-46C3-95A3-A9DF2F792838}" destId="{14FE2F37-99CC-4B33-B497-34F8CA959F69}" srcOrd="0" destOrd="0" presId="urn:microsoft.com/office/officeart/2018/5/layout/IconCircleLabelList"/>
    <dgm:cxn modelId="{3B1AC1F9-4672-4DA9-A478-DC6EEAFC0062}" type="presParOf" srcId="{2260CE89-D404-46C3-95A3-A9DF2F792838}" destId="{01A761FA-CB86-4C4D-921D-6A510E67ECB8}" srcOrd="1" destOrd="0" presId="urn:microsoft.com/office/officeart/2018/5/layout/IconCircleLabelList"/>
    <dgm:cxn modelId="{B9157018-289A-4DC4-BDAF-C5891E9F323A}" type="presParOf" srcId="{2260CE89-D404-46C3-95A3-A9DF2F792838}" destId="{4059E7FB-0503-4D4E-885A-FF1EB3C4E536}" srcOrd="2" destOrd="0" presId="urn:microsoft.com/office/officeart/2018/5/layout/IconCircleLabelList"/>
    <dgm:cxn modelId="{368392DB-83B6-43BA-92BC-7F58689756F4}" type="presParOf" srcId="{2260CE89-D404-46C3-95A3-A9DF2F792838}" destId="{2EFAAD70-0561-456C-B78A-51EF53065B1F}" srcOrd="3" destOrd="0" presId="urn:microsoft.com/office/officeart/2018/5/layout/IconCircleLabelList"/>
    <dgm:cxn modelId="{7AB3DF24-0DE9-4645-A671-C2B4AA161C6E}" type="presParOf" srcId="{91BEBA84-4883-4DAA-B104-0895897A0A91}" destId="{23D5C9E9-CDF9-49F5-A2ED-A2DBF71493D9}" srcOrd="1" destOrd="0" presId="urn:microsoft.com/office/officeart/2018/5/layout/IconCircleLabelList"/>
    <dgm:cxn modelId="{A1A1994A-5D2E-410C-8955-ECBC8712C70C}" type="presParOf" srcId="{91BEBA84-4883-4DAA-B104-0895897A0A91}" destId="{2733D6A7-6BAC-4392-9337-5133D78FC995}" srcOrd="2" destOrd="0" presId="urn:microsoft.com/office/officeart/2018/5/layout/IconCircleLabelList"/>
    <dgm:cxn modelId="{78CCC2C9-D4EC-4BED-A84D-E7CAFF756CC0}" type="presParOf" srcId="{2733D6A7-6BAC-4392-9337-5133D78FC995}" destId="{70D96C24-3769-4D77-9EFC-D7CCE05F3EFD}" srcOrd="0" destOrd="0" presId="urn:microsoft.com/office/officeart/2018/5/layout/IconCircleLabelList"/>
    <dgm:cxn modelId="{FF4E5BF8-C217-4CCC-B28A-60DC4BBF38B7}" type="presParOf" srcId="{2733D6A7-6BAC-4392-9337-5133D78FC995}" destId="{C92DCE24-2A70-4C47-A477-2251AAFC710C}" srcOrd="1" destOrd="0" presId="urn:microsoft.com/office/officeart/2018/5/layout/IconCircleLabelList"/>
    <dgm:cxn modelId="{C904092B-EEA6-4C83-88D9-A22132FF51DA}" type="presParOf" srcId="{2733D6A7-6BAC-4392-9337-5133D78FC995}" destId="{2DA2F0D7-434A-45AB-BB77-C755D0F7FDD4}" srcOrd="2" destOrd="0" presId="urn:microsoft.com/office/officeart/2018/5/layout/IconCircleLabelList"/>
    <dgm:cxn modelId="{2E63DF81-FDE7-4C1B-A96A-22BD14C1905C}" type="presParOf" srcId="{2733D6A7-6BAC-4392-9337-5133D78FC995}" destId="{88D8E3D4-90E2-4126-8207-F80A0F1C961E}" srcOrd="3" destOrd="0" presId="urn:microsoft.com/office/officeart/2018/5/layout/IconCircleLabelList"/>
    <dgm:cxn modelId="{865A4EF2-32F1-4AF9-88E8-6690D43103E7}" type="presParOf" srcId="{91BEBA84-4883-4DAA-B104-0895897A0A91}" destId="{3481247F-B7AE-4A0A-921A-974428406072}" srcOrd="3" destOrd="0" presId="urn:microsoft.com/office/officeart/2018/5/layout/IconCircleLabelList"/>
    <dgm:cxn modelId="{B8C4BA61-3A5B-48E7-9ED9-26B70E1DA1A5}" type="presParOf" srcId="{91BEBA84-4883-4DAA-B104-0895897A0A91}" destId="{ECE98B0D-DF33-46F1-A726-D2D4E2CB1C4C}" srcOrd="4" destOrd="0" presId="urn:microsoft.com/office/officeart/2018/5/layout/IconCircleLabelList"/>
    <dgm:cxn modelId="{10138F47-C5D1-4EBF-B0E2-878DB0FAB54A}" type="presParOf" srcId="{ECE98B0D-DF33-46F1-A726-D2D4E2CB1C4C}" destId="{5F1C19A1-2368-46A2-A983-779619179C1B}" srcOrd="0" destOrd="0" presId="urn:microsoft.com/office/officeart/2018/5/layout/IconCircleLabelList"/>
    <dgm:cxn modelId="{EB5F7F0B-4D6A-47F1-A707-F76AB00FE62F}" type="presParOf" srcId="{ECE98B0D-DF33-46F1-A726-D2D4E2CB1C4C}" destId="{E8147904-F6C5-4EA0-8C19-A02786B5FCEE}" srcOrd="1" destOrd="0" presId="urn:microsoft.com/office/officeart/2018/5/layout/IconCircleLabelList"/>
    <dgm:cxn modelId="{0DB0187D-5951-44F0-A86D-B01AF293E58D}" type="presParOf" srcId="{ECE98B0D-DF33-46F1-A726-D2D4E2CB1C4C}" destId="{971203F8-F5D7-4F78-BC0B-6D58E1641A7D}" srcOrd="2" destOrd="0" presId="urn:microsoft.com/office/officeart/2018/5/layout/IconCircleLabelList"/>
    <dgm:cxn modelId="{0E66CB65-15CA-4AF1-AC37-0D0275659114}" type="presParOf" srcId="{ECE98B0D-DF33-46F1-A726-D2D4E2CB1C4C}" destId="{AB0777EE-4739-411F-8C3A-68AD2067FC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CA693-7670-4C10-9E61-806953E43A1E}">
      <dsp:nvSpPr>
        <dsp:cNvPr id="0" name=""/>
        <dsp:cNvSpPr/>
      </dsp:nvSpPr>
      <dsp:spPr>
        <a:xfrm>
          <a:off x="2968228" y="2341"/>
          <a:ext cx="2984464" cy="8711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Create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MySQL instance</a:t>
          </a:r>
        </a:p>
      </dsp:txBody>
      <dsp:txXfrm>
        <a:off x="2993743" y="27856"/>
        <a:ext cx="2933434" cy="820101"/>
      </dsp:txXfrm>
    </dsp:sp>
    <dsp:sp modelId="{E0811D56-BCBD-43FB-9B19-0BBFD45CB8F4}">
      <dsp:nvSpPr>
        <dsp:cNvPr id="0" name=""/>
        <dsp:cNvSpPr/>
      </dsp:nvSpPr>
      <dsp:spPr>
        <a:xfrm rot="5400000">
          <a:off x="4297123" y="895251"/>
          <a:ext cx="326674" cy="3920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342858" y="927918"/>
        <a:ext cx="235205" cy="228672"/>
      </dsp:txXfrm>
    </dsp:sp>
    <dsp:sp modelId="{B8BE80BA-7B30-43D2-9472-1F6B81391B6D}">
      <dsp:nvSpPr>
        <dsp:cNvPr id="0" name=""/>
        <dsp:cNvSpPr/>
      </dsp:nvSpPr>
      <dsp:spPr>
        <a:xfrm>
          <a:off x="2968228" y="1309038"/>
          <a:ext cx="2984464" cy="8711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Add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Add </a:t>
          </a:r>
          <a:r>
            <a:rPr lang="en-US" sz="1400" kern="1200" dirty="0">
              <a:latin typeface="Tw Cen MT"/>
            </a:rPr>
            <a:t>user and password</a:t>
          </a:r>
          <a:endParaRPr lang="en-US" sz="1400" kern="1200" dirty="0"/>
        </a:p>
      </dsp:txBody>
      <dsp:txXfrm>
        <a:off x="2993743" y="1334553"/>
        <a:ext cx="2933434" cy="820101"/>
      </dsp:txXfrm>
    </dsp:sp>
    <dsp:sp modelId="{A362C3F8-F229-4AF6-A4BF-8E37DC896466}">
      <dsp:nvSpPr>
        <dsp:cNvPr id="0" name=""/>
        <dsp:cNvSpPr/>
      </dsp:nvSpPr>
      <dsp:spPr>
        <a:xfrm rot="5400000">
          <a:off x="4297123" y="2201948"/>
          <a:ext cx="326674" cy="3920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342858" y="2234615"/>
        <a:ext cx="235205" cy="228672"/>
      </dsp:txXfrm>
    </dsp:sp>
    <dsp:sp modelId="{103C510D-9C29-444A-BCE0-94CA2E430060}">
      <dsp:nvSpPr>
        <dsp:cNvPr id="0" name=""/>
        <dsp:cNvSpPr/>
      </dsp:nvSpPr>
      <dsp:spPr>
        <a:xfrm>
          <a:off x="2968228" y="2615735"/>
          <a:ext cx="2984464" cy="8711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Create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</a:t>
          </a:r>
          <a:r>
            <a:rPr lang="en-US" sz="1400" kern="1200" dirty="0">
              <a:latin typeface="Tw Cen MT"/>
            </a:rPr>
            <a:t>database: </a:t>
          </a:r>
          <a:r>
            <a:rPr lang="en-US" sz="1400" kern="1200" dirty="0" err="1">
              <a:latin typeface="Tw Cen MT"/>
            </a:rPr>
            <a:t>new</a:t>
          </a:r>
          <a:r>
            <a:rPr lang="en-US" sz="1400" kern="1200" dirty="0" err="1"/>
            <a:t>_database</a:t>
          </a:r>
          <a:endParaRPr lang="en-US" sz="1400" kern="1200" dirty="0"/>
        </a:p>
      </dsp:txBody>
      <dsp:txXfrm>
        <a:off x="2993743" y="2641250"/>
        <a:ext cx="2933434" cy="820101"/>
      </dsp:txXfrm>
    </dsp:sp>
    <dsp:sp modelId="{18831F21-5E5A-4F65-98C2-873296653544}">
      <dsp:nvSpPr>
        <dsp:cNvPr id="0" name=""/>
        <dsp:cNvSpPr/>
      </dsp:nvSpPr>
      <dsp:spPr>
        <a:xfrm rot="5400000">
          <a:off x="4297123" y="3508645"/>
          <a:ext cx="326674" cy="3920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342858" y="3541312"/>
        <a:ext cx="235205" cy="228672"/>
      </dsp:txXfrm>
    </dsp:sp>
    <dsp:sp modelId="{88DA78DF-E236-4DD3-865A-37C8825FCD06}">
      <dsp:nvSpPr>
        <dsp:cNvPr id="0" name=""/>
        <dsp:cNvSpPr/>
      </dsp:nvSpPr>
      <dsp:spPr>
        <a:xfrm>
          <a:off x="2968228" y="3922432"/>
          <a:ext cx="2984464" cy="8711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Create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table: </a:t>
          </a:r>
          <a:r>
            <a:rPr lang="en-US" sz="1400" kern="1200" dirty="0" err="1"/>
            <a:t>failed_transactions</a:t>
          </a:r>
          <a:endParaRPr lang="en-US" sz="1400" kern="1200" dirty="0"/>
        </a:p>
      </dsp:txBody>
      <dsp:txXfrm>
        <a:off x="2993743" y="3947947"/>
        <a:ext cx="2933434" cy="820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8A11E9-8106-4D82-91D8-6A27F056AC80}">
      <dsp:nvSpPr>
        <dsp:cNvPr id="0" name=""/>
        <dsp:cNvSpPr/>
      </dsp:nvSpPr>
      <dsp:spPr>
        <a:xfrm>
          <a:off x="3866026" y="0"/>
          <a:ext cx="2081595" cy="11564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Copy VM  instance external IP address</a:t>
          </a:r>
        </a:p>
      </dsp:txBody>
      <dsp:txXfrm>
        <a:off x="3899897" y="33871"/>
        <a:ext cx="2013853" cy="1088699"/>
      </dsp:txXfrm>
    </dsp:sp>
    <dsp:sp modelId="{C407CED5-58E1-4B2E-901F-6BE291C6C05F}">
      <dsp:nvSpPr>
        <dsp:cNvPr id="0" name=""/>
        <dsp:cNvSpPr/>
      </dsp:nvSpPr>
      <dsp:spPr>
        <a:xfrm rot="5400000">
          <a:off x="4689991" y="1185352"/>
          <a:ext cx="433665" cy="52039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750705" y="1228719"/>
        <a:ext cx="312238" cy="303566"/>
      </dsp:txXfrm>
    </dsp:sp>
    <dsp:sp modelId="{E2CC799C-1A20-4651-8BA0-88CA20977CDB}">
      <dsp:nvSpPr>
        <dsp:cNvPr id="0" name=""/>
        <dsp:cNvSpPr/>
      </dsp:nvSpPr>
      <dsp:spPr>
        <a:xfrm>
          <a:off x="3866026" y="1734662"/>
          <a:ext cx="2081595" cy="11564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Select your SQL instance</a:t>
          </a:r>
        </a:p>
      </dsp:txBody>
      <dsp:txXfrm>
        <a:off x="3899897" y="1768533"/>
        <a:ext cx="2013853" cy="1088699"/>
      </dsp:txXfrm>
    </dsp:sp>
    <dsp:sp modelId="{77AB25C6-DB3F-422A-9492-3E8A1E37E42F}">
      <dsp:nvSpPr>
        <dsp:cNvPr id="0" name=""/>
        <dsp:cNvSpPr/>
      </dsp:nvSpPr>
      <dsp:spPr>
        <a:xfrm rot="5400000">
          <a:off x="4689991" y="2920015"/>
          <a:ext cx="433665" cy="52039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4750705" y="2963382"/>
        <a:ext cx="312238" cy="303566"/>
      </dsp:txXfrm>
    </dsp:sp>
    <dsp:sp modelId="{39DD790E-FF5C-4ACD-99B8-73FE1C3735A2}">
      <dsp:nvSpPr>
        <dsp:cNvPr id="0" name=""/>
        <dsp:cNvSpPr/>
      </dsp:nvSpPr>
      <dsp:spPr>
        <a:xfrm>
          <a:off x="3866026" y="3469325"/>
          <a:ext cx="2081595" cy="11564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In connections add your external IP address in the add network</a:t>
          </a:r>
        </a:p>
      </dsp:txBody>
      <dsp:txXfrm>
        <a:off x="3899897" y="3503196"/>
        <a:ext cx="2013853" cy="1088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19202-E36E-4A4B-BD63-B517EBC372D3}">
      <dsp:nvSpPr>
        <dsp:cNvPr id="0" name=""/>
        <dsp:cNvSpPr/>
      </dsp:nvSpPr>
      <dsp:spPr>
        <a:xfrm>
          <a:off x="1351" y="1007450"/>
          <a:ext cx="1853021" cy="11118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 Go to BigQuery</a:t>
          </a:r>
          <a:r>
            <a:rPr lang="en-US" sz="1300" kern="1200" baseline="0" dirty="0">
              <a:latin typeface="Neue Haas Grotesk Text Pro"/>
            </a:rPr>
            <a:t> </a:t>
          </a:r>
        </a:p>
      </dsp:txBody>
      <dsp:txXfrm>
        <a:off x="1351" y="1007450"/>
        <a:ext cx="1853021" cy="1111812"/>
      </dsp:txXfrm>
    </dsp:sp>
    <dsp:sp modelId="{59666914-48C9-4A9B-B6D7-9FE0FDD38D8D}">
      <dsp:nvSpPr>
        <dsp:cNvPr id="0" name=""/>
        <dsp:cNvSpPr/>
      </dsp:nvSpPr>
      <dsp:spPr>
        <a:xfrm>
          <a:off x="1889850" y="1441856"/>
          <a:ext cx="277953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540F46-EA4D-4809-9F19-AD8A3CB5E482}">
      <dsp:nvSpPr>
        <dsp:cNvPr id="0" name=""/>
        <dsp:cNvSpPr/>
      </dsp:nvSpPr>
      <dsp:spPr>
        <a:xfrm>
          <a:off x="2203280" y="1007450"/>
          <a:ext cx="1853021" cy="111181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>
              <a:latin typeface="Neue Haas Grotesk Text Pro"/>
            </a:rPr>
            <a:t> Click on add Data</a:t>
          </a:r>
        </a:p>
      </dsp:txBody>
      <dsp:txXfrm>
        <a:off x="2203280" y="1007450"/>
        <a:ext cx="1853021" cy="1111812"/>
      </dsp:txXfrm>
    </dsp:sp>
    <dsp:sp modelId="{D271AF4E-4714-47E1-BF2D-83D75AEE2CDD}">
      <dsp:nvSpPr>
        <dsp:cNvPr id="0" name=""/>
        <dsp:cNvSpPr/>
      </dsp:nvSpPr>
      <dsp:spPr>
        <a:xfrm>
          <a:off x="4091779" y="1441856"/>
          <a:ext cx="277953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3E68FE-7B10-4E55-AAB8-EDBF8D11889B}">
      <dsp:nvSpPr>
        <dsp:cNvPr id="0" name=""/>
        <dsp:cNvSpPr/>
      </dsp:nvSpPr>
      <dsp:spPr>
        <a:xfrm>
          <a:off x="4405209" y="1007450"/>
          <a:ext cx="1853021" cy="111181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>
              <a:latin typeface="Neue Haas Grotesk Text Pro"/>
            </a:rPr>
            <a:t> Go </a:t>
          </a:r>
          <a:r>
            <a:rPr lang="en-US" sz="1300" kern="1200" dirty="0">
              <a:latin typeface="Neue Haas Grotesk Text Pro"/>
            </a:rPr>
            <a:t>to databases</a:t>
          </a:r>
          <a:endParaRPr lang="en-US" sz="1300" kern="1200" dirty="0"/>
        </a:p>
      </dsp:txBody>
      <dsp:txXfrm>
        <a:off x="4405209" y="1007450"/>
        <a:ext cx="1853021" cy="1111812"/>
      </dsp:txXfrm>
    </dsp:sp>
    <dsp:sp modelId="{E9997E0B-DC3E-4AAA-9FC5-468590C24677}">
      <dsp:nvSpPr>
        <dsp:cNvPr id="0" name=""/>
        <dsp:cNvSpPr/>
      </dsp:nvSpPr>
      <dsp:spPr>
        <a:xfrm>
          <a:off x="6293708" y="1441856"/>
          <a:ext cx="277953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409B2B-BAF4-4B28-946E-7141E51BC4F0}">
      <dsp:nvSpPr>
        <dsp:cNvPr id="0" name=""/>
        <dsp:cNvSpPr/>
      </dsp:nvSpPr>
      <dsp:spPr>
        <a:xfrm>
          <a:off x="6607138" y="1007450"/>
          <a:ext cx="1853021" cy="11118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/>
            <a:t> </a:t>
          </a:r>
          <a:r>
            <a:rPr lang="en-US" sz="1300" kern="1200" baseline="0" dirty="0">
              <a:latin typeface="Neue Haas Grotesk Text Pro"/>
            </a:rPr>
            <a:t>Click on </a:t>
          </a:r>
          <a:r>
            <a:rPr lang="en-US" sz="1300" kern="1200" dirty="0" err="1"/>
            <a:t>CloudSQL</a:t>
          </a:r>
          <a:r>
            <a:rPr lang="en-US" sz="1300" kern="1200" dirty="0"/>
            <a:t> (MySQL): </a:t>
          </a:r>
          <a:r>
            <a:rPr lang="en-US" sz="1300" kern="1200" dirty="0" err="1"/>
            <a:t>BigQuery</a:t>
          </a:r>
          <a:r>
            <a:rPr lang="en-US" sz="1300" kern="1200" dirty="0"/>
            <a:t> Federation</a:t>
          </a:r>
        </a:p>
      </dsp:txBody>
      <dsp:txXfrm>
        <a:off x="6607138" y="1007450"/>
        <a:ext cx="1853021" cy="1111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E2F37-99CC-4B33-B497-34F8CA959F69}">
      <dsp:nvSpPr>
        <dsp:cNvPr id="0" name=""/>
        <dsp:cNvSpPr/>
      </dsp:nvSpPr>
      <dsp:spPr>
        <a:xfrm>
          <a:off x="456809" y="254475"/>
          <a:ext cx="1372500" cy="1372500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761FA-CB86-4C4D-921D-6A510E67ECB8}">
      <dsp:nvSpPr>
        <dsp:cNvPr id="0" name=""/>
        <dsp:cNvSpPr/>
      </dsp:nvSpPr>
      <dsp:spPr>
        <a:xfrm>
          <a:off x="749309" y="546975"/>
          <a:ext cx="787500" cy="787500"/>
        </a:xfrm>
        <a:prstGeom prst="rect">
          <a:avLst/>
        </a:prstGeom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AAD70-0561-456C-B78A-51EF53065B1F}">
      <dsp:nvSpPr>
        <dsp:cNvPr id="0" name=""/>
        <dsp:cNvSpPr/>
      </dsp:nvSpPr>
      <dsp:spPr>
        <a:xfrm>
          <a:off x="18059" y="2054475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cap="none" baseline="0" dirty="0">
              <a:latin typeface="Times New Roman"/>
              <a:cs typeface="Times New Roman"/>
            </a:rPr>
            <a:t>Query federated tables</a:t>
          </a:r>
          <a:endParaRPr lang="en-US" sz="1700" kern="1200" cap="none" dirty="0">
            <a:latin typeface="Times New Roman"/>
            <a:cs typeface="Times New Roman"/>
          </a:endParaRPr>
        </a:p>
      </dsp:txBody>
      <dsp:txXfrm>
        <a:off x="18059" y="2054475"/>
        <a:ext cx="2250000" cy="720000"/>
      </dsp:txXfrm>
    </dsp:sp>
    <dsp:sp modelId="{70D96C24-3769-4D77-9EFC-D7CCE05F3EFD}">
      <dsp:nvSpPr>
        <dsp:cNvPr id="0" name=""/>
        <dsp:cNvSpPr/>
      </dsp:nvSpPr>
      <dsp:spPr>
        <a:xfrm>
          <a:off x="3100559" y="254475"/>
          <a:ext cx="1372500" cy="1372500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DCE24-2A70-4C47-A477-2251AAFC710C}">
      <dsp:nvSpPr>
        <dsp:cNvPr id="0" name=""/>
        <dsp:cNvSpPr/>
      </dsp:nvSpPr>
      <dsp:spPr>
        <a:xfrm>
          <a:off x="3393059" y="546975"/>
          <a:ext cx="787500" cy="787500"/>
        </a:xfrm>
        <a:prstGeom prst="rect">
          <a:avLst/>
        </a:prstGeom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8E3D4-90E2-4126-8207-F80A0F1C961E}">
      <dsp:nvSpPr>
        <dsp:cNvPr id="0" name=""/>
        <dsp:cNvSpPr/>
      </dsp:nvSpPr>
      <dsp:spPr>
        <a:xfrm>
          <a:off x="2661809" y="2054475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cap="none" baseline="0" dirty="0">
              <a:latin typeface="Times New Roman"/>
              <a:cs typeface="Times New Roman"/>
            </a:rPr>
            <a:t> Export results to CSV ,</a:t>
          </a:r>
          <a:r>
            <a:rPr lang="en-US" sz="1700" kern="1200" cap="none" baseline="0" dirty="0" err="1">
              <a:latin typeface="Times New Roman"/>
              <a:cs typeface="Times New Roman"/>
            </a:rPr>
            <a:t>json</a:t>
          </a:r>
          <a:r>
            <a:rPr lang="en-US" sz="1700" kern="1200" cap="none" baseline="0" dirty="0">
              <a:latin typeface="Times New Roman"/>
              <a:cs typeface="Times New Roman"/>
            </a:rPr>
            <a:t> or </a:t>
          </a:r>
          <a:r>
            <a:rPr lang="en-US" sz="1700" kern="1200" cap="none" baseline="0" dirty="0" err="1">
              <a:latin typeface="Times New Roman"/>
              <a:cs typeface="Times New Roman"/>
            </a:rPr>
            <a:t>bigquery</a:t>
          </a:r>
          <a:r>
            <a:rPr lang="en-US" sz="1700" kern="1200" cap="none" baseline="0" dirty="0">
              <a:latin typeface="Times New Roman"/>
              <a:cs typeface="Times New Roman"/>
            </a:rPr>
            <a:t> tables </a:t>
          </a:r>
          <a:r>
            <a:rPr lang="en-US" sz="1700" kern="1200" cap="none" baseline="0" dirty="0" err="1">
              <a:latin typeface="Times New Roman"/>
              <a:cs typeface="Times New Roman"/>
            </a:rPr>
            <a:t>etc</a:t>
          </a:r>
          <a:endParaRPr lang="en-US" sz="1700" kern="1200" cap="none" baseline="0" dirty="0">
            <a:latin typeface="Times New Roman"/>
            <a:cs typeface="Times New Roman"/>
          </a:endParaRPr>
        </a:p>
      </dsp:txBody>
      <dsp:txXfrm>
        <a:off x="2661809" y="2054475"/>
        <a:ext cx="2250000" cy="720000"/>
      </dsp:txXfrm>
    </dsp:sp>
    <dsp:sp modelId="{5F1C19A1-2368-46A2-A983-779619179C1B}">
      <dsp:nvSpPr>
        <dsp:cNvPr id="0" name=""/>
        <dsp:cNvSpPr/>
      </dsp:nvSpPr>
      <dsp:spPr>
        <a:xfrm>
          <a:off x="5744309" y="254475"/>
          <a:ext cx="1372500" cy="1372500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47904-F6C5-4EA0-8C19-A02786B5FCEE}">
      <dsp:nvSpPr>
        <dsp:cNvPr id="0" name=""/>
        <dsp:cNvSpPr/>
      </dsp:nvSpPr>
      <dsp:spPr>
        <a:xfrm>
          <a:off x="6036809" y="546975"/>
          <a:ext cx="787500" cy="787500"/>
        </a:xfrm>
        <a:prstGeom prst="rect">
          <a:avLst/>
        </a:prstGeom>
        <a:blipFill>
          <a:blip xmlns:r="http://schemas.openxmlformats.org/officeDocument/2006/relationships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777EE-4739-411F-8C3A-68AD2067FC75}">
      <dsp:nvSpPr>
        <dsp:cNvPr id="0" name=""/>
        <dsp:cNvSpPr/>
      </dsp:nvSpPr>
      <dsp:spPr>
        <a:xfrm>
          <a:off x="5305559" y="2054475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cap="none" baseline="0" dirty="0">
              <a:latin typeface="Times New Roman"/>
              <a:cs typeface="Times New Roman"/>
            </a:rPr>
            <a:t>Visualize data using </a:t>
          </a:r>
          <a:r>
            <a:rPr lang="en-US" sz="1700" kern="1200" cap="none" baseline="0" dirty="0" err="1">
              <a:latin typeface="Times New Roman"/>
              <a:cs typeface="Times New Roman"/>
            </a:rPr>
            <a:t>bigquery</a:t>
          </a:r>
          <a:r>
            <a:rPr lang="en-US" sz="1700" kern="1200" cap="none" baseline="0" dirty="0">
              <a:latin typeface="Times New Roman"/>
              <a:cs typeface="Times New Roman"/>
            </a:rPr>
            <a:t> charts or looker studio</a:t>
          </a:r>
          <a:endParaRPr lang="en-US" sz="1700" kern="1200" cap="none" dirty="0">
            <a:latin typeface="Times New Roman"/>
            <a:cs typeface="Times New Roman"/>
          </a:endParaRPr>
        </a:p>
      </dsp:txBody>
      <dsp:txXfrm>
        <a:off x="5305559" y="2054475"/>
        <a:ext cx="22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6443" y="1122363"/>
            <a:ext cx="5691116" cy="2621154"/>
          </a:xfrm>
        </p:spPr>
        <p:txBody>
          <a:bodyPr anchor="b">
            <a:normAutofit/>
          </a:bodyPr>
          <a:lstStyle>
            <a:lvl1pPr algn="ctr">
              <a:defRPr sz="53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6443" y="3843709"/>
            <a:ext cx="5691116" cy="1414091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609585" indent="0" algn="ctr">
              <a:buNone/>
              <a:defRPr sz="240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88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548640"/>
            <a:ext cx="78867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9486" y="1680899"/>
            <a:ext cx="78867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3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26166" y="578497"/>
            <a:ext cx="1535278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578498"/>
            <a:ext cx="6597516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2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2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36" y="553617"/>
            <a:ext cx="6204855" cy="4008859"/>
          </a:xfrm>
        </p:spPr>
        <p:txBody>
          <a:bodyPr anchor="t">
            <a:normAutofit/>
          </a:bodyPr>
          <a:lstStyle>
            <a:lvl1pPr>
              <a:defRPr sz="72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535" y="4589464"/>
            <a:ext cx="6204855" cy="1384617"/>
          </a:xfrm>
        </p:spPr>
        <p:txBody>
          <a:bodyPr anchor="b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32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548640"/>
            <a:ext cx="8055864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486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88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7396"/>
            <a:ext cx="8059341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685735"/>
            <a:ext cx="386834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667" b="1" cap="all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1" y="2386895"/>
            <a:ext cx="3868340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5735"/>
            <a:ext cx="3887391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667" b="1" cap="all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386895"/>
            <a:ext cx="3887392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0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0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1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70" y="553617"/>
            <a:ext cx="2696726" cy="1757505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031" y="553616"/>
            <a:ext cx="4709806" cy="5486400"/>
          </a:xfrm>
        </p:spPr>
        <p:txBody>
          <a:bodyPr>
            <a:normAutofit/>
          </a:bodyPr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870" y="2311122"/>
            <a:ext cx="2696726" cy="3728895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5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557785"/>
            <a:ext cx="2696726" cy="2212313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797490" y="657103"/>
            <a:ext cx="4862765" cy="555590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2826137"/>
            <a:ext cx="2689190" cy="3434638"/>
          </a:xfrm>
        </p:spPr>
        <p:txBody>
          <a:bodyPr anchor="b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0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548640"/>
            <a:ext cx="7990184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486" y="1715532"/>
            <a:ext cx="7990184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870" y="6453003"/>
            <a:ext cx="2620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5/10/2025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7391" y="6453003"/>
            <a:ext cx="2104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122" y="6453003"/>
            <a:ext cx="3219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1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hyperlink" Target="http://superandomness.deviantart.com/art/Pie-chart-258014999" TargetMode="External"/><Relationship Id="rId5" Type="http://schemas.openxmlformats.org/officeDocument/2006/relationships/diagramColors" Target="../diagrams/colors4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4.xml"/><Relationship Id="rId9" Type="http://schemas.openxmlformats.org/officeDocument/2006/relationships/hyperlink" Target="https://fr.wikipedia.org/wiki/Microsoft_Exce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kefal.net/2016/05/11/azure-sql-databases-and-powershell-database-restor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qYgdaBMAAAAlAAAAEQAAAC0AAAAAkAAAAEgAAACQAAAASAAAAAAAAAAAAAAAAAAAAAEAAABQAAAAAAAAAAAA4D8AAAAAAADgPwAAAAAAAOA/AAAAAAAA4D8AAAAAAADgPwAAAAAAAOA/AAAAAAAA4D8AAAAAAADgPwAAAAAAAOA/AAAAAAAA4D8CAAAAjAAAAAAAAAAAAAAAL6P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qvtc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C+j7gX///8BAAAAAAAAAAAAAAAAAAAAAAAAAAAAAAAAAAAAAAAAAAAAAAACf39/AKq+1wPMzMwAwMD/AH9/fwAAAAAAAAAAAAAAAAD///8AAAAAACEAAAAYAAAAFAAAAAAAAAAAAA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 18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qYgdaBMAAAAlAAAAEQAAAC0AAAAAkAAAAEgAAACQAAAASAAAAAAAAAAAAAAAAAAAAAEAAABQAAAAAAAAAAAA4D8AAAAAAADgPwAAAAAAAOA/AAAAAAAA4D8AAAAAAADgPwAAAAAAAOA/AAAAAAAA4D8AAAAAAADgPwAAAAAAAOA/AAAAAAAA4D8CAAAAjAAAAAAAAAAAAAAAL6P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qvtcKAAAAACgAAAAoAAAAZAAAAGQAAAAAAAAAzMzMAAAAAABQAAAAUAAAAGQAAABkAAAAAAAAAAcAAAA4AAAAAAAAAAAAAAAAAAAA////AAAAAAAAAAAAAAAAAAAAAAAAAAAAAAAAAAAAAABkAAAAZAAAAAAAAAAjAAAABAAAAGQAAAAXAAAAFAAAAAAAAAAAAAAA/38AAP9/AAAAAAAACQAAAAQAAABEAG8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C+j7gX///8BAAAAAAAAAAAAAAAAAAAAAAAAAAAAAAAAAAAAAAAAAAAAAAACf39/AKq+1wPMzMwAwMD/AH9/fwAAAAAAAAAAAAAAAAD///8AAAAAACEAAAAYAAAAFAAAAAAAAAAAAAAAQDgAADAq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</p:spPr>
      </p:pic>
      <p:sp useBgFill="1">
        <p:nvSpPr>
          <p:cNvPr id="4" name="Rectangle 2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qYgdaB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CN5sQAZAAAAAQAAABQAAAAUAAAAFAAAAAEAAAAAAAAAZAAAAGQAAAAAAAAAZAAAAGQAAAAVAAAAYAAAAAAAAAAAAAAADwAAACADAAAAAAAAAAAAAAEAAACgMgAAVgcAAKr4//8BAAAAf39/AAEAAABkAAAAAAAAABQAAABAHwAAAAAAACYAAAAAAAAAwOD//wAAAAAmAAAAZAAAABYAAABMAAAAAAAAAAAAAAAEAAAAAAAAAAEAAACqvtc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CN5sQB/f38Aqr7X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5000"/>
              </a:schemeClr>
            </a:solidFill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/>
          </a:p>
        </p:txBody>
      </p:sp>
      <p:sp>
        <p:nvSpPr>
          <p:cNvPr id="5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qYgda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qvtc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qr7XA8zMzADAwP8Af39/AAAAAAAAAAAAAAAAAAAAAAAAAAAAIQAAABgAAAAUAAAA5QcAAA0YAAD9LwAAVSAAAAAAAAAmAAAACAAAAL0gAAAAAAAA"/>
              </a:ext>
            </a:extLst>
          </p:cNvSpPr>
          <p:nvPr>
            <p:ph type="title"/>
          </p:nvPr>
        </p:nvSpPr>
        <p:spPr>
          <a:xfrm>
            <a:off x="1316464" y="3909695"/>
            <a:ext cx="6517640" cy="738809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  <a:normAutofit/>
          </a:bodyPr>
          <a:lstStyle/>
          <a:p>
            <a:pPr algn="ctr">
              <a:defRPr lang="en-us" b="1" cap="all"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lang="en-us" sz="4000" cap="all" dirty="0">
                <a:latin typeface="Times New Roman"/>
                <a:cs typeface="Times New Roman"/>
              </a:rPr>
              <a:t>Project Overview</a:t>
            </a:r>
            <a:endParaRPr lang="en-us" sz="4000">
              <a:latin typeface="Times New Roman"/>
              <a:cs typeface="Times New Roman" pitchFamily="1" charset="0"/>
            </a:endParaRPr>
          </a:p>
        </p:txBody>
      </p:sp>
      <p:sp>
        <p:nvSpPr>
          <p:cNvPr id="6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qYgda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qvtcKAAAAACgAAAAoAAAAZAAAAGQAAAAAAAAAzMzMAAAAAABQAAAAUAAAAGQAAABkAAAAAAAAABcAAAAUAAAAAAAAAAAAAAD/fwAA/38AAAAAAAAJAAAABAAAAJqZHU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qr7XA8zMzADAwP8Af39/AAAAAAAAAAAAAAAAAAAAAAAAAAAAIQAAABgAAAAUAAAAFAgAADggAAAsMAAAzCQAAAAAAAAmAAAACAAAAD0gAAAAAAAA"/>
              </a:ext>
            </a:extLst>
          </p:cNvSpPr>
          <p:nvPr>
            <p:ph idx="1"/>
          </p:nvPr>
        </p:nvSpPr>
        <p:spPr>
          <a:xfrm>
            <a:off x="1313180" y="5237480"/>
            <a:ext cx="6517640" cy="744220"/>
          </a:xfrm>
        </p:spPr>
        <p:txBody>
          <a:bodyPr vert="horz" wrap="square" lIns="91440" tIns="45720" rIns="91440" bIns="45720" numCol="1" spcCol="215900" rtlCol="0" anchor="t">
            <a:prstTxWarp prst="textNoShape">
              <a:avLst/>
            </a:prstTxWarp>
            <a:noAutofit/>
          </a:bodyPr>
          <a:lstStyle/>
          <a:p>
            <a:pPr marL="0" indent="0" algn="ctr">
              <a:lnSpc>
                <a:spcPct val="110000"/>
              </a:lnSpc>
              <a:buNone/>
              <a:defRPr lang="en-us" b="1" cap="all">
                <a:latin typeface="Calibri" pitchFamily="2" charset="0"/>
                <a:ea typeface="Calibri" pitchFamily="2" charset="0"/>
                <a:cs typeface="Calibri" pitchFamily="2" charset="0"/>
              </a:defRPr>
            </a:pPr>
            <a:r>
              <a:rPr sz="1800" dirty="0">
                <a:latin typeface="Times New Roman"/>
                <a:ea typeface="Calibri"/>
                <a:cs typeface="Calibri"/>
              </a:rPr>
              <a:t>Failed Banking Transaction Analysis on GCP using </a:t>
            </a:r>
            <a:r>
              <a:rPr sz="1800" err="1">
                <a:latin typeface="Times New Roman"/>
                <a:ea typeface="Calibri"/>
                <a:cs typeface="Calibri"/>
              </a:rPr>
              <a:t>Dataproc</a:t>
            </a:r>
            <a:r>
              <a:rPr sz="1800" dirty="0">
                <a:latin typeface="Times New Roman"/>
                <a:ea typeface="Calibri"/>
                <a:cs typeface="Calibri"/>
              </a:rPr>
              <a:t>, Cloud SQL, and </a:t>
            </a:r>
            <a:r>
              <a:rPr sz="1800" err="1">
                <a:latin typeface="Times New Roman"/>
                <a:ea typeface="Calibri"/>
                <a:cs typeface="Calibri"/>
              </a:rPr>
              <a:t>BigQuery</a:t>
            </a:r>
            <a:r>
              <a:rPr sz="1800" dirty="0">
                <a:latin typeface="Times New Roman"/>
                <a:ea typeface="Calibri"/>
                <a:cs typeface="Calibri"/>
              </a:rPr>
              <a:t>.</a:t>
            </a:r>
          </a:p>
        </p:txBody>
      </p:sp>
      <p:pic>
        <p:nvPicPr>
          <p:cNvPr id="7" name="Picture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qYgdaBMAAAAlAAAAEQAAAC8BAAAAkAAAAEgAAACQAAAASAAAAAAAAAAAAAAAAAAAAAEAAABQAAAAAAAAAAAA4D8AAAAAAADgPwAAAAAAAOA/AAAAAAAA4D8AAAAAAADgPwAAAAAAAOA/AAAAAAAA4D8AAAAAAADgPwAAAAAAAOA/AAAAAAAA4D8CAAAAjAAAAAAAAAAAAAAAL6P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qvtcKAAAAACgAAAAoAAAAZAAAAGQAAAAAAAAAzMzMAAAAAABQAAAAUAAAAGQAAABkAAAAAAAAAAcAAAA4AAAAAAAAAAAAAAAAAAAA////AAAAAAAAAAAAAAAAAAAAAAAAAAAAAAAAAAAAAABkAAAAZAAAAAAAAAAjAAAABAAAAGQAAAAXAAAAFAAAAAAAAAAAAAAA/38AAP9/AAAAAAAACQAAAAQAAAC9fSY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C+j7gX///8BAAAAAAAAAAAAAAAAAAAAAAAAAAAAAAAAAAAAAAAAAAAAAAACf39/AKq+1wPMzMwAwMD/AH9/fwAAAAAAAAAAAAAAAAD///8AAAAAACEAAAAYAAAAFAAAAAALAADIBQAA+xsAAGEWAAAA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788160" y="939800"/>
            <a:ext cx="2760345" cy="26981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2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qYgdaBMAAAAlAAAAEQAAAC8BAAAAkAAAAEgAAACQAAAASAAAAAAAAAAAAAAAAAAAAAEAAABQAAAAAAAAAAAA4D8AAAAAAADgPwAAAAAAAOA/AAAAAAAA4D8AAAAAAADgPwAAAAAAAOA/AAAAAAAA4D8AAAAAAADgPwAAAAAAAOA/AAAAAAAA4D8CAAAAjAAAAAAAAAAAAAAAL6P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qvtcKAAAAACgAAAAoAAAAZAAAAGQAAAAAAAAAzMzMAAAAAABQAAAAUAAAAGQAAABkAAAAAAAAAAcAAAA4AAAAAAAAAAAAAAAAAAAA////AAAAAAAAAAAAAAAAAAAAAAAAAAAAAAAAAAAAAABkAAAAZAAAAAAAAAAjAAAABAAAAGQAAAAXAAAAFAAAAAAAAAAAAAAA/38AAP9/AAAAAAAACQAAAAQAAACo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C+j7gX///8BAAAAAAAAAAAAAAAAAAAAAAAAAAAAAAAAAAAAAAAAAAAAAAACf39/AKq+1wPMzMwAwMD/AH9/fwAAAAAAAAAAAAAAAAD///8AAAAAACEAAAAYAAAAFAAAAOsbAADHBQAAtywAAF8WAAAA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538345" y="939165"/>
            <a:ext cx="2730500" cy="26974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qYgd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qvtc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NwQAAM4DAAAJNAAAoA0AABAAAAAmAAAACAAAAAAgAAAAAAAA"/>
              </a:ext>
            </a:extLst>
          </p:cNvSpPr>
          <p:nvPr>
            <p:ph type="title"/>
          </p:nvPr>
        </p:nvSpPr>
        <p:spPr>
          <a:xfrm>
            <a:off x="680356" y="559683"/>
            <a:ext cx="9160791" cy="1165388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dirty="0" err="1"/>
              <a:t>BigQuery</a:t>
            </a:r>
            <a:r>
              <a:rPr dirty="0"/>
              <a:t> Analysis </a:t>
            </a:r>
            <a:r>
              <a:rPr lang="en-US" dirty="0"/>
              <a:t>and Visualization</a:t>
            </a:r>
            <a:endParaRPr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94682"/>
              </p:ext>
            </p:extLst>
          </p:nvPr>
        </p:nvGraphicFramePr>
        <p:xfrm>
          <a:off x="685799" y="2532380"/>
          <a:ext cx="7573618" cy="3028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48" name="Picture 647" descr="Free vector graphic: Database, Data Storage, Cylinder - Free Image on ...">
            <a:extLst>
              <a:ext uri="{FF2B5EF4-FFF2-40B4-BE49-F238E27FC236}">
                <a16:creationId xmlns:a16="http://schemas.microsoft.com/office/drawing/2014/main" id="{BF071604-9D1C-8D80-17DD-D84E0F135B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3934" y="2920657"/>
            <a:ext cx="1116480" cy="1204430"/>
          </a:xfrm>
          <a:prstGeom prst="rect">
            <a:avLst/>
          </a:prstGeom>
        </p:spPr>
      </p:pic>
      <p:sp>
        <p:nvSpPr>
          <p:cNvPr id="650" name="TextBox 649" hidden="1">
            <a:extLst>
              <a:ext uri="{FF2B5EF4-FFF2-40B4-BE49-F238E27FC236}">
                <a16:creationId xmlns:a16="http://schemas.microsoft.com/office/drawing/2014/main" id="{1A8D23F7-F9BB-6964-13A3-5337A4B2B8AB}"/>
              </a:ext>
            </a:extLst>
          </p:cNvPr>
          <p:cNvSpPr txBox="1"/>
          <p:nvPr/>
        </p:nvSpPr>
        <p:spPr>
          <a:xfrm flipV="1">
            <a:off x="2866887" y="2922659"/>
            <a:ext cx="947531" cy="345107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10000"/>
          </a:bodyPr>
          <a:lstStyle/>
          <a:p>
            <a:r>
              <a:rPr lang="en-US" dirty="0" err="1">
                <a:latin typeface="Tw Cen MT"/>
              </a:rPr>
              <a:t>ThePhot</a:t>
            </a:r>
            <a:endParaRPr lang="en-US" dirty="0" err="1"/>
          </a:p>
        </p:txBody>
      </p:sp>
      <p:pic>
        <p:nvPicPr>
          <p:cNvPr id="652" name="Picture 651" descr="A green square with a white x on it&#10;&#10;AI-generated content may be incorrect.">
            <a:extLst>
              <a:ext uri="{FF2B5EF4-FFF2-40B4-BE49-F238E27FC236}">
                <a16:creationId xmlns:a16="http://schemas.microsoft.com/office/drawing/2014/main" id="{4FFF8C7E-B6DB-0FF5-AE72-630DC8EFB8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807629" y="3092721"/>
            <a:ext cx="1098053" cy="860290"/>
          </a:xfrm>
          <a:prstGeom prst="rect">
            <a:avLst/>
          </a:prstGeom>
        </p:spPr>
      </p:pic>
      <p:pic>
        <p:nvPicPr>
          <p:cNvPr id="655" name="Picture 654" descr="A colorful circle with a black background&#10;&#10;AI-generated content may be incorrect.">
            <a:extLst>
              <a:ext uri="{FF2B5EF4-FFF2-40B4-BE49-F238E27FC236}">
                <a16:creationId xmlns:a16="http://schemas.microsoft.com/office/drawing/2014/main" id="{C08A7451-C833-D862-139F-CFB7C44D89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510683" y="2871854"/>
            <a:ext cx="1224721" cy="1180550"/>
          </a:xfrm>
          <a:prstGeom prst="rect">
            <a:avLst/>
          </a:prstGeom>
        </p:spPr>
      </p:pic>
      <p:sp>
        <p:nvSpPr>
          <p:cNvPr id="656" name="TextBox 655" hidden="1">
            <a:extLst>
              <a:ext uri="{FF2B5EF4-FFF2-40B4-BE49-F238E27FC236}">
                <a16:creationId xmlns:a16="http://schemas.microsoft.com/office/drawing/2014/main" id="{B1B6FF11-CC57-BD35-4350-4D540E091E1B}"/>
              </a:ext>
            </a:extLst>
          </p:cNvPr>
          <p:cNvSpPr txBox="1"/>
          <p:nvPr/>
        </p:nvSpPr>
        <p:spPr>
          <a:xfrm>
            <a:off x="1706770" y="5896665"/>
            <a:ext cx="6172200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qYgd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qvtc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NwQAAM4DAAAJNAAAoA0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en-us" cap="all" dirty="0">
                <a:latin typeface="Times New Roman"/>
                <a:ea typeface="Tw Cen MT" charset="0"/>
                <a:cs typeface="Tw Cen MT" charset="0"/>
              </a:rPr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FF853-48FC-C7C5-F32D-5CDAE20124AC}"/>
              </a:ext>
            </a:extLst>
          </p:cNvPr>
          <p:cNvSpPr txBox="1"/>
          <p:nvPr/>
        </p:nvSpPr>
        <p:spPr>
          <a:xfrm>
            <a:off x="353270" y="1465081"/>
            <a:ext cx="8441173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</a:rPr>
              <a:t>Successfully integrated multiple GCP services for end-to-end data analysis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</a:rPr>
              <a:t>Automated the data pipeline from ingestion to visualization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</a:rPr>
              <a:t>Designed a scalable, secure, and efficient architecture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</a:rPr>
              <a:t>Delivered actionable insights to support informed decision-making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qYgd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qvtc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qr7XA8zMzADAwP8Af39/AAAAAAAAAAAAAAAAAAAAAAAAAAAAIQAAABgAAAAUAAAANwQAAM4DAAAJNAAAoA0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ctr">
              <a:defRPr lang="en-us"/>
            </a:pPr>
            <a:r>
              <a:rPr lang="en-US" sz="4000" b="1" dirty="0">
                <a:latin typeface="Times New Roman"/>
              </a:rPr>
              <a:t>Setting </a:t>
            </a:r>
            <a:r>
              <a:rPr lang="en-US" sz="4000" dirty="0">
                <a:latin typeface="Times New Roman"/>
              </a:rPr>
              <a:t>up MySQL</a:t>
            </a:r>
            <a:r>
              <a:rPr lang="en-US" sz="4000" b="1" dirty="0">
                <a:latin typeface="Times New Roman"/>
              </a:rPr>
              <a:t> instance</a:t>
            </a:r>
            <a:endParaRPr sz="4000" b="1">
              <a:latin typeface="Times New Roman"/>
              <a:cs typeface="Times New Roman"/>
            </a:endParaRPr>
          </a:p>
        </p:txBody>
      </p:sp>
      <p:graphicFrame>
        <p:nvGraphicFramePr>
          <p:cNvPr id="3" name="Content Placeholder 2"/>
          <p:cNvGraphicFramePr/>
          <p:nvPr>
            <p:extLst>
              <p:ext uri="{D42A27DB-BD31-4B8C-83A1-F6EECF244321}">
                <p14:modId xmlns:p14="http://schemas.microsoft.com/office/powerpoint/2010/main" val="2334209256"/>
              </p:ext>
            </p:extLst>
          </p:nvPr>
        </p:nvGraphicFramePr>
        <p:xfrm>
          <a:off x="108198" y="1711628"/>
          <a:ext cx="8920921" cy="4795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qYgd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qvtc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qr7XA8zMzADAwP8Af39/AAAAAAAAAAAAAAAAAAAAAAAAAAAAIQAAABgAAAAUAAAANwQAAM4DAAAJNAAAoA0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sz="4000" dirty="0">
                <a:latin typeface="Times New Roman"/>
                <a:cs typeface="Times New Roman"/>
              </a:rPr>
              <a:t>For Creating a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latin typeface="Times New Roman"/>
                <a:cs typeface="Times New Roman"/>
              </a:rPr>
              <a:t> </a:t>
            </a:r>
            <a:r>
              <a:rPr sz="4000" err="1">
                <a:latin typeface="Times New Roman"/>
                <a:cs typeface="Times New Roman"/>
              </a:rPr>
              <a:t>Dataproc</a:t>
            </a:r>
            <a:r>
              <a:rPr sz="4000" dirty="0">
                <a:latin typeface="Times New Roman"/>
                <a:cs typeface="Times New Roman"/>
              </a:rPr>
              <a:t> Cluster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C85A51EB-5AED-CEA8-F5CC-33122A7CD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/>
              </a:rPr>
              <a:t>          Open Cloud Shell or Console:</a:t>
            </a:r>
          </a:p>
          <a:p>
            <a:pPr marL="0" indent="0">
              <a:buNone/>
            </a:pPr>
            <a:r>
              <a:rPr lang="en-US" sz="2400" cap="none" err="1">
                <a:latin typeface="Calibri"/>
              </a:rPr>
              <a:t>gcloud</a:t>
            </a:r>
            <a:r>
              <a:rPr lang="en-US" sz="2400" cap="none" dirty="0">
                <a:latin typeface="Calibri"/>
              </a:rPr>
              <a:t> </a:t>
            </a:r>
            <a:r>
              <a:rPr lang="en-US" sz="2400" cap="none" err="1">
                <a:latin typeface="Calibri"/>
              </a:rPr>
              <a:t>dataproc</a:t>
            </a:r>
            <a:r>
              <a:rPr lang="en-US" sz="2400" cap="none" dirty="0">
                <a:latin typeface="Calibri"/>
              </a:rPr>
              <a:t> clusters create </a:t>
            </a:r>
            <a:r>
              <a:rPr lang="en-US" sz="2400" cap="none" dirty="0">
                <a:solidFill>
                  <a:srgbClr val="00B0F0"/>
                </a:solidFill>
                <a:latin typeface="Calibri"/>
              </a:rPr>
              <a:t>training-cluster</a:t>
            </a:r>
            <a:r>
              <a:rPr lang="en-US" sz="2400" cap="none" dirty="0">
                <a:latin typeface="Calibri"/>
              </a:rPr>
              <a:t> --region=us-central1 --zone=us-central1-a --single-node --master-machine-type=n1-standard-2 --image-version=2.0-debian10 --enable-component-gateway --optional-components=jupyter</a:t>
            </a:r>
            <a:endParaRPr lang="en-US" sz="2400" cap="none" dirty="0">
              <a:latin typeface="Calibri"/>
              <a:ea typeface="Calibri"/>
              <a:cs typeface="Calibri"/>
            </a:endParaRPr>
          </a:p>
        </p:txBody>
      </p:sp>
      <p:pic>
        <p:nvPicPr>
          <p:cNvPr id="33" name="Picture 32" descr="A black and white rectangular object with a arrow and a line&#10;&#10;AI-generated content may be incorrect.">
            <a:extLst>
              <a:ext uri="{FF2B5EF4-FFF2-40B4-BE49-F238E27FC236}">
                <a16:creationId xmlns:a16="http://schemas.microsoft.com/office/drawing/2014/main" id="{9F35CB33-D0EC-30A2-E6A8-FC8DD496F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04" y="1719949"/>
            <a:ext cx="456010" cy="4560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4" name="Picture 43" descr="A blue hexagon with a white logo&#10;&#10;AI-generated content may be incorrect.">
            <a:extLst>
              <a:ext uri="{FF2B5EF4-FFF2-40B4-BE49-F238E27FC236}">
                <a16:creationId xmlns:a16="http://schemas.microsoft.com/office/drawing/2014/main" id="{8A71E241-BE77-B9E0-A269-3E903E87D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409" y="4562060"/>
            <a:ext cx="1632227" cy="16322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qYgd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qvtc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qr7XA8zMzADAwP8Af39/AAAAAAAAAAAAAAAAAAAAAAAAAAAAIQAAABgAAAAUAAAANwQAAM4DAAAJNAAAoA0AABAAAAAmAAAACAAAAAAgAAAAAAAA"/>
              </a:ext>
            </a:extLst>
          </p:cNvSpPr>
          <p:nvPr>
            <p:ph type="title"/>
          </p:nvPr>
        </p:nvSpPr>
        <p:spPr>
          <a:xfrm>
            <a:off x="1155225" y="316727"/>
            <a:ext cx="7990184" cy="1132258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u="sng" dirty="0"/>
              <a:t>Connect </a:t>
            </a:r>
            <a:r>
              <a:rPr lang="en-us" u="sng" dirty="0" err="1"/>
              <a:t>Dataproc</a:t>
            </a:r>
            <a:r>
              <a:rPr lang="en-us" u="sng" dirty="0"/>
              <a:t> to MySQL</a:t>
            </a:r>
          </a:p>
        </p:txBody>
      </p:sp>
      <p:graphicFrame>
        <p:nvGraphicFramePr>
          <p:cNvPr id="43" name="Content Placeholder 42">
            <a:extLst>
              <a:ext uri="{FF2B5EF4-FFF2-40B4-BE49-F238E27FC236}">
                <a16:creationId xmlns:a16="http://schemas.microsoft.com/office/drawing/2014/main" id="{77913AA2-D027-E21E-8F8E-9DD4D5079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524586"/>
              </p:ext>
            </p:extLst>
          </p:nvPr>
        </p:nvGraphicFramePr>
        <p:xfrm>
          <a:off x="-667646" y="1671914"/>
          <a:ext cx="9813648" cy="462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qYgd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qvtc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9QIAABYIAAAUEAAAuh4AABAAAAAmAAAACAAAAAEgAAAAAAAA"/>
              </a:ext>
            </a:extLst>
          </p:cNvSpPr>
          <p:nvPr>
            <p:ph type="title"/>
          </p:nvPr>
        </p:nvSpPr>
        <p:spPr>
          <a:xfrm>
            <a:off x="602174" y="673930"/>
            <a:ext cx="8328354" cy="69872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  <a:noAutofit/>
          </a:bodyPr>
          <a:lstStyle/>
          <a:p>
            <a:pPr>
              <a:defRPr lang="en-us"/>
            </a:pPr>
            <a:r>
              <a:rPr lang="en-us" sz="2800" dirty="0">
                <a:latin typeface="Times New Roman"/>
                <a:ea typeface="+mj-lt"/>
                <a:cs typeface="+mj-lt"/>
              </a:rPr>
              <a:t>INGESTING THE DATA INTO THE GCS BUCKET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214" name="Content Placeholder 213">
            <a:extLst>
              <a:ext uri="{FF2B5EF4-FFF2-40B4-BE49-F238E27FC236}">
                <a16:creationId xmlns:a16="http://schemas.microsoft.com/office/drawing/2014/main" id="{3A138400-9CA5-E4C6-D164-02594C345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51" y="1538836"/>
            <a:ext cx="7934967" cy="351156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/>
                <a:cs typeface="Times New Roman"/>
              </a:rPr>
              <a:t>Create a bucket in the google cloud storage: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     </a:t>
            </a:r>
            <a:r>
              <a:rPr lang="en-US" err="1">
                <a:latin typeface="Times New Roman"/>
                <a:ea typeface="+mn-lt"/>
                <a:cs typeface="+mn-lt"/>
              </a:rPr>
              <a:t>gsutil</a:t>
            </a:r>
            <a:r>
              <a:rPr lang="en-US" dirty="0">
                <a:latin typeface="Times New Roman"/>
                <a:ea typeface="+mn-lt"/>
                <a:cs typeface="+mn-lt"/>
              </a:rPr>
              <a:t> mb gs://kamalkumar-bucket/</a:t>
            </a:r>
          </a:p>
          <a:p>
            <a:pPr marL="0" indent="0">
              <a:buNone/>
            </a:pPr>
            <a:r>
              <a:rPr lang="en-US" sz="2800" b="1" dirty="0">
                <a:latin typeface="Times New Roman"/>
                <a:cs typeface="Times New Roman"/>
              </a:rPr>
              <a:t>Upload the CSV files to the bucket: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        </a:t>
            </a:r>
            <a:r>
              <a:rPr lang="en-US" dirty="0" err="1">
                <a:latin typeface="Times New Roman"/>
                <a:ea typeface="+mn-lt"/>
                <a:cs typeface="+mn-lt"/>
              </a:rPr>
              <a:t>gsutil</a:t>
            </a:r>
            <a:r>
              <a:rPr lang="en-US" dirty="0">
                <a:latin typeface="Times New Roman"/>
                <a:ea typeface="+mn-lt"/>
                <a:cs typeface="+mn-lt"/>
              </a:rPr>
              <a:t> cp "E:/</a:t>
            </a:r>
            <a:r>
              <a:rPr lang="en-US" dirty="0" err="1">
                <a:latin typeface="Times New Roman"/>
                <a:ea typeface="+mn-lt"/>
                <a:cs typeface="+mn-lt"/>
              </a:rPr>
              <a:t>revature</a:t>
            </a:r>
            <a:r>
              <a:rPr lang="en-US" dirty="0">
                <a:latin typeface="Times New Roman"/>
                <a:ea typeface="+mn-lt"/>
                <a:cs typeface="+mn-lt"/>
              </a:rPr>
              <a:t>/p1bankproject/</a:t>
            </a:r>
            <a:r>
              <a:rPr lang="en-US" dirty="0" err="1">
                <a:latin typeface="Times New Roman"/>
                <a:ea typeface="+mn-lt"/>
                <a:cs typeface="+mn-lt"/>
              </a:rPr>
              <a:t>new_dataset</a:t>
            </a:r>
            <a:r>
              <a:rPr lang="en-US" dirty="0">
                <a:latin typeface="Times New Roman"/>
                <a:ea typeface="+mn-lt"/>
                <a:cs typeface="+mn-lt"/>
              </a:rPr>
              <a:t>/*.csv" gs://kamalkumar-   bucket/transactions/</a:t>
            </a:r>
          </a:p>
          <a:p>
            <a:pPr marL="0" indent="0">
              <a:buNone/>
            </a:pPr>
            <a:r>
              <a:rPr lang="en-US" sz="2800" b="1" dirty="0">
                <a:latin typeface="Times New Roman"/>
                <a:cs typeface="Times New Roman"/>
              </a:rPr>
              <a:t>Upload Python scripts to the bucket:</a:t>
            </a:r>
            <a:endParaRPr lang="en-US" dirty="0">
              <a:latin typeface="Neue Haas Grotesk Text Pro"/>
              <a:cs typeface="Times New Roman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/>
                <a:cs typeface="Times New Roman"/>
              </a:rPr>
              <a:t>     </a:t>
            </a:r>
            <a:r>
              <a:rPr lang="en-US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+mn-lt"/>
                <a:cs typeface="+mn-lt"/>
              </a:rPr>
              <a:t>gsutil</a:t>
            </a:r>
            <a:r>
              <a:rPr lang="en-US" dirty="0">
                <a:latin typeface="Times New Roman"/>
                <a:ea typeface="+mn-lt"/>
                <a:cs typeface="+mn-lt"/>
              </a:rPr>
              <a:t> cp "E:/</a:t>
            </a:r>
            <a:r>
              <a:rPr lang="en-US" dirty="0" err="1">
                <a:latin typeface="Times New Roman"/>
                <a:ea typeface="+mn-lt"/>
                <a:cs typeface="+mn-lt"/>
              </a:rPr>
              <a:t>revature</a:t>
            </a:r>
            <a:r>
              <a:rPr lang="en-US" dirty="0">
                <a:latin typeface="Times New Roman"/>
                <a:ea typeface="+mn-lt"/>
                <a:cs typeface="+mn-lt"/>
              </a:rPr>
              <a:t>/p1banking/cleancode.py" gs://kamalkumar-               </a:t>
            </a:r>
            <a:r>
              <a:rPr lang="en-US" dirty="0" err="1">
                <a:latin typeface="Times New Roman"/>
                <a:ea typeface="+mn-lt"/>
                <a:cs typeface="+mn-lt"/>
              </a:rPr>
              <a:t>sbucket</a:t>
            </a:r>
            <a:r>
              <a:rPr lang="en-US" dirty="0">
                <a:latin typeface="Times New Roman"/>
                <a:ea typeface="+mn-lt"/>
                <a:cs typeface="+mn-lt"/>
              </a:rPr>
              <a:t>/scripts/</a:t>
            </a: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216" name="Picture 215" descr="A black and white rectangular object with a arrow and a line&#10;&#10;AI-generated content may be incorrect.">
            <a:extLst>
              <a:ext uri="{FF2B5EF4-FFF2-40B4-BE49-F238E27FC236}">
                <a16:creationId xmlns:a16="http://schemas.microsoft.com/office/drawing/2014/main" id="{C888F58D-4579-D599-3156-1B44F640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92" y="2117514"/>
            <a:ext cx="334532" cy="2682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19" name="Picture 218" descr="A black and white rectangular object with a arrow and a line&#10;&#10;AI-generated content may be incorrect.">
            <a:extLst>
              <a:ext uri="{FF2B5EF4-FFF2-40B4-BE49-F238E27FC236}">
                <a16:creationId xmlns:a16="http://schemas.microsoft.com/office/drawing/2014/main" id="{91F2D6A1-D65D-FC8B-C84F-7809F97E4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35" y="3034122"/>
            <a:ext cx="334532" cy="2682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20" name="Picture 219" descr="A black and white rectangular object with a arrow and a line&#10;&#10;AI-generated content may be incorrect.">
            <a:extLst>
              <a:ext uri="{FF2B5EF4-FFF2-40B4-BE49-F238E27FC236}">
                <a16:creationId xmlns:a16="http://schemas.microsoft.com/office/drawing/2014/main" id="{DE2A543C-1DB0-E796-527D-9A2353965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34" y="4293079"/>
            <a:ext cx="334532" cy="2682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645A9192-D969-E65A-2D47-3EBBF2CBCD0C}"/>
              </a:ext>
            </a:extLst>
          </p:cNvPr>
          <p:cNvSpPr txBox="1"/>
          <p:nvPr/>
        </p:nvSpPr>
        <p:spPr>
          <a:xfrm>
            <a:off x="513731" y="5050408"/>
            <a:ext cx="7723228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</a:rPr>
              <a:t>         </a:t>
            </a:r>
            <a:r>
              <a:rPr lang="en-US" sz="2000" dirty="0" err="1">
                <a:latin typeface="Times New Roman"/>
              </a:rPr>
              <a:t>gsutil</a:t>
            </a:r>
            <a:r>
              <a:rPr lang="en-US" sz="2000" dirty="0">
                <a:latin typeface="Times New Roman"/>
              </a:rPr>
              <a:t> cp "E:/</a:t>
            </a:r>
            <a:r>
              <a:rPr lang="en-US" sz="2000" dirty="0" err="1">
                <a:latin typeface="Times New Roman"/>
              </a:rPr>
              <a:t>revature</a:t>
            </a:r>
            <a:r>
              <a:rPr lang="en-US" sz="2000" dirty="0">
                <a:latin typeface="Times New Roman"/>
              </a:rPr>
              <a:t>/p1banking/failedtrans.py" gs://kamalkumar-                                      bucket/scripts/</a:t>
            </a:r>
          </a:p>
          <a:p>
            <a:pPr algn="l"/>
            <a:endParaRPr lang="en-US" dirty="0"/>
          </a:p>
        </p:txBody>
      </p:sp>
      <p:pic>
        <p:nvPicPr>
          <p:cNvPr id="223" name="Picture 222" descr="A black and white rectangular object with a arrow and a line&#10;&#10;AI-generated content may be incorrect.">
            <a:extLst>
              <a:ext uri="{FF2B5EF4-FFF2-40B4-BE49-F238E27FC236}">
                <a16:creationId xmlns:a16="http://schemas.microsoft.com/office/drawing/2014/main" id="{76788BAC-EDEB-481C-6360-4662B8E0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90" y="5055079"/>
            <a:ext cx="334532" cy="2682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8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qYgdaB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CN5sQAZAAAAAQAAABQAAAAUAAAAFAAAAAEAAAAAAAAAZAAAAGQAAAAAAAAAZAAAAGQAAAAVAAAAYAAAAAAAAAAAAAAADwAAACADAAAAAAAAAAAAAAEAAACgMgAAVgcAAKr4//8BAAAAf39/AAEAAABkAAAAAAAAABQAAABAHwAAAAAAACYAAAAAAAAAwOD//wAAAAAmAAAAZAAAABYAAABMAAAAAAAAAAAAAAAEAAAAAAAAAAEAAACqvtc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CN5sQB/f38AAAAA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88348" y="0"/>
            <a:ext cx="9144000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/>
          </a:p>
        </p:txBody>
      </p:sp>
      <p:sp>
        <p:nvSpPr>
          <p:cNvPr id="3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qYgd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qvtc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NwQAAEUIAAC6EgAA1yEAABAAAAAmAAAACAAAAAEgAAAAAAAA"/>
              </a:ext>
            </a:extLst>
          </p:cNvSpPr>
          <p:nvPr>
            <p:ph type="title"/>
          </p:nvPr>
        </p:nvSpPr>
        <p:spPr>
          <a:xfrm>
            <a:off x="574731" y="427686"/>
            <a:ext cx="7991197" cy="909928"/>
          </a:xfrm>
        </p:spPr>
        <p:txBody>
          <a:bodyPr vert="horz" wrap="square" lIns="91440" tIns="45720" rIns="91440" bIns="45720" numCol="1" spcCol="215900" rtlCol="0" anchor="ctr">
            <a:prstTxWarp prst="textNoShape">
              <a:avLst/>
            </a:prstTxWarp>
            <a:noAutofit/>
          </a:bodyPr>
          <a:lstStyle/>
          <a:p>
            <a:pPr algn="ctr">
              <a:defRPr lang="en-us"/>
            </a:pPr>
            <a:r>
              <a:rPr lang="en-us" sz="2400" cap="all" dirty="0"/>
              <a:t>Run </a:t>
            </a:r>
            <a:r>
              <a:rPr lang="en-us" sz="2400" cap="all" err="1"/>
              <a:t>pyspark</a:t>
            </a:r>
            <a:r>
              <a:rPr lang="en-us" sz="2400" cap="all" dirty="0"/>
              <a:t> job on </a:t>
            </a:r>
            <a:r>
              <a:rPr lang="en-us" sz="2400" cap="all" err="1"/>
              <a:t>dataproc</a:t>
            </a:r>
            <a:r>
              <a:rPr lang="en-us" sz="2400" cap="all" dirty="0"/>
              <a:t> cluster</a:t>
            </a:r>
            <a:endParaRPr lang="en-us" dirty="0"/>
          </a:p>
        </p:txBody>
      </p:sp>
      <p:sp>
        <p:nvSpPr>
          <p:cNvPr id="204" name="Content Placeholder 203">
            <a:extLst>
              <a:ext uri="{FF2B5EF4-FFF2-40B4-BE49-F238E27FC236}">
                <a16:creationId xmlns:a16="http://schemas.microsoft.com/office/drawing/2014/main" id="{3193BF94-9449-69D4-FEAB-839A8485D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64" y="1329009"/>
            <a:ext cx="7990184" cy="5201219"/>
          </a:xfrm>
          <a:ln>
            <a:solidFill>
              <a:schemeClr val="bg2">
                <a:lumMod val="9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6000"/>
                    <a:lumOff val="24000"/>
                  </a:schemeClr>
                </a:solidFill>
                <a:latin typeface="Times New Roman"/>
                <a:ea typeface="+mn-lt"/>
                <a:cs typeface="+mn-lt"/>
              </a:rPr>
              <a:t>Submitting a </a:t>
            </a:r>
            <a:r>
              <a:rPr lang="en-US" b="1" err="1">
                <a:solidFill>
                  <a:schemeClr val="tx1">
                    <a:lumMod val="76000"/>
                    <a:lumOff val="24000"/>
                  </a:schemeClr>
                </a:solidFill>
                <a:latin typeface="Times New Roman"/>
                <a:ea typeface="+mn-lt"/>
                <a:cs typeface="+mn-lt"/>
              </a:rPr>
              <a:t>PySpark</a:t>
            </a:r>
            <a:r>
              <a:rPr lang="en-US" b="1" dirty="0">
                <a:solidFill>
                  <a:schemeClr val="tx1">
                    <a:lumMod val="76000"/>
                    <a:lumOff val="24000"/>
                  </a:schemeClr>
                </a:solidFill>
                <a:latin typeface="Times New Roman"/>
                <a:ea typeface="+mn-lt"/>
                <a:cs typeface="+mn-lt"/>
              </a:rPr>
              <a:t> job for cleaning the dataset using a Python script</a:t>
            </a:r>
            <a:endParaRPr lang="en-US" b="1">
              <a:solidFill>
                <a:schemeClr val="tx1">
                  <a:lumMod val="76000"/>
                  <a:lumOff val="24000"/>
                </a:schemeClr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b="1" dirty="0">
                <a:solidFill>
                  <a:schemeClr val="tx1">
                    <a:lumMod val="76000"/>
                    <a:lumOff val="24000"/>
                  </a:schemeClr>
                </a:solidFill>
                <a:latin typeface="Times New Roman"/>
                <a:ea typeface="+mn-lt"/>
                <a:cs typeface="Times New Roman"/>
              </a:rPr>
              <a:t>Command: </a:t>
            </a:r>
            <a:endParaRPr lang="en-US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pPr marL="0" indent="0">
              <a:buNone/>
            </a:pPr>
            <a:r>
              <a:rPr lang="en-US" sz="1800" err="1">
                <a:latin typeface="Times New Roman"/>
                <a:ea typeface="+mn-lt"/>
                <a:cs typeface="+mn-lt"/>
              </a:rPr>
              <a:t>gcloud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dataproc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jobs submit </a:t>
            </a:r>
            <a:r>
              <a:rPr lang="en-US" sz="1800" err="1">
                <a:latin typeface="Times New Roman"/>
                <a:ea typeface="+mn-lt"/>
                <a:cs typeface="+mn-lt"/>
              </a:rPr>
              <a:t>pyspark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gs://kamalkumar-bucket/scripts/cleancode.py --cluster=training-cluster --region=us-central1 --jars=gs://kamalkumar-bucket/jars/mysql-connector-j-8.0.33.jar --properties=</a:t>
            </a:r>
            <a:r>
              <a:rPr lang="en-US" sz="1800" err="1">
                <a:latin typeface="Times New Roman"/>
                <a:ea typeface="+mn-lt"/>
                <a:cs typeface="+mn-lt"/>
              </a:rPr>
              <a:t>spark.driver.memory</a:t>
            </a:r>
            <a:r>
              <a:rPr lang="en-US" sz="1800" dirty="0">
                <a:latin typeface="Times New Roman"/>
                <a:ea typeface="+mn-lt"/>
                <a:cs typeface="+mn-lt"/>
              </a:rPr>
              <a:t>=4g,spark.executor.memory=4g</a:t>
            </a:r>
          </a:p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Submitting a </a:t>
            </a:r>
            <a:r>
              <a:rPr lang="en-US" b="1" dirty="0" err="1">
                <a:latin typeface="Times New Roman"/>
                <a:ea typeface="+mn-lt"/>
                <a:cs typeface="+mn-lt"/>
              </a:rPr>
              <a:t>PySpark</a:t>
            </a:r>
            <a:r>
              <a:rPr lang="en-US" b="1" dirty="0">
                <a:latin typeface="Times New Roman"/>
                <a:ea typeface="+mn-lt"/>
                <a:cs typeface="+mn-lt"/>
              </a:rPr>
              <a:t> job for processing failed transactions using the </a:t>
            </a:r>
            <a:r>
              <a:rPr lang="en-US" b="1" dirty="0">
                <a:latin typeface="Times New Roman"/>
                <a:cs typeface="Times New Roman"/>
              </a:rPr>
              <a:t>failedtrans.py</a:t>
            </a:r>
            <a:r>
              <a:rPr lang="en-US" b="1" dirty="0">
                <a:latin typeface="Times New Roman"/>
                <a:ea typeface="+mn-lt"/>
                <a:cs typeface="+mn-lt"/>
              </a:rPr>
              <a:t> script.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76000"/>
                    <a:lumOff val="24000"/>
                  </a:schemeClr>
                </a:solidFill>
                <a:latin typeface="Times New Roman"/>
              </a:rPr>
              <a:t>Command: </a:t>
            </a:r>
            <a:endParaRPr lang="en-US" b="1" dirty="0">
              <a:solidFill>
                <a:schemeClr val="tx1">
                  <a:lumMod val="76000"/>
                  <a:lumOff val="24000"/>
                </a:schemeClr>
              </a:solidFill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800" dirty="0">
                <a:latin typeface="Times New Roman"/>
                <a:ea typeface="+mn-lt"/>
                <a:cs typeface="+mn-lt"/>
              </a:rPr>
              <a:t>   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gcloud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dataproc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jobs submit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pyspark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gs://kamalkumar-bucket/scripts/failedtrans.py --cluster=training-cluster --region=us-central1 --jars=gs://kamalkumar-bucket/jars/mysql-connector-j-8.0.33.jar -properties=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spark.driver.memory</a:t>
            </a:r>
            <a:r>
              <a:rPr lang="en-US" sz="1800" dirty="0">
                <a:latin typeface="Times New Roman"/>
                <a:ea typeface="+mn-lt"/>
                <a:cs typeface="+mn-lt"/>
              </a:rPr>
              <a:t>=4g,spark.executor.memory=4g</a:t>
            </a:r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endParaRPr lang="en-US" sz="18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76000"/>
                  <a:lumOff val="24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b="1" dirty="0">
              <a:solidFill>
                <a:schemeClr val="tx1">
                  <a:lumMod val="76000"/>
                  <a:lumOff val="24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206" name="Picture 205" descr="A black and white rectangular object with a arrow and a line&#10;&#10;AI-generated content may be incorrect.">
            <a:extLst>
              <a:ext uri="{FF2B5EF4-FFF2-40B4-BE49-F238E27FC236}">
                <a16:creationId xmlns:a16="http://schemas.microsoft.com/office/drawing/2014/main" id="{FB7CDDC2-60C0-CAE4-7829-2A6C11827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149" y="1896645"/>
            <a:ext cx="334532" cy="2682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07" name="Picture 206" descr="A black and white rectangular object with a arrow and a line&#10;&#10;AI-generated content may be incorrect.">
            <a:extLst>
              <a:ext uri="{FF2B5EF4-FFF2-40B4-BE49-F238E27FC236}">
                <a16:creationId xmlns:a16="http://schemas.microsoft.com/office/drawing/2014/main" id="{C3D014FA-3CE6-41D0-6F9C-60C102E4E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191" y="4668558"/>
            <a:ext cx="334532" cy="2682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qYgdaBMAAAAlAAAAZAAAAC0AAAAAkAAAAEgAAACQAAAASAAAAAAAAAABAAAAAAAAAAEAAABQAAAAAAAAAAAA4D8AAAAAAADgPwAAAAAAAOA/AAAAAAAA4D8AAAAAAADgPwAAAAAAAOA/AAAAAAAA4D8AAAAAAADgPwAAAAAAAOA/AAAAAAAA4D8CAAAAjAAAAAEAAAAAAAAA////CP///wgAAAAAAAAAAAAAAAAAAAAAAAAAAAAAAAAAAAAAZAAAAAEAAABAAAAAAAAAAAAAAAAAAAAAAAAAAAAAAAAAAAAAAAAAAAAAAAAAAAAAAAAAAAAAAAAAAAAAAAAAAAAAAAAAAAAAAAAAAAAAAAAAAAAAAAAAAAAAAAAAAAAAFAAAADwAAAAAAAAAAAAAACN5sQAZAAAAAQAAABQAAAAUAAAAFAAAAAEAAAAAAAAAZAAAAGQAAAAAAAAAZAAAAGQAAAAVAAAAYAAAAAAAAAAAAAAADwAAACADAAAAAAAAAAAAAAEAAACgMgAAVgcAAKr4//8BAAAAf39/AAEAAABkAAAAAAAAABQAAABAHwAAAAAAACYAAAAAAAAAwOD//wAAAAAmAAAAZAAAABYAAABMAAAAAAAAAAAAAAAEAAAAAAAAAAEAAACqvtc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AQAAAAEAAAAAAAAAAAAAAAAAAAAAAAAAAAAAAAAAAAAAAAAAACN5sQB/f38AAAAAA8zMzADAwP8Af39/AAAAAAAAAAAAAAAAAAAAAAAAAAAAIQAAABgAAAAUAAAAuxIAAAAAAABAOAAAMCoAABAAAAAmAAAACAAAAP//////////"/>
              </a:ext>
            </a:extLst>
          </p:cNvSpPr>
          <p:nvPr/>
        </p:nvSpPr>
        <p:spPr>
          <a:xfrm>
            <a:off x="3044825" y="0"/>
            <a:ext cx="609917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/>
          </a:p>
        </p:txBody>
      </p:sp>
      <p:sp useBgFill="1">
        <p:nvSpPr>
          <p:cNvPr id="3" name="Rectangle 9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qYgdaB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CN5sQAZAAAAAQAAABQAAAAUAAAAFAAAAAEAAAAAAAAAZAAAAGQAAAAAAAAAZAAAAGQAAAAVAAAAYAAAAAAAAAAAAAAADwAAACADAAAAAAAAAAAAAAEAAACgMgAAVgcAAKr4//8BAAAAf39/AAEAAABkAAAAAAAAABQAAABAHwAAAAAAACYAAAAAAAAAwOD//wAAAAAmAAAAZAAAABYAAABMAAAAAQAAAAAAAAADAAAAAAAAAAEAAAAAAAAARgAAABQAAAAAAAAAZAAAAGQAAAAAAAAAy8vLAEYAAAAUAAAAAAAAAGQAAABkAAAAAAAAABcAAAAUAAAAAAAAAAAAAAD/fwAA/38AAAAAAAAJAAAABAAAAAAAAAAeAAAAaAAAAAAAAAAAAAAAAAAAAAAAAAAAAAAAECcAABAnAAAAAAAAAAAAAAAAAAAAAAAAAAAAAAAAAAAAAAAAAAAAAFAAAAAAAAAAwMD/AAAAAAAAAAAAAA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CN5sQB/f38AAAAAAMvLywDAwP8Af39/AAAAAAAAAAAAAAAAAAAAAAAAAAAAIQAAABgAAAAUAAAAAAAAAAAAAAC7EgAAMCoAABAAAAAmAAAACAAAAP//////////"/>
              </a:ext>
            </a:extLst>
          </p:cNvSpPr>
          <p:nvPr/>
        </p:nvSpPr>
        <p:spPr>
          <a:xfrm>
            <a:off x="0" y="0"/>
            <a:ext cx="3044825" cy="6858000"/>
          </a:xfrm>
          <a:prstGeom prst="rect">
            <a:avLst/>
          </a:prstGeom>
          <a:ln>
            <a:noFill/>
          </a:ln>
          <a:effectLst>
            <a:outerShdw blurRad="50800" dist="12700" algn="l">
              <a:srgbClr val="000000">
                <a:alpha val="30000"/>
              </a:srgbClr>
            </a:outerShdw>
          </a:effectLst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/>
          </a:p>
        </p:txBody>
      </p:sp>
      <p:sp>
        <p:nvSpPr>
          <p:cNvPr id="5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qYgd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qvtcKAAAAACgAAAAoAAAAZAAAAGQAAAAAAAAAzMzMAAAAAABQAAAAUAAAAGQAAABkAAAAAAAAABcAAAAUAAAAAAAAAAAAAAD/fwAA/38AAAAAAAAJAAAABAAAAFBMb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9QIAALwIAAAUEAAAdCEAABAAAAAmAAAACAAAAAEgAAAAAAAA"/>
              </a:ext>
            </a:extLst>
          </p:cNvSpPr>
          <p:nvPr>
            <p:ph type="title"/>
          </p:nvPr>
        </p:nvSpPr>
        <p:spPr>
          <a:xfrm>
            <a:off x="480695" y="1419860"/>
            <a:ext cx="2132965" cy="401828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algn="l">
              <a:defRPr lang="en-us"/>
            </a:pPr>
            <a:r>
              <a:rPr lang="en-us" sz="3800" cap="all" dirty="0">
                <a:latin typeface="Times New Roman"/>
                <a:cs typeface="Times New Roman"/>
              </a:rPr>
              <a:t>Verify Data in Cloud SQL</a:t>
            </a:r>
          </a:p>
        </p:txBody>
      </p:sp>
      <p:sp>
        <p:nvSpPr>
          <p:cNvPr id="6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qYgd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qvtc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sBUAAFgHAAAINAAA2CIAABAAAAAmAAAACAAAAIEgAAAAAAAA"/>
              </a:ext>
            </a:extLst>
          </p:cNvSpPr>
          <p:nvPr>
            <p:ph idx="1"/>
          </p:nvPr>
        </p:nvSpPr>
        <p:spPr>
          <a:xfrm>
            <a:off x="3525520" y="1193800"/>
            <a:ext cx="4932680" cy="44704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>
              <a:buNone/>
              <a:defRPr lang="en-us"/>
            </a:pPr>
            <a:endParaRPr/>
          </a:p>
          <a:p>
            <a:pPr>
              <a:defRPr lang="en-us"/>
            </a:pPr>
            <a:r>
              <a:rPr dirty="0">
                <a:latin typeface="Times New Roman"/>
                <a:cs typeface="Times New Roman"/>
              </a:rPr>
              <a:t>Verify </a:t>
            </a:r>
            <a:r>
              <a:rPr err="1">
                <a:latin typeface="Times New Roman"/>
                <a:cs typeface="Times New Roman"/>
              </a:rPr>
              <a:t>failed_transactions</a:t>
            </a:r>
            <a:r>
              <a:rPr dirty="0">
                <a:latin typeface="Times New Roman"/>
                <a:cs typeface="Times New Roman"/>
              </a:rPr>
              <a:t> table and data insertion </a:t>
            </a:r>
          </a:p>
        </p:txBody>
      </p:sp>
      <p:pic>
        <p:nvPicPr>
          <p:cNvPr id="8" name="Picture 7" descr="A blue cylinder with white text&#10;&#10;AI-generated content may be incorrect.">
            <a:extLst>
              <a:ext uri="{FF2B5EF4-FFF2-40B4-BE49-F238E27FC236}">
                <a16:creationId xmlns:a16="http://schemas.microsoft.com/office/drawing/2014/main" id="{DFBB8565-4BAF-567D-7E1E-760DA0B4D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98762" y="663161"/>
            <a:ext cx="2006736" cy="20971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qYgd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qvtc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NwQAADgcAAAJNAAAMSQAABAAAAAmAAAACAAAAAEgAAAAAAAA"/>
              </a:ext>
            </a:extLst>
          </p:cNvSpPr>
          <p:nvPr>
            <p:ph type="title"/>
          </p:nvPr>
        </p:nvSpPr>
        <p:spPr>
          <a:xfrm>
            <a:off x="685165" y="4012979"/>
            <a:ext cx="7773670" cy="1296035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dirty="0"/>
              <a:t>Federated Connection: </a:t>
            </a:r>
            <a:r>
              <a:rPr dirty="0" err="1"/>
              <a:t>BigQuery</a:t>
            </a:r>
            <a:r>
              <a:rPr dirty="0"/>
              <a:t> to MySQL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3358910"/>
              </p:ext>
            </p:extLst>
          </p:nvPr>
        </p:nvGraphicFramePr>
        <p:xfrm>
          <a:off x="335722" y="889578"/>
          <a:ext cx="8461512" cy="3126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9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qYgdaBMAAAAlAAAAZAAAAC0AAAAAkAAAAEgAAACQAAAASAAAAAAAAAABAAAAAAAAAAEAAABQAAAAAAAAAAAA4D8AAAAAAADgPwAAAAAAAOA/AAAAAAAA4D8AAAAAAADgPwAAAAAAAOA/AAAAAAAA4D8AAAAAAADgPwAAAAAAAOA/AAAAAAAA4D8CAAAAjAAAAAEAAAAJAAAA////AP///wgAAAAAAAAAAAAAAAAAAAAAAAAAAAAAAAAAAAAAeAAAAAEAAABAAAAAAAAAAAAAAABaAAAAAAAAAAAAAAAAAAAAAAAAAAAAAAAAAAAAAAAAAAAAAAAAAAAAAAAAAAAAAAAAAAAAAAAAAAAAAAAAAAAAAAAAAAAAAAAAAAAAFAAAADwAAAAAAAAAAAAAACN5sQAZAAAAAQAAABQAAAAUAAAAFAAAAAEAAAAAAAAAZAAAAGQAAAAAAAAAZAAAAGQAAAAVAAAAYAAAAAAAAAAAAAAADwAAACADAAAAAAAAAAAAAAEAAACgMgAAVgcAAKr4//8BAAAAf39/AAEAAABkAAAAAAAAABQAAABAHwAAAAAAACYAAAAAAAAAwOD//wAAAAAmAAAAZAAAABYAAABMAAAAAAAAAAAAAAAEAAAAAAAAAAEAAACqvtcKAAAAACgAAAAoAAAAZAAAAGQAAAAAAAAAzMzMAAAAAABQAAAAUAAAAGQAAABkAAAAAAAAABcAAAAUAAAAAAAAAAAAAAD/fwAA/38AAAAAAAAJAAAABAAAAAByAH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CN5sQB/f38AAAAAA8zMzADAwP8Af39/AAAAAAAAAAAAAAAAAAAAAAAAAAAAIQAAABgAAAAUAAAAAAAAAAAAAABAOAAAMCoAABAAAAAmAAAACAAAAP//////////"/>
              </a:ext>
            </a:extLst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  <a:latin typeface="Tw Cen MT" charset="0"/>
                <a:ea typeface="Tw Cen MT" charset="0"/>
                <a:cs typeface="Tw Cen MT" charset="0"/>
              </a:defRPr>
            </a:pPr>
            <a:endParaRPr/>
          </a:p>
        </p:txBody>
      </p:sp>
      <p:pic>
        <p:nvPicPr>
          <p:cNvPr id="3" name="Graphic 6" descr="Syncing Cloud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qYgdaBMAAAAlAAAAEQAAAC0AAAAAkAAAAEgAAACQAAAASAAAAAAAAAAAAAAAAAAAAAEAAABQAAAAAAAAAAAA4D8AAAAAAADgPwAAAAAAAOA/AAAAAAAA4D8AAAAAAADgPwAAAAAAAOA/AAAAAAAA4D8AAAAAAADgPwAAAAAAAOA/AAAAAAAA4D8CAAAAjAAAAAAAAAAAAAAAL6P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qvtcKAAAAACgAAAAoAAAAZAAAAGQAAAAAAAAAzMzMAAAAAABQAAAAUAAAAGQAAABkAAAAAAAAAAcAAAA4AAAAAAAAAAAAAAAAAAAA////AAAAAAAAAAAAAAAAAAAAAAAAAAAAAAAAAAAAAABkAAAAZAAAAAAAAAAjAAAABAAAAGQAAAAXAAAAFAAAAAAAAAAAAAAA/38AAP9/AAAAAAAACQAAAAQAAADW2Xh1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AAAAUAAAABAAAAAAAAAAAAAAAAAAAAAAAAAAAAAAAAAAAAAAAAAAAAAAACf39/AAAAAAPMzMwAwMD/AH9/fwAAAAAAAAAAAAAAAAD///8AAAAAACEAAAAYAAAAFAAAAMciAABVDAAAfzQAAA0eAAAQAAAAJgAAAAgAAAD//////////w==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64670" y="922386"/>
            <a:ext cx="2880360" cy="28803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qYgda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qvtc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3QQAAM4DAADhHwAAoA0AABAAAAAmAAAACAAAAAEgAAAAAAAA"/>
              </a:ext>
            </a:extLst>
          </p:cNvSpPr>
          <p:nvPr>
            <p:ph type="title"/>
          </p:nvPr>
        </p:nvSpPr>
        <p:spPr>
          <a:xfrm>
            <a:off x="790575" y="618490"/>
            <a:ext cx="4391660" cy="15963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cap="all" dirty="0">
                <a:latin typeface="Century Gothic" charset="0"/>
                <a:ea typeface="Tw Cen MT" charset="0"/>
                <a:cs typeface="Tw Cen MT" charset="0"/>
              </a:rPr>
              <a:t>Configure IAM Permissions</a:t>
            </a:r>
          </a:p>
        </p:txBody>
      </p:sp>
      <p:sp>
        <p:nvSpPr>
          <p:cNvPr id="5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qYgda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qvtcKAAAAACgAAAAoAAAAZAAAAGQAAAAAAAAAzMzMAAAAAABQAAAAUAAAAGQAAABkAAAAAAAAABcAAAAUAAAAAAAAAAAAAAD/fwAA/38AAAAAAAAJAAAABAAAAAAAb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J/f38AAAAAA8zMzADAwP8Af39/AAAAAAAAAAAAAAAAAAAAAAAAAAAAIQAAABgAAAAUAAAA3QQAAJAOAADhHwAAOyYAABAAAAAmAAAACAAAAAEgAAAAAAAA"/>
              </a:ext>
            </a:extLst>
          </p:cNvSpPr>
          <p:nvPr>
            <p:ph idx="1"/>
          </p:nvPr>
        </p:nvSpPr>
        <p:spPr>
          <a:xfrm>
            <a:off x="790575" y="2367280"/>
            <a:ext cx="4391660" cy="384746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en-US" dirty="0"/>
              <a:t>Copy </a:t>
            </a:r>
            <a:r>
              <a:rPr dirty="0"/>
              <a:t>service account from external connection</a:t>
            </a:r>
          </a:p>
          <a:p>
            <a:pPr>
              <a:defRPr lang="en-us"/>
            </a:pPr>
            <a:r>
              <a:rPr dirty="0"/>
              <a:t> Add it to IAM  with 'Cloud SQL Client' role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VanillaVTI</vt:lpstr>
      <vt:lpstr>Project Overview</vt:lpstr>
      <vt:lpstr>Setting up MySQL instance</vt:lpstr>
      <vt:lpstr>For Creating a  Dataproc Cluster</vt:lpstr>
      <vt:lpstr>Connect Dataproc to MySQL</vt:lpstr>
      <vt:lpstr>INGESTING THE DATA INTO THE GCS BUCKET</vt:lpstr>
      <vt:lpstr>Run pyspark job on dataproc cluster</vt:lpstr>
      <vt:lpstr>Verify Data in Cloud SQL</vt:lpstr>
      <vt:lpstr>Federated Connection: BigQuery to MySQL</vt:lpstr>
      <vt:lpstr>Configure IAM Permissions</vt:lpstr>
      <vt:lpstr>BigQuery Analysis and Visualization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kamal</cp:lastModifiedBy>
  <cp:revision>561</cp:revision>
  <dcterms:created xsi:type="dcterms:W3CDTF">2013-01-27T09:14:16Z</dcterms:created>
  <dcterms:modified xsi:type="dcterms:W3CDTF">2025-05-10T08:23:42Z</dcterms:modified>
</cp:coreProperties>
</file>