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svg" ContentType="image/svg+xml"/>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dMasterIdLst>
    <p:sldMasterId id="2147483648" r:id="rId5"/>
  </p:sldMasterIdLst>
  <p:sldIdLst>
    <p:sldId id="256" r:id="rId6"/>
    <p:sldId id="257" r:id="rId7"/>
    <p:sldId id="258" r:id="rId8"/>
    <p:sldId id="259" r:id="rId9"/>
    <p:sldId id="260" r:id="rId10"/>
    <p:sldId id="261" r:id="rId11"/>
    <p:sldId id="263" r:id="rId12"/>
    <p:sldId id="264" r:id="rId13"/>
    <p:sldId id="265" r:id="rId14"/>
    <p:sldId id="267" r:id="rId15"/>
    <p:sldId id="268" r:id="rId16"/>
  </p:sldIdLst>
  <p:sldSz cx="9144000" cy="6858000"/>
  <p:notesSz cx="6858000" cy="9144000"/>
  <p:defaultTextStyle>
    <a:lvl1pPr marL="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1pPr>
    <a:lvl2pPr marL="4572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9pPr>
  </p:defaultTextStyle>
</p:presentation>
</file>

<file path=ppt/presProps.xml><?xml version="1.0" encoding="utf-8"?>
<p:presentation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howPr showNarration="1"/>
  <p:extLst>
    <p:ext uri="smNativeData">
      <pr:smAppRevision xmlns:pr="smNativeData" xmlns="smNativeData" dt="1744993434" val="1068" revOS="4"/>
      <pr:smFileRevision xmlns:pr="smNativeData" xmlns="smNativeData" dt="1744993434" val="101"/>
      <pr:guideOptions xmlns:pr="smNativeData" xmlns="smNativeData" dt="1744993434" snapToBorder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ideViewPr>
    <p:cSldViewPr snapToGrid="0" snapToObjects="1">
      <p:cViewPr>
        <p:scale>
          <a:sx n="47" d="100"/>
          <a:sy n="47" d="100"/>
        </p:scale>
        <p:origin x="3411" y="1644"/>
      </p:cViewPr>
      <p:guideLst x="0" y="0">
        <p:guide orient="horz" pos="2160"/>
        <p:guide pos="2880"/>
      </p:guideLst>
    </p:cSldViewPr>
  </p:slideViewPr>
  <p:outlineViewPr>
    <p:cViewPr>
      <p:scale>
        <a:sx n="33" d="100"/>
        <a:sy n="33" d="100"/>
      </p:scale>
      <p:origin x="0" y="0"/>
    </p:cViewPr>
  </p:outlineViewPr>
  <p:sorterViewPr>
    <p:cViewPr>
      <p:scale>
        <a:sx n="20" d="100"/>
        <a:sy n="20" d="100"/>
      </p:scale>
      <p:origin x="0" y="0"/>
    </p:cViewPr>
  </p:sorterViewPr>
  <p:notesViewPr>
    <p:cSldViewPr snapToGrid="0" snapToObjects="1">
      <p:cViewPr>
        <p:scale>
          <a:sx n="47" d="100"/>
          <a:sy n="47" d="100"/>
        </p:scale>
        <p:origin x="3411" y="1644"/>
      </p:cViewPr>
    </p:cSldViewPr>
  </p:notesViewPr>
  <p:gridSpacing cx="78028800" cy="78028800"/>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 preserve="1">
  <p:cSld name="Title Slide">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mnwCa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BsNAAAINAAAJhYAABAAAAAmAAAACAAAAAEAAAAAAAAA"/>
              </a:ext>
            </a:extLst>
          </p:cNvSpPr>
          <p:nvPr>
            <p:ph type="ctrTitle"/>
          </p:nvPr>
        </p:nvSpPr>
        <p:spPr>
          <a:xfrm>
            <a:off x="685800" y="2130425"/>
            <a:ext cx="7772400" cy="1470025"/>
          </a:xfrm>
        </p:spPr>
        <p:txBody>
          <a:bodyPr/>
          <a:lstStyle/>
          <a:p>
            <a:pPr>
              <a:defRPr lang="en-us"/>
            </a:pPr>
            <a:r>
              <a:t>Click to edit Master title style</a:t>
            </a:r>
          </a:p>
        </p:txBody>
      </p:sp>
      <p:sp>
        <p:nvSpPr>
          <p:cNvPr id="3" name="Subtitle 2"/>
          <p:cNvSpPr>
            <a:spLocks noGrp="1" noChangeArrowheads="1"/>
            <a:extLst>
              <a:ext uri="smNativeData">
                <pr:smNativeData xmlns:pr="smNativeData" xmlns="smNativeData" val="SMDATA_15_mnwCaB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gAAOgXAADQLwAAsCIAABAAAAAmAAAACAAAAAGAAAAAAAAA"/>
              </a:ext>
            </a:extLst>
          </p:cNvSpPr>
          <p:nvPr>
            <p:ph type="subTitle" idx="1"/>
          </p:nvPr>
        </p:nvSpPr>
        <p:spPr>
          <a:xfrm>
            <a:off x="1371600" y="3886200"/>
            <a:ext cx="6400800" cy="1752600"/>
          </a:xfrm>
        </p:spPr>
        <p:txBody>
          <a:bodyPr/>
          <a:lstStyle>
            <a:lvl1pPr marL="0" indent="0" algn="ctr">
              <a:buNone/>
              <a:defRPr lang="en-us" cap="none">
                <a:solidFill>
                  <a:srgbClr val="8C8C8C"/>
                </a:solidFill>
              </a:defRPr>
            </a:lvl1pPr>
            <a:lvl2pPr marL="457200" indent="0" algn="ctr">
              <a:buNone/>
              <a:defRPr lang="en-us" cap="none">
                <a:solidFill>
                  <a:srgbClr val="8C8C8C"/>
                </a:solidFill>
              </a:defRPr>
            </a:lvl2pPr>
            <a:lvl3pPr marL="914400" indent="0" algn="ctr">
              <a:buNone/>
              <a:defRPr lang="en-us" cap="none">
                <a:solidFill>
                  <a:srgbClr val="8C8C8C"/>
                </a:solidFill>
              </a:defRPr>
            </a:lvl3pPr>
            <a:lvl4pPr marL="1371600" indent="0" algn="ctr">
              <a:buNone/>
              <a:defRPr lang="en-us" cap="none">
                <a:solidFill>
                  <a:srgbClr val="8C8C8C"/>
                </a:solidFill>
              </a:defRPr>
            </a:lvl4pPr>
            <a:lvl5pPr marL="1828800" indent="0" algn="ctr">
              <a:buNone/>
              <a:defRPr lang="en-us" cap="none">
                <a:solidFill>
                  <a:srgbClr val="8C8C8C"/>
                </a:solidFill>
              </a:defRPr>
            </a:lvl5pPr>
            <a:lvl6pPr marL="2286000" indent="0" algn="ctr">
              <a:buNone/>
              <a:defRPr lang="en-us" cap="none">
                <a:solidFill>
                  <a:srgbClr val="8C8C8C"/>
                </a:solidFill>
              </a:defRPr>
            </a:lvl6pPr>
            <a:lvl7pPr marL="2743200" indent="0" algn="ctr">
              <a:buNone/>
              <a:defRPr lang="en-us" cap="none">
                <a:solidFill>
                  <a:srgbClr val="8C8C8C"/>
                </a:solidFill>
              </a:defRPr>
            </a:lvl7pPr>
            <a:lvl8pPr marL="3200400" indent="0" algn="ctr">
              <a:buNone/>
              <a:defRPr lang="en-us" cap="none">
                <a:solidFill>
                  <a:srgbClr val="8C8C8C"/>
                </a:solidFill>
              </a:defRPr>
            </a:lvl8pPr>
            <a:lvl9pPr marL="3657600" indent="0" algn="ctr">
              <a:buNone/>
              <a:defRPr lang="en-us" cap="none">
                <a:solidFill>
                  <a:srgbClr val="8C8C8C"/>
                </a:solidFill>
              </a:defRPr>
            </a:lvl9pPr>
          </a:lstStyle>
          <a:p>
            <a:pPr>
              <a:defRPr lang="en-us"/>
            </a:pPr>
            <a:r>
              <a:t>Click to edit Master subtitle style</a:t>
            </a:r>
          </a:p>
        </p:txBody>
      </p:sp>
      <p:sp>
        <p:nvSpPr>
          <p:cNvPr id="4" name="Date Placeholder 3"/>
          <p:cNvSpPr>
            <a:spLocks noGrp="1" noChangeArrowheads="1"/>
            <a:extLst>
              <a:ext uri="smNativeData">
                <pr:smNativeData xmlns:pr="smNativeData" xmlns="smNativeData" val="SMDATA_15_mnwCa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fld id="{3E84F378-36D3-D105-9D3C-C050BD726B95}" type="datetime1">
              <a:t/>
            </a:fld>
          </a:p>
        </p:txBody>
      </p:sp>
      <p:sp>
        <p:nvSpPr>
          <p:cNvPr id="5" name="Footer Placeholder 4"/>
          <p:cNvSpPr>
            <a:spLocks noGrp="1" noChangeArrowheads="1"/>
            <a:extLst>
              <a:ext uri="smNativeData">
                <pr:smNativeData xmlns:pr="smNativeData" xmlns="smNativeData" val="SMDATA_15_mnwCa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p>
        </p:txBody>
      </p:sp>
      <p:sp>
        <p:nvSpPr>
          <p:cNvPr id="6" name="Slide Number Placeholder 5"/>
          <p:cNvSpPr>
            <a:spLocks noGrp="1" noChangeArrowheads="1"/>
            <a:extLst>
              <a:ext uri="smNativeData">
                <pr:smNativeData xmlns:pr="smNativeData" xmlns="smNativeData" val="SMDATA_15_mnwCa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3E848384-CAD3-D175-9D3C-3C20CD726B69}" type="slidenum">
              <a:t/>
            </a:fld>
          </a:p>
        </p:txBody>
      </p:sp>
    </p:spTree>
  </p:cSld>
  <p:clrMapOvr>
    <a:masterClrMapping/>
  </p:clrMapOvr>
  <p:hf hdr="0" ftr="0"/>
</p:sldLayout>
</file>

<file path=ppt/slideLayouts/slideLayout10.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vertTx" preserve="1">
  <p:cSld name="Title and Vertical Text">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mnwCa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LEBAABwNQAAuQgAABAAAAAmAAAACAAAAAAAAAAAAAAA"/>
              </a:ext>
            </a:extLst>
          </p:cNvSpPr>
          <p:nvPr>
            <p:ph type="title"/>
          </p:nvPr>
        </p:nvSpPr>
        <p:spPr/>
        <p:txBody>
          <a:bodyPr/>
          <a:lstStyle/>
          <a:p>
            <a:pPr>
              <a:defRPr lang="en-us"/>
            </a:pPr>
            <a:r>
              <a:t>Click to edit Master title style</a:t>
            </a:r>
          </a:p>
        </p:txBody>
      </p:sp>
      <p:sp>
        <p:nvSpPr>
          <p:cNvPr id="3" name="Vertical Text Placeholder 2"/>
          <p:cNvSpPr>
            <a:spLocks noGrp="1" noChangeArrowheads="1"/>
            <a:extLst>
              <a:ext uri="smNativeData">
                <pr:smNativeData xmlns:pr="smNativeData" xmlns="smNativeData" val="SMDATA_15_mnwCaBMAAAAlAAAAZAAAAA0AAAAAkAAAAEgAAACQAAAASAAAAAAAAAAAAAAAAQ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NgJAABwNQAAsCUAABAAAAAmAAAACAAAAAIAAAAAAAAA"/>
              </a:ext>
            </a:extLst>
          </p:cNvSpPr>
          <p:nvPr>
            <p:ph idx="1"/>
          </p:nvPr>
        </p:nvSpPr>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xmlns="smNativeData" val="SMDATA_15_mnwCa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HD0ew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fld id="{3E84D463-2DD3-D122-9D3C-DB779A726B8E}" type="datetime1">
              <a:t>4/17/2025</a:t>
            </a:fld>
          </a:p>
        </p:txBody>
      </p:sp>
      <p:sp>
        <p:nvSpPr>
          <p:cNvPr id="5" name="Footer Placeholder 4"/>
          <p:cNvSpPr>
            <a:spLocks noGrp="1" noChangeArrowheads="1"/>
            <a:extLst>
              <a:ext uri="smNativeData">
                <pr:smNativeData xmlns:pr="smNativeData" xmlns="smNativeData" val="SMDATA_15_mnwCa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p>
        </p:txBody>
      </p:sp>
      <p:sp>
        <p:nvSpPr>
          <p:cNvPr id="6" name="Slide Number Placeholder 5"/>
          <p:cNvSpPr>
            <a:spLocks noGrp="1" noChangeArrowheads="1"/>
            <a:extLst>
              <a:ext uri="smNativeData">
                <pr:smNativeData xmlns:pr="smNativeData" xmlns="smNativeData" val="SMDATA_15_mnwCa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3E84952E-60D3-D163-9D3C-9636DB726BC3}" type="slidenum">
              <a:t>‹#›</a:t>
            </a:fld>
          </a:p>
        </p:txBody>
      </p:sp>
    </p:spTree>
  </p:cSld>
  <p:clrMapOvr>
    <a:masterClrMapping/>
  </p:clrMapOvr>
  <p:hf hdr="0" ftr="0"/>
</p:sldLayout>
</file>

<file path=ppt/slideLayouts/slideLayout1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ChangeArrowheads="1"/>
            <a:extLst>
              <a:ext uri="smNativeData">
                <pr:smNativeData xmlns:pr="smNativeData" xmlns="smNativeData" val="SMDATA_15_mnwCaBMAAAAlAAAAZAAAAA0AAAAAkAAAAEgAAACQAAAASAAAAAAAAAABAAAAAQ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CgAALEBAABwNQAAsCUAABAAAAAmAAAACAAAAAMAAAAAAAAA"/>
              </a:ext>
            </a:extLst>
          </p:cNvSpPr>
          <p:nvPr>
            <p:ph type="title"/>
          </p:nvPr>
        </p:nvSpPr>
        <p:spPr>
          <a:xfrm>
            <a:off x="6629400" y="274955"/>
            <a:ext cx="2057400" cy="5851525"/>
          </a:xfrm>
        </p:spPr>
        <p:txBody>
          <a:bodyPr vert="vert" wrap="square" lIns="91440" tIns="45720" rIns="91440" bIns="45720" numCol="1" spcCol="215900" anchor="ctr">
            <a:prstTxWarp prst="textNoShape">
              <a:avLst/>
            </a:prstTxWarp>
          </a:bodyPr>
          <a:lstStyle/>
          <a:p>
            <a:pPr>
              <a:defRPr lang="en-us"/>
            </a:pPr>
            <a:r>
              <a:t>Click to edit Master title style</a:t>
            </a:r>
          </a:p>
        </p:txBody>
      </p:sp>
      <p:sp>
        <p:nvSpPr>
          <p:cNvPr id="3" name="Vertical Text Placeholder 2"/>
          <p:cNvSpPr>
            <a:spLocks noGrp="1" noChangeArrowheads="1"/>
            <a:extLst>
              <a:ext uri="smNativeData">
                <pr:smNativeData xmlns:pr="smNativeData" xmlns="smNativeData" val="SMDATA_15_mnwCaBMAAAAlAAAAZAAAAA0AAAAAkAAAAEgAAACQAAAASAAAAAAAAAAAAAAAAQ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z///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LEBAADYJwAAsCUAABAAAAAmAAAACAAAAAMAAAAAAAAA"/>
              </a:ext>
            </a:extLst>
          </p:cNvSpPr>
          <p:nvPr>
            <p:ph idx="1"/>
          </p:nvPr>
        </p:nvSpPr>
        <p:spPr>
          <a:xfrm>
            <a:off x="457200" y="274955"/>
            <a:ext cx="6019800" cy="5851525"/>
          </a:xfrm>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xmlns="smNativeData" val="SMDATA_15_mnwCa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fld id="{3E849B6A-24D3-D16D-9D3C-D238D5726B87}" type="datetime1">
              <a:t>4/17/2025</a:t>
            </a:fld>
          </a:p>
        </p:txBody>
      </p:sp>
      <p:sp>
        <p:nvSpPr>
          <p:cNvPr id="5" name="Footer Placeholder 4"/>
          <p:cNvSpPr>
            <a:spLocks noGrp="1" noChangeArrowheads="1"/>
            <a:extLst>
              <a:ext uri="smNativeData">
                <pr:smNativeData xmlns:pr="smNativeData" xmlns="smNativeData" val="SMDATA_15_mnwCa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p>
        </p:txBody>
      </p:sp>
      <p:sp>
        <p:nvSpPr>
          <p:cNvPr id="6" name="Slide Number Placeholder 5"/>
          <p:cNvSpPr>
            <a:spLocks noGrp="1" noChangeArrowheads="1"/>
            <a:extLst>
              <a:ext uri="smNativeData">
                <pr:smNativeData xmlns:pr="smNativeData" xmlns="smNativeData" val="SMDATA_15_mnwCa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MwMnw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3E84C3B0-FED3-D135-9D3C-08608D726B5D}" type="slidenum">
              <a:t>‹#›</a:t>
            </a:fld>
          </a:p>
        </p:txBody>
      </p:sp>
    </p:spTree>
  </p:cSld>
  <p:clrMapOvr>
    <a:masterClrMapping/>
  </p:clrMapOvr>
  <p:hf hdr="0" ftr="0"/>
</p:sldLayout>
</file>

<file path=ppt/slideLayouts/slideLayout2.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 preserve="1">
  <p:cSld name="Title and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mnwCa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LEBAABwNQAAuQgAABAAAAAmAAAACAAAAAAAAAAAAA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pr="smNativeData" xmlns="smNativeData" val="SMDATA_15_mnwCaB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NgJAABwNQAAsCUAABAAAAAmAAAACAAAAAAAAAAAAAAA"/>
              </a:ext>
            </a:extLst>
          </p:cNvSpPr>
          <p:nvPr>
            <p:ph idx="1"/>
          </p:nvPr>
        </p:nvSpPr>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xmlns="smNativeData" val="SMDATA_15_mnwCa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fld id="{3E84ABC7-89D3-D15D-9D3C-7F08E5726B2A}" type="datetime1">
              <a:t/>
            </a:fld>
          </a:p>
        </p:txBody>
      </p:sp>
      <p:sp>
        <p:nvSpPr>
          <p:cNvPr id="5" name="Footer Placeholder 4"/>
          <p:cNvSpPr>
            <a:spLocks noGrp="1" noChangeArrowheads="1"/>
            <a:extLst>
              <a:ext uri="smNativeData">
                <pr:smNativeData xmlns:pr="smNativeData" xmlns="smNativeData" val="SMDATA_15_mnwCa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p>
        </p:txBody>
      </p:sp>
      <p:sp>
        <p:nvSpPr>
          <p:cNvPr id="6" name="Slide Number Placeholder 5"/>
          <p:cNvSpPr>
            <a:spLocks noGrp="1" noChangeArrowheads="1"/>
            <a:extLst>
              <a:ext uri="smNativeData">
                <pr:smNativeData xmlns:pr="smNativeData" xmlns="smNativeData" val="SMDATA_15_mnwCa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3E84E765-2BD3-D111-9D3C-DD44A9726B88}" type="slidenum">
              <a:t/>
            </a:fld>
          </a:p>
        </p:txBody>
      </p:sp>
    </p:spTree>
  </p:cSld>
  <p:clrMapOvr>
    <a:masterClrMapping/>
  </p:clrMapOvr>
  <p:hf hdr="0" ftr="0"/>
</p:sldLayout>
</file>

<file path=ppt/slideLayouts/slideLayout3.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secHead" preserve="1">
  <p:cSld name="Section Header">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mnwCaB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gQAABwbAABCNAAAfSMAABAAAAAmAAAACAAAAIGAAAAAAAAA"/>
              </a:ext>
            </a:extLst>
          </p:cNvSpPr>
          <p:nvPr>
            <p:ph type="title"/>
          </p:nvPr>
        </p:nvSpPr>
        <p:spPr>
          <a:xfrm>
            <a:off x="722630" y="4406900"/>
            <a:ext cx="7772400" cy="1362075"/>
          </a:xfrm>
        </p:spPr>
        <p:txBody>
          <a:bodyPr vert="horz" wrap="square" lIns="91440" tIns="45720" rIns="91440" bIns="45720" numCol="1" spcCol="215900" anchor="t">
            <a:prstTxWarp prst="textNoShape">
              <a:avLst/>
            </a:prstTxWarp>
          </a:bodyPr>
          <a:lstStyle>
            <a:lvl1pPr algn="l">
              <a:defRPr lang="en-us" sz="4000" b="1" cap="all"/>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Text Placeholder 2"/>
          <p:cNvSpPr>
            <a:spLocks noGrp="1" noChangeArrowheads="1"/>
            <a:extLst>
              <a:ext uri="smNativeData">
                <pr:smNativeData xmlns:pr="smNativeData" xmlns="smNativeData" val="SMDATA_15_mnwCaBMAAAAlAAAAZAAAAA0AAAAAkAAAAEgAAACQAAAAS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gQAAOIRAABCNAAAHBsAABAAAAAmAAAACAAAAIGAAAAAAAAA"/>
              </a:ext>
            </a:extLst>
          </p:cNvSpPr>
          <p:nvPr>
            <p:ph idx="1"/>
          </p:nvPr>
        </p:nvSpPr>
        <p:spPr>
          <a:xfrm>
            <a:off x="722630" y="2907030"/>
            <a:ext cx="7772400" cy="1499870"/>
          </a:xfrm>
        </p:spPr>
        <p:txBody>
          <a:bodyPr vert="horz" wrap="square" lIns="91440" tIns="45720" rIns="91440" bIns="45720" numCol="1" spcCol="215900" anchor="b">
            <a:prstTxWarp prst="textNoShape">
              <a:avLst/>
            </a:prstTxWarp>
          </a:bodyPr>
          <a:lstStyle>
            <a:lvl1pPr marL="0" indent="0">
              <a:buNone/>
              <a:defRPr lang="en-us" sz="2000" cap="none">
                <a:solidFill>
                  <a:srgbClr val="8C8C8C"/>
                </a:solidFill>
              </a:defRPr>
            </a:lvl1pPr>
            <a:lvl2pPr marL="457200" indent="0">
              <a:buNone/>
              <a:defRPr lang="en-us" sz="1800" cap="none">
                <a:solidFill>
                  <a:srgbClr val="8C8C8C"/>
                </a:solidFill>
              </a:defRPr>
            </a:lvl2pPr>
            <a:lvl3pPr marL="914400" indent="0">
              <a:buNone/>
              <a:defRPr lang="en-us" sz="1600" cap="none">
                <a:solidFill>
                  <a:srgbClr val="8C8C8C"/>
                </a:solidFill>
              </a:defRPr>
            </a:lvl3pPr>
            <a:lvl4pPr marL="1371600" indent="0">
              <a:buNone/>
              <a:defRPr lang="en-us" sz="1400" cap="none">
                <a:solidFill>
                  <a:srgbClr val="8C8C8C"/>
                </a:solidFill>
              </a:defRPr>
            </a:lvl4pPr>
            <a:lvl5pPr marL="1828800" indent="0">
              <a:buNone/>
              <a:defRPr lang="en-us" sz="1400" cap="none">
                <a:solidFill>
                  <a:srgbClr val="8C8C8C"/>
                </a:solidFill>
              </a:defRPr>
            </a:lvl5pPr>
            <a:lvl6pPr marL="2286000" indent="0">
              <a:buNone/>
              <a:defRPr lang="en-us" sz="1400" cap="none">
                <a:solidFill>
                  <a:srgbClr val="8C8C8C"/>
                </a:solidFill>
              </a:defRPr>
            </a:lvl6pPr>
            <a:lvl7pPr marL="2743200" indent="0">
              <a:buNone/>
              <a:defRPr lang="en-us" sz="1400" cap="none">
                <a:solidFill>
                  <a:srgbClr val="8C8C8C"/>
                </a:solidFill>
              </a:defRPr>
            </a:lvl7pPr>
            <a:lvl8pPr marL="3200400" indent="0">
              <a:buNone/>
              <a:defRPr lang="en-us" sz="1400" cap="none">
                <a:solidFill>
                  <a:srgbClr val="8C8C8C"/>
                </a:solidFill>
              </a:defRPr>
            </a:lvl8pPr>
            <a:lvl9pPr marL="3657600" indent="0">
              <a:buNone/>
              <a:defRPr lang="en-us" sz="1400" cap="none">
                <a:solidFill>
                  <a:srgbClr val="8C8C8C"/>
                </a:solidFill>
              </a:defRPr>
            </a:lvl9pPr>
          </a:lstStyle>
          <a:p>
            <a:pPr>
              <a:defRPr lang="en-us"/>
            </a:pPr>
            <a:r>
              <a:t>Click to edit Master text styles</a:t>
            </a:r>
          </a:p>
        </p:txBody>
      </p:sp>
      <p:sp>
        <p:nvSpPr>
          <p:cNvPr id="4" name="Date Placeholder 3"/>
          <p:cNvSpPr>
            <a:spLocks noGrp="1" noChangeArrowheads="1"/>
            <a:extLst>
              <a:ext uri="smNativeData">
                <pr:smNativeData xmlns:pr="smNativeData" xmlns="smNativeData" val="SMDATA_15_mnwCa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fld id="{3E84C7E7-A9D3-D131-9D3C-5F6489726B0A}" type="datetime1">
              <a:t>4/17/2025</a:t>
            </a:fld>
          </a:p>
        </p:txBody>
      </p:sp>
      <p:sp>
        <p:nvSpPr>
          <p:cNvPr id="5" name="Footer Placeholder 4"/>
          <p:cNvSpPr>
            <a:spLocks noGrp="1" noChangeArrowheads="1"/>
            <a:extLst>
              <a:ext uri="smNativeData">
                <pr:smNativeData xmlns:pr="smNativeData" xmlns="smNativeData" val="SMDATA_15_mnwCa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p>
        </p:txBody>
      </p:sp>
      <p:sp>
        <p:nvSpPr>
          <p:cNvPr id="6" name="Slide Number Placeholder 5"/>
          <p:cNvSpPr>
            <a:spLocks noGrp="1" noChangeArrowheads="1"/>
            <a:extLst>
              <a:ext uri="smNativeData">
                <pr:smNativeData xmlns:pr="smNativeData" xmlns="smNativeData" val="SMDATA_15_mnwCa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3E84BCEE-A0D3-D14A-9D3C-561FF2726B03}" type="slidenum">
              <a:t>‹#›</a:t>
            </a:fld>
          </a:p>
        </p:txBody>
      </p:sp>
    </p:spTree>
  </p:cSld>
  <p:clrMapOvr>
    <a:masterClrMapping/>
  </p:clrMapOvr>
  <p:hf hdr="0" ftr="0"/>
</p:sldLayout>
</file>

<file path=ppt/slideLayouts/slideLayout4.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Obj" preserve="1">
  <p:cSld name="Two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mnwCa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LEBAABwNQAAuQgAABAAAAAmAAAACAAAAAAAAAAAAA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pr="smNativeData" xmlns="smNativeData" val="SMDATA_15_mnwCaB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NgJAACoGwAAsCUAABAAAAAmAAAACAAAAAGAAAAAAAAA"/>
              </a:ext>
            </a:extLst>
          </p:cNvSpPr>
          <p:nvPr>
            <p:ph idx="1"/>
          </p:nvPr>
        </p:nvSpPr>
        <p:spPr>
          <a:xfrm>
            <a:off x="457200" y="1600200"/>
            <a:ext cx="4038600" cy="4526280"/>
          </a:xfrm>
        </p:spPr>
        <p:txBody>
          <a:bodyPr/>
          <a:lstStyle>
            <a:lvl1pPr>
              <a:defRPr lang="en-us" sz="2800" cap="none"/>
            </a:lvl1pPr>
            <a:lvl2pPr>
              <a:defRPr lang="en-us" sz="2400" cap="none"/>
            </a:lvl2pPr>
            <a:lvl3pPr>
              <a:defRPr lang="en-us" sz="2000" cap="none"/>
            </a:lvl3pPr>
            <a:lvl4pPr>
              <a:defRPr lang="en-us" sz="1800" cap="none"/>
            </a:lvl4pPr>
            <a:lvl5pPr>
              <a:defRPr lang="en-us" sz="1800" cap="none"/>
            </a:lvl5pPr>
            <a:lvl6pPr>
              <a:defRPr lang="en-us" sz="1800" cap="none"/>
            </a:lvl6pPr>
            <a:lvl7pPr>
              <a:defRPr lang="en-us" sz="1800" cap="none"/>
            </a:lvl7pPr>
            <a:lvl8pPr>
              <a:defRPr lang="en-us" sz="1800" cap="none"/>
            </a:lvl8pPr>
            <a:lvl9pPr>
              <a:defRPr lang="en-us" sz="18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Content Placeholder 3"/>
          <p:cNvSpPr>
            <a:spLocks noGrp="1" noChangeArrowheads="1"/>
            <a:extLst>
              <a:ext uri="smNativeData">
                <pr:smNativeData xmlns:pr="smNativeData" xmlns="smNativeData" val="SMDATA_15_mnwCaB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BwAANgJAABwNQAAsCUAABAAAAAmAAAACAAAAAGAAAAAAAAA"/>
              </a:ext>
            </a:extLst>
          </p:cNvSpPr>
          <p:nvPr>
            <p:ph idx="2"/>
          </p:nvPr>
        </p:nvSpPr>
        <p:spPr>
          <a:xfrm>
            <a:off x="4648200" y="1600200"/>
            <a:ext cx="4038600" cy="4526280"/>
          </a:xfrm>
        </p:spPr>
        <p:txBody>
          <a:bodyPr/>
          <a:lstStyle>
            <a:lvl1pPr>
              <a:defRPr lang="en-us" sz="2800" cap="none"/>
            </a:lvl1pPr>
            <a:lvl2pPr>
              <a:defRPr lang="en-us" sz="2400" cap="none"/>
            </a:lvl2pPr>
            <a:lvl3pPr>
              <a:defRPr lang="en-us" sz="2000" cap="none"/>
            </a:lvl3pPr>
            <a:lvl4pPr>
              <a:defRPr lang="en-us" sz="1800" cap="none"/>
            </a:lvl4pPr>
            <a:lvl5pPr>
              <a:defRPr lang="en-us" sz="1800" cap="none"/>
            </a:lvl5pPr>
            <a:lvl6pPr>
              <a:defRPr lang="en-us" sz="1800" cap="none"/>
            </a:lvl6pPr>
            <a:lvl7pPr>
              <a:defRPr lang="en-us" sz="1800" cap="none"/>
            </a:lvl7pPr>
            <a:lvl8pPr>
              <a:defRPr lang="en-us" sz="1800" cap="none"/>
            </a:lvl8pPr>
            <a:lvl9pPr>
              <a:defRPr lang="en-us" sz="18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Date Placeholder 4"/>
          <p:cNvSpPr>
            <a:spLocks noGrp="1" noChangeArrowheads="1"/>
            <a:extLst>
              <a:ext uri="smNativeData">
                <pr:smNativeData xmlns:pr="smNativeData" xmlns="smNativeData" val="SMDATA_15_mnwCa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fld id="{3E84EE35-7BD3-D118-9D3C-8D4DA0726BD8}" type="datetime1">
              <a:t>4/17/2025</a:t>
            </a:fld>
          </a:p>
        </p:txBody>
      </p:sp>
      <p:sp>
        <p:nvSpPr>
          <p:cNvPr id="6" name="Footer Placeholder 5"/>
          <p:cNvSpPr>
            <a:spLocks noGrp="1" noChangeArrowheads="1"/>
            <a:extLst>
              <a:ext uri="smNativeData">
                <pr:smNativeData xmlns:pr="smNativeData" xmlns="smNativeData" val="SMDATA_15_mnwCa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p>
        </p:txBody>
      </p:sp>
      <p:sp>
        <p:nvSpPr>
          <p:cNvPr id="7" name="Slide Number Placeholder 6"/>
          <p:cNvSpPr>
            <a:spLocks noGrp="1" noChangeArrowheads="1"/>
            <a:extLst>
              <a:ext uri="smNativeData">
                <pr:smNativeData xmlns:pr="smNativeData" xmlns="smNativeData" val="SMDATA_15_mnwCa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3E84DD5A-14D3-D12B-9D3C-E27E93726BB7}" type="slidenum">
              <a:t>‹#›</a:t>
            </a:fld>
          </a:p>
        </p:txBody>
      </p:sp>
    </p:spTree>
  </p:cSld>
  <p:clrMapOvr>
    <a:masterClrMapping/>
  </p:clrMapOvr>
  <p:hf hdr="0" ftr="0"/>
</p:sldLayout>
</file>

<file path=ppt/slideLayouts/slideLayout5.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TxTwoObj" preserve="1">
  <p:cSld name="Comparis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mnwCa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LEBAABwNQAAuQgAABAAAAAmAAAACAAAAAAAAAAAAAAA"/>
              </a:ext>
            </a:extLst>
          </p:cNvSpPr>
          <p:nvPr>
            <p:ph type="title"/>
          </p:nvPr>
        </p:nvSpPr>
        <p:spPr/>
        <p:txBody>
          <a:bodyPr/>
          <a:lstStyle/>
          <a:p>
            <a:pPr>
              <a:defRPr lang="en-us"/>
            </a:pPr>
            <a:r>
              <a:t>Click to edit Master title style</a:t>
            </a:r>
          </a:p>
        </p:txBody>
      </p:sp>
      <p:sp>
        <p:nvSpPr>
          <p:cNvPr id="3" name="Text Placeholder 2"/>
          <p:cNvSpPr>
            <a:spLocks noGrp="1" noChangeArrowheads="1"/>
            <a:extLst>
              <a:ext uri="smNativeData">
                <pr:smNativeData xmlns:pr="smNativeData" xmlns="smNativeData" val="SMDATA_15_mnwCaBMAAAAlAAAAZAAAAA0AAAAAkAAAAEgAAACQAAAAS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HIJAACrGwAAYQ0AABAAAAAmAAAACAAAAIGAAAAAAAAA"/>
              </a:ext>
            </a:extLst>
          </p:cNvSpPr>
          <p:nvPr>
            <p:ph idx="1"/>
          </p:nvPr>
        </p:nvSpPr>
        <p:spPr>
          <a:xfrm>
            <a:off x="457200" y="1535430"/>
            <a:ext cx="4040505" cy="639445"/>
          </a:xfrm>
        </p:spPr>
        <p:txBody>
          <a:bodyPr vert="horz" wrap="square" lIns="91440" tIns="45720" rIns="91440" bIns="45720" numCol="1" spcCol="215900" anchor="b">
            <a:prstTxWarp prst="textNoShape">
              <a:avLst/>
            </a:prstTxWarp>
          </a:bodyPr>
          <a:lstStyle>
            <a:lvl1pPr marL="0" indent="0">
              <a:buNone/>
              <a:defRPr lang="en-us" sz="2400" b="1" cap="none"/>
            </a:lvl1pPr>
            <a:lvl2pPr marL="457200" indent="0">
              <a:buNone/>
              <a:defRPr lang="en-us" sz="2000" b="1" cap="none"/>
            </a:lvl2pPr>
            <a:lvl3pPr marL="914400" indent="0">
              <a:buNone/>
              <a:defRPr lang="en-us" sz="1800" b="1" cap="none"/>
            </a:lvl3pPr>
            <a:lvl4pPr marL="1371600" indent="0">
              <a:buNone/>
              <a:defRPr lang="en-us" sz="1600" b="1" cap="none"/>
            </a:lvl4pPr>
            <a:lvl5pPr marL="1828800" indent="0">
              <a:buNone/>
              <a:defRPr lang="en-us" sz="1600" b="1" cap="none"/>
            </a:lvl5pPr>
            <a:lvl6pPr marL="2286000" indent="0">
              <a:buNone/>
              <a:defRPr lang="en-us" sz="1600" b="1" cap="none"/>
            </a:lvl6pPr>
            <a:lvl7pPr marL="2743200" indent="0">
              <a:buNone/>
              <a:defRPr lang="en-us" sz="1600" b="1" cap="none"/>
            </a:lvl7pPr>
            <a:lvl8pPr marL="3200400" indent="0">
              <a:buNone/>
              <a:defRPr lang="en-us" sz="1600" b="1" cap="none"/>
            </a:lvl8pPr>
            <a:lvl9pPr marL="3657600" indent="0">
              <a:buNone/>
              <a:defRPr lang="en-us" sz="1600" b="1" cap="none"/>
            </a:lvl9pPr>
          </a:lstStyle>
          <a:p>
            <a:pPr>
              <a:defRPr lang="en-us"/>
            </a:pPr>
            <a:r>
              <a:t>Click to edit Master text styles</a:t>
            </a:r>
          </a:p>
        </p:txBody>
      </p:sp>
      <p:sp>
        <p:nvSpPr>
          <p:cNvPr id="4" name="Content Placeholder 3"/>
          <p:cNvSpPr>
            <a:spLocks noGrp="1" noChangeArrowheads="1"/>
            <a:extLst>
              <a:ext uri="smNativeData">
                <pr:smNativeData xmlns:pr="smNativeData" xmlns="smNativeData" val="SMDATA_15_mnwCaB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GENAACrGwAAsCUAABAAAAAmAAAACAAAAAGAAAAAAAAA"/>
              </a:ext>
            </a:extLst>
          </p:cNvSpPr>
          <p:nvPr>
            <p:ph idx="2"/>
          </p:nvPr>
        </p:nvSpPr>
        <p:spPr>
          <a:xfrm>
            <a:off x="457200" y="2174875"/>
            <a:ext cx="4040505" cy="3951605"/>
          </a:xfrm>
        </p:spPr>
        <p:txBody>
          <a:bodyPr/>
          <a:lstStyle>
            <a:lvl1pPr>
              <a:defRPr lang="en-us" sz="2400" cap="none"/>
            </a:lvl1pPr>
            <a:lvl2pPr>
              <a:defRPr lang="en-us" sz="2000" cap="none"/>
            </a:lvl2pPr>
            <a:lvl3pPr>
              <a:defRPr lang="en-us" sz="1800" cap="none"/>
            </a:lvl3pPr>
            <a:lvl4pPr>
              <a:defRPr lang="en-us" sz="1600" cap="none"/>
            </a:lvl4pPr>
            <a:lvl5pPr>
              <a:defRPr lang="en-us" sz="1600" cap="none"/>
            </a:lvl5pPr>
            <a:lvl6pPr>
              <a:defRPr lang="en-us" sz="1600" cap="none"/>
            </a:lvl6pPr>
            <a:lvl7pPr>
              <a:defRPr lang="en-us" sz="1600" cap="none"/>
            </a:lvl7pPr>
            <a:lvl8pPr>
              <a:defRPr lang="en-us" sz="1600" cap="none"/>
            </a:lvl8pPr>
            <a:lvl9pPr>
              <a:defRPr lang="en-us" sz="16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Text Placeholder 4"/>
          <p:cNvSpPr>
            <a:spLocks noGrp="1" noChangeArrowheads="1"/>
            <a:extLst>
              <a:ext uri="smNativeData">
                <pr:smNativeData xmlns:pr="smNativeData" xmlns="smNativeData" val="SMDATA_15_mnwCaBMAAAAlAAAAZAAAAA0AAAAAkAAAAEgAAACQAAAAS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xwAAHIJAABwNQAAYQ0AABAAAAAmAAAACAAAAIGAAAAAAAAA"/>
              </a:ext>
            </a:extLst>
          </p:cNvSpPr>
          <p:nvPr>
            <p:ph idx="3"/>
          </p:nvPr>
        </p:nvSpPr>
        <p:spPr>
          <a:xfrm>
            <a:off x="4645025" y="1535430"/>
            <a:ext cx="4041775" cy="639445"/>
          </a:xfrm>
        </p:spPr>
        <p:txBody>
          <a:bodyPr vert="horz" wrap="square" lIns="91440" tIns="45720" rIns="91440" bIns="45720" numCol="1" spcCol="215900" anchor="b">
            <a:prstTxWarp prst="textNoShape">
              <a:avLst/>
            </a:prstTxWarp>
          </a:bodyPr>
          <a:lstStyle>
            <a:lvl1pPr marL="0" indent="0">
              <a:buNone/>
              <a:defRPr lang="en-us" sz="2400" b="1" cap="none"/>
            </a:lvl1pPr>
            <a:lvl2pPr marL="457200" indent="0">
              <a:buNone/>
              <a:defRPr lang="en-us" sz="2000" b="1" cap="none"/>
            </a:lvl2pPr>
            <a:lvl3pPr marL="914400" indent="0">
              <a:buNone/>
              <a:defRPr lang="en-us" sz="1800" b="1" cap="none"/>
            </a:lvl3pPr>
            <a:lvl4pPr marL="1371600" indent="0">
              <a:buNone/>
              <a:defRPr lang="en-us" sz="1600" b="1" cap="none"/>
            </a:lvl4pPr>
            <a:lvl5pPr marL="1828800" indent="0">
              <a:buNone/>
              <a:defRPr lang="en-us" sz="1600" b="1" cap="none"/>
            </a:lvl5pPr>
            <a:lvl6pPr marL="2286000" indent="0">
              <a:buNone/>
              <a:defRPr lang="en-us" sz="1600" b="1" cap="none"/>
            </a:lvl6pPr>
            <a:lvl7pPr marL="2743200" indent="0">
              <a:buNone/>
              <a:defRPr lang="en-us" sz="1600" b="1" cap="none"/>
            </a:lvl7pPr>
            <a:lvl8pPr marL="3200400" indent="0">
              <a:buNone/>
              <a:defRPr lang="en-us" sz="1600" b="1" cap="none"/>
            </a:lvl8pPr>
            <a:lvl9pPr marL="3657600" indent="0">
              <a:buNone/>
              <a:defRPr lang="en-us" sz="1600" b="1" cap="none"/>
            </a:lvl9pPr>
          </a:lstStyle>
          <a:p>
            <a:pPr>
              <a:defRPr lang="en-us"/>
            </a:pPr>
            <a:r>
              <a:t>Click to edit Master text styles</a:t>
            </a:r>
          </a:p>
        </p:txBody>
      </p:sp>
      <p:sp>
        <p:nvSpPr>
          <p:cNvPr id="6" name="Content Placeholder 5"/>
          <p:cNvSpPr>
            <a:spLocks noGrp="1" noChangeArrowheads="1"/>
            <a:extLst>
              <a:ext uri="smNativeData">
                <pr:smNativeData xmlns:pr="smNativeData" xmlns="smNativeData" val="SMDATA_15_mnwCaB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xwAAGENAABwNQAAsCUAABAAAAAmAAAACAAAAAGAAAAAAAAA"/>
              </a:ext>
            </a:extLst>
          </p:cNvSpPr>
          <p:nvPr>
            <p:ph idx="4"/>
          </p:nvPr>
        </p:nvSpPr>
        <p:spPr>
          <a:xfrm>
            <a:off x="4645025" y="2174875"/>
            <a:ext cx="4041775" cy="3951605"/>
          </a:xfrm>
        </p:spPr>
        <p:txBody>
          <a:bodyPr/>
          <a:lstStyle>
            <a:lvl1pPr>
              <a:defRPr lang="en-us" sz="2400" cap="none"/>
            </a:lvl1pPr>
            <a:lvl2pPr>
              <a:defRPr lang="en-us" sz="2000" cap="none"/>
            </a:lvl2pPr>
            <a:lvl3pPr>
              <a:defRPr lang="en-us" sz="1800" cap="none"/>
            </a:lvl3pPr>
            <a:lvl4pPr>
              <a:defRPr lang="en-us" sz="1600" cap="none"/>
            </a:lvl4pPr>
            <a:lvl5pPr>
              <a:defRPr lang="en-us" sz="1600" cap="none"/>
            </a:lvl5pPr>
            <a:lvl6pPr>
              <a:defRPr lang="en-us" sz="1600" cap="none"/>
            </a:lvl6pPr>
            <a:lvl7pPr>
              <a:defRPr lang="en-us" sz="1600" cap="none"/>
            </a:lvl7pPr>
            <a:lvl8pPr>
              <a:defRPr lang="en-us" sz="1600" cap="none"/>
            </a:lvl8pPr>
            <a:lvl9pPr>
              <a:defRPr lang="en-us" sz="16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7" name="Date Placeholder 6"/>
          <p:cNvSpPr>
            <a:spLocks noGrp="1" noChangeArrowheads="1"/>
            <a:extLst>
              <a:ext uri="smNativeData">
                <pr:smNativeData xmlns:pr="smNativeData" xmlns="smNativeData" val="SMDATA_15_mnwCa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fld id="{3E84880E-40D3-D17E-9D3C-B62BC6726BE3}" type="datetime1">
              <a:t>4/17/2025</a:t>
            </a:fld>
          </a:p>
        </p:txBody>
      </p:sp>
      <p:sp>
        <p:nvSpPr>
          <p:cNvPr id="8" name="Footer Placeholder 7"/>
          <p:cNvSpPr>
            <a:spLocks noGrp="1" noChangeArrowheads="1"/>
            <a:extLst>
              <a:ext uri="smNativeData">
                <pr:smNativeData xmlns:pr="smNativeData" xmlns="smNativeData" val="SMDATA_15_mnwCa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p>
        </p:txBody>
      </p:sp>
      <p:sp>
        <p:nvSpPr>
          <p:cNvPr id="9" name="Slide Number Placeholder 8"/>
          <p:cNvSpPr>
            <a:spLocks noGrp="1" noChangeArrowheads="1"/>
            <a:extLst>
              <a:ext uri="smNativeData">
                <pr:smNativeData xmlns:pr="smNativeData" xmlns="smNativeData" val="SMDATA_15_mnwCa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3E84BA0B-45D3-D14C-9D3C-B319F4726BE6}" type="slidenum">
              <a:t>‹#›</a:t>
            </a:fld>
          </a:p>
        </p:txBody>
      </p:sp>
    </p:spTree>
  </p:cSld>
  <p:clrMapOvr>
    <a:masterClrMapping/>
  </p:clrMapOvr>
  <p:hf hdr="0" ftr="0"/>
</p:sldLayout>
</file>

<file path=ppt/slideLayouts/slideLayout6.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Only" preserve="1">
  <p:cSld name="Title Only">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mnwCa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LEBAABwNQAAuQgAABAAAAAmAAAACAAAAAAAAAAAAAAA"/>
              </a:ext>
            </a:extLst>
          </p:cNvSpPr>
          <p:nvPr>
            <p:ph type="title"/>
          </p:nvPr>
        </p:nvSpPr>
        <p:spPr/>
        <p:txBody>
          <a:bodyPr/>
          <a:lstStyle/>
          <a:p>
            <a:pPr>
              <a:defRPr lang="en-us"/>
            </a:pPr>
            <a:r>
              <a:t>Click to edit Master title style</a:t>
            </a:r>
          </a:p>
        </p:txBody>
      </p:sp>
      <p:sp>
        <p:nvSpPr>
          <p:cNvPr id="3" name="Date Placeholder 2"/>
          <p:cNvSpPr>
            <a:spLocks noGrp="1" noChangeArrowheads="1"/>
            <a:extLst>
              <a:ext uri="smNativeData">
                <pr:smNativeData xmlns:pr="smNativeData" xmlns="smNativeData" val="SMDATA_15_mnwCa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fld id="{3E849B6A-24D3-D16D-9D3C-D238D5726B87}" type="datetime1">
              <a:t>4/17/2025</a:t>
            </a:fld>
          </a:p>
        </p:txBody>
      </p:sp>
      <p:sp>
        <p:nvSpPr>
          <p:cNvPr id="4" name="Footer Placeholder 3"/>
          <p:cNvSpPr>
            <a:spLocks noGrp="1" noChangeArrowheads="1"/>
            <a:extLst>
              <a:ext uri="smNativeData">
                <pr:smNativeData xmlns:pr="smNativeData" xmlns="smNativeData" val="SMDATA_15_mnwCa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p>
        </p:txBody>
      </p:sp>
      <p:sp>
        <p:nvSpPr>
          <p:cNvPr id="5" name="Slide Number Placeholder 4"/>
          <p:cNvSpPr>
            <a:spLocks noGrp="1" noChangeArrowheads="1"/>
            <a:extLst>
              <a:ext uri="smNativeData">
                <pr:smNativeData xmlns:pr="smNativeData" xmlns="smNativeData" val="SMDATA_15_mnwCa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3E84819E-D0D3-D177-9D3C-2622CF726B73}" type="slidenum">
              <a:t>‹#›</a:t>
            </a:fld>
          </a:p>
        </p:txBody>
      </p:sp>
    </p:spTree>
  </p:cSld>
  <p:clrMapOvr>
    <a:masterClrMapping/>
  </p:clrMapOvr>
  <p:hf hdr="0" ftr="0"/>
</p:sldLayout>
</file>

<file path=ppt/slideLayouts/slideLayout7.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reserve="1">
  <p:cSld name="Blank">
    <p:spTree>
      <p:nvGrpSpPr>
        <p:cNvPr id="1" name=""/>
        <p:cNvGrpSpPr/>
        <p:nvPr/>
      </p:nvGrpSpPr>
      <p:grpSpPr>
        <a:xfrm>
          <a:off x="0" y="0"/>
          <a:ext cx="0" cy="0"/>
          <a:chOff x="0" y="0"/>
          <a:chExt cx="0" cy="0"/>
        </a:xfrm>
      </p:grpSpPr>
      <p:sp>
        <p:nvSpPr>
          <p:cNvPr id="2" name="Date Placeholder 1"/>
          <p:cNvSpPr>
            <a:spLocks noGrp="1" noChangeArrowheads="1"/>
            <a:extLst>
              <a:ext uri="smNativeData">
                <pr:smNativeData xmlns:pr="smNativeData" xmlns="smNativeData" val="SMDATA_15_mnwCa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fld id="{3E84901E-50D3-D166-9D3C-A633DE726BF3}" type="datetime1">
              <a:t/>
            </a:fld>
          </a:p>
        </p:txBody>
      </p:sp>
      <p:sp>
        <p:nvSpPr>
          <p:cNvPr id="3" name="Footer Placeholder 2"/>
          <p:cNvSpPr>
            <a:spLocks noGrp="1" noChangeArrowheads="1"/>
            <a:extLst>
              <a:ext uri="smNativeData">
                <pr:smNativeData xmlns:pr="smNativeData" xmlns="smNativeData" val="SMDATA_15_mnwCa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p>
        </p:txBody>
      </p:sp>
      <p:sp>
        <p:nvSpPr>
          <p:cNvPr id="4" name="Slide Number Placeholder 3"/>
          <p:cNvSpPr>
            <a:spLocks noGrp="1" noChangeArrowheads="1"/>
            <a:extLst>
              <a:ext uri="smNativeData">
                <pr:smNativeData xmlns:pr="smNativeData" xmlns="smNativeData" val="SMDATA_15_mnwCa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3E849318-56D3-D165-9D3C-A030DD726BF5}" type="slidenum">
              <a:t/>
            </a:fld>
          </a:p>
        </p:txBody>
      </p:sp>
    </p:spTree>
  </p:cSld>
  <p:clrMapOvr>
    <a:masterClrMapping/>
  </p:clrMapOvr>
  <p:hf hdr="0" ftr="0"/>
</p:sldLayout>
</file>

<file path=ppt/slideLayouts/slideLayout8.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Tx" preserve="1">
  <p:cSld name="Content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mnwCaBMAAAAlAAAAZAAAAA0AAAAAkAAAAEgAAACQAAAAS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K4BAABSFQAA1AgAABAAAAAmAAAACAAAAIGAAAAAAAAA"/>
              </a:ext>
            </a:extLst>
          </p:cNvSpPr>
          <p:nvPr>
            <p:ph type="title"/>
          </p:nvPr>
        </p:nvSpPr>
        <p:spPr>
          <a:xfrm>
            <a:off x="457200" y="273050"/>
            <a:ext cx="3008630" cy="1162050"/>
          </a:xfrm>
        </p:spPr>
        <p:txBody>
          <a:bodyPr vert="horz" wrap="square" lIns="91440" tIns="45720" rIns="91440" bIns="45720" numCol="1" spcCol="215900" anchor="b">
            <a:prstTxWarp prst="textNoShape">
              <a:avLst/>
            </a:prstTxWarp>
          </a:bodyPr>
          <a:lstStyle>
            <a:lvl1pPr algn="l">
              <a:defRPr lang="en-us" sz="2000" b="1"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Content Placeholder 2"/>
          <p:cNvSpPr>
            <a:spLocks noGrp="1" noChangeArrowheads="1"/>
            <a:extLst>
              <a:ext uri="smNativeData">
                <pr:smNativeData xmlns:pr="smNativeData" xmlns="smNativeData" val="SMDATA_15_mnwCaB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UAAK4BAABwNQAAsCUAABAAAAAmAAAACAAAAAGAAAAAAAAA"/>
              </a:ext>
            </a:extLst>
          </p:cNvSpPr>
          <p:nvPr>
            <p:ph idx="1"/>
          </p:nvPr>
        </p:nvSpPr>
        <p:spPr>
          <a:xfrm>
            <a:off x="3575050" y="273050"/>
            <a:ext cx="5111750" cy="5853430"/>
          </a:xfrm>
        </p:spPr>
        <p:txBody>
          <a:bodyPr/>
          <a:lstStyle>
            <a:lvl1pPr>
              <a:defRPr lang="en-us" sz="3200" cap="none"/>
            </a:lvl1pPr>
            <a:lvl2pPr>
              <a:defRPr lang="en-us" sz="2800" cap="none"/>
            </a:lvl2pPr>
            <a:lvl3pPr>
              <a:defRPr lang="en-us" sz="2400" cap="none"/>
            </a:lvl3pPr>
            <a:lvl4pPr>
              <a:defRPr lang="en-us" sz="2000" cap="none"/>
            </a:lvl4pPr>
            <a:lvl5pPr>
              <a:defRPr lang="en-us" sz="2000" cap="none"/>
            </a:lvl5pPr>
            <a:lvl6pPr>
              <a:defRPr lang="en-us" sz="2000" cap="none"/>
            </a:lvl6pPr>
            <a:lvl7pPr>
              <a:defRPr lang="en-us" sz="2000" cap="none"/>
            </a:lvl7pPr>
            <a:lvl8pPr>
              <a:defRPr lang="en-us" sz="2000" cap="none"/>
            </a:lvl8pPr>
            <a:lvl9pPr>
              <a:defRPr lang="en-us" sz="20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Text Placeholder 3"/>
          <p:cNvSpPr>
            <a:spLocks noGrp="1" noChangeArrowheads="1"/>
            <a:extLst>
              <a:ext uri="smNativeData">
                <pr:smNativeData xmlns:pr="smNativeData" xmlns="smNativeData" val="SMDATA_15_mnwCaB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NQIAABSFQAAsCUAABAAAAAmAAAACAAAAAGAAAAAAAAA"/>
              </a:ext>
            </a:extLst>
          </p:cNvSpPr>
          <p:nvPr>
            <p:ph idx="2"/>
          </p:nvPr>
        </p:nvSpPr>
        <p:spPr>
          <a:xfrm>
            <a:off x="457200" y="1435100"/>
            <a:ext cx="3008630" cy="4691380"/>
          </a:xfrm>
        </p:spPr>
        <p:txBody>
          <a:bodyPr/>
          <a:lstStyle>
            <a:lvl1pPr marL="0" indent="0">
              <a:buNone/>
              <a:defRPr lang="en-us" sz="1400" cap="none"/>
            </a:lvl1pPr>
            <a:lvl2pPr marL="457200" indent="0">
              <a:buNone/>
              <a:defRPr lang="en-us" sz="1200" cap="none"/>
            </a:lvl2pPr>
            <a:lvl3pPr marL="914400" indent="0">
              <a:buNone/>
              <a:defRPr lang="en-us" sz="1000" cap="none"/>
            </a:lvl3pPr>
            <a:lvl4pPr marL="1371600" indent="0">
              <a:buNone/>
              <a:defRPr lang="en-us" sz="900" cap="none"/>
            </a:lvl4pPr>
            <a:lvl5pPr marL="1828800" indent="0">
              <a:buNone/>
              <a:defRPr lang="en-us" sz="900" cap="none"/>
            </a:lvl5pPr>
            <a:lvl6pPr marL="2286000" indent="0">
              <a:buNone/>
              <a:defRPr lang="en-us" sz="900" cap="none"/>
            </a:lvl6pPr>
            <a:lvl7pPr marL="2743200" indent="0">
              <a:buNone/>
              <a:defRPr lang="en-us" sz="900" cap="none"/>
            </a:lvl7pPr>
            <a:lvl8pPr marL="3200400" indent="0">
              <a:buNone/>
              <a:defRPr lang="en-us" sz="900" cap="none"/>
            </a:lvl8pPr>
            <a:lvl9pPr marL="3657600" indent="0">
              <a:buNone/>
              <a:defRPr lang="en-us" sz="900" cap="none"/>
            </a:lvl9pPr>
          </a:lstStyle>
          <a:p>
            <a:pPr>
              <a:defRPr lang="en-us"/>
            </a:pPr>
            <a:r>
              <a:t>Click to edit Master text styles</a:t>
            </a:r>
          </a:p>
        </p:txBody>
      </p:sp>
      <p:sp>
        <p:nvSpPr>
          <p:cNvPr id="5" name="Date Placeholder 4"/>
          <p:cNvSpPr>
            <a:spLocks noGrp="1" noChangeArrowheads="1"/>
            <a:extLst>
              <a:ext uri="smNativeData">
                <pr:smNativeData xmlns:pr="smNativeData" xmlns="smNativeData" val="SMDATA_15_mnwCa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fld id="{3E84DC4A-04D3-D12A-9D3C-F27F92726BA7}" type="datetime1">
              <a:t>4/17/2025</a:t>
            </a:fld>
          </a:p>
        </p:txBody>
      </p:sp>
      <p:sp>
        <p:nvSpPr>
          <p:cNvPr id="6" name="Footer Placeholder 5"/>
          <p:cNvSpPr>
            <a:spLocks noGrp="1" noChangeArrowheads="1"/>
            <a:extLst>
              <a:ext uri="smNativeData">
                <pr:smNativeData xmlns:pr="smNativeData" xmlns="smNativeData" val="SMDATA_15_mnwCa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p>
        </p:txBody>
      </p:sp>
      <p:sp>
        <p:nvSpPr>
          <p:cNvPr id="7" name="Slide Number Placeholder 6"/>
          <p:cNvSpPr>
            <a:spLocks noGrp="1" noChangeArrowheads="1"/>
            <a:extLst>
              <a:ext uri="smNativeData">
                <pr:smNativeData xmlns:pr="smNativeData" xmlns="smNativeData" val="SMDATA_15_mnwCa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3E84FB91-DFD3-D10D-9D3C-2958B5726B7C}" type="slidenum">
              <a:t>‹#›</a:t>
            </a:fld>
          </a:p>
        </p:txBody>
      </p:sp>
    </p:spTree>
  </p:cSld>
  <p:clrMapOvr>
    <a:masterClrMapping/>
  </p:clrMapOvr>
  <p:hf hdr="0" ftr="0"/>
</p:sldLayout>
</file>

<file path=ppt/slideLayouts/slideLayout9.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picTx" preserve="1">
  <p:cSld name="Picture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mnwCaBMAAAAlAAAAZAAAAA0AAAAAkAAAAEgAAACQAAAASAAAAAAAAAAC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wsAAIgdAADHLAAABSEAABAAAAAmAAAACAAAAIGAAAAAAAAA"/>
              </a:ext>
            </a:extLst>
          </p:cNvSpPr>
          <p:nvPr>
            <p:ph type="title"/>
          </p:nvPr>
        </p:nvSpPr>
        <p:spPr>
          <a:xfrm>
            <a:off x="1792605" y="4800600"/>
            <a:ext cx="5486400" cy="567055"/>
          </a:xfrm>
        </p:spPr>
        <p:txBody>
          <a:bodyPr vert="horz" wrap="square" lIns="91440" tIns="45720" rIns="91440" bIns="45720" numCol="1" spcCol="215900" anchor="b">
            <a:prstTxWarp prst="textNoShape">
              <a:avLst/>
            </a:prstTxWarp>
          </a:bodyPr>
          <a:lstStyle>
            <a:lvl1pPr algn="l">
              <a:defRPr lang="en-us" sz="2000" b="1"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Picture Placeholder 2"/>
          <p:cNvSpPr>
            <a:spLocks noGrp="1" noChangeArrowheads="1"/>
            <a:extLst>
              <a:ext uri="smNativeData">
                <pr:smNativeData xmlns:pr="smNativeData" xmlns="smNativeData" val="SMDATA_15_mnwCaB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wsAAMUDAADHLAAAFR0AABAAAAAmAAAACAAAAAGAAAAAAAAA"/>
              </a:ext>
            </a:extLst>
          </p:cNvSpPr>
          <p:nvPr>
            <p:ph type="pic" idx="1"/>
          </p:nvPr>
        </p:nvSpPr>
        <p:spPr>
          <a:xfrm>
            <a:off x="1792605" y="612775"/>
            <a:ext cx="5486400" cy="4114800"/>
          </a:xfrm>
        </p:spPr>
        <p:txBody>
          <a:bodyPr/>
          <a:lstStyle>
            <a:lvl1pPr marL="0" indent="0">
              <a:buNone/>
              <a:defRPr lang="en-us" sz="3200" cap="none"/>
            </a:lvl1pPr>
            <a:lvl2pPr marL="457200" indent="0">
              <a:buNone/>
              <a:defRPr lang="en-us" sz="2800" cap="none"/>
            </a:lvl2pPr>
            <a:lvl3pPr marL="914400" indent="0">
              <a:buNone/>
              <a:defRPr lang="en-us" sz="2400" cap="none"/>
            </a:lvl3pPr>
            <a:lvl4pPr marL="1371600" indent="0">
              <a:buNone/>
              <a:defRPr lang="en-us" sz="2000" cap="none"/>
            </a:lvl4pPr>
            <a:lvl5pPr marL="1828800" indent="0">
              <a:buNone/>
              <a:defRPr lang="en-us" sz="2000" cap="none"/>
            </a:lvl5pPr>
            <a:lvl6pPr marL="2286000" indent="0">
              <a:buNone/>
              <a:defRPr lang="en-us" sz="2000" cap="none"/>
            </a:lvl6pPr>
            <a:lvl7pPr marL="2743200" indent="0">
              <a:buNone/>
              <a:defRPr lang="en-us" sz="2000" cap="none"/>
            </a:lvl7pPr>
            <a:lvl8pPr marL="3200400" indent="0">
              <a:buNone/>
              <a:defRPr lang="en-us" sz="2000" cap="none"/>
            </a:lvl8pPr>
            <a:lvl9pPr marL="3657600" indent="0">
              <a:buNone/>
              <a:defRPr lang="en-us" sz="2000" cap="none"/>
            </a:lvl9pPr>
          </a:lstStyle>
          <a:p>
            <a:pPr>
              <a:defRPr lang="en-us"/>
            </a:pPr>
          </a:p>
        </p:txBody>
      </p:sp>
      <p:sp>
        <p:nvSpPr>
          <p:cNvPr id="4" name="Text Placeholder 3"/>
          <p:cNvSpPr>
            <a:spLocks noGrp="1" noChangeArrowheads="1"/>
            <a:extLst>
              <a:ext uri="smNativeData">
                <pr:smNativeData xmlns:pr="smNativeData" xmlns="smNativeData" val="SMDATA_15_mnwCaB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wsAAAUhAADHLAAA+CUAABAAAAAmAAAACAAAAAGAAAAAAAAA"/>
              </a:ext>
            </a:extLst>
          </p:cNvSpPr>
          <p:nvPr>
            <p:ph idx="2"/>
          </p:nvPr>
        </p:nvSpPr>
        <p:spPr>
          <a:xfrm>
            <a:off x="1792605" y="5367655"/>
            <a:ext cx="5486400" cy="804545"/>
          </a:xfrm>
        </p:spPr>
        <p:txBody>
          <a:bodyPr/>
          <a:lstStyle>
            <a:lvl1pPr marL="0" indent="0">
              <a:buNone/>
              <a:defRPr lang="en-us" sz="1400" cap="none"/>
            </a:lvl1pPr>
            <a:lvl2pPr marL="457200" indent="0">
              <a:buNone/>
              <a:defRPr lang="en-us" sz="1200" cap="none"/>
            </a:lvl2pPr>
            <a:lvl3pPr marL="914400" indent="0">
              <a:buNone/>
              <a:defRPr lang="en-us" sz="1000" cap="none"/>
            </a:lvl3pPr>
            <a:lvl4pPr marL="1371600" indent="0">
              <a:buNone/>
              <a:defRPr lang="en-us" sz="900" cap="none"/>
            </a:lvl4pPr>
            <a:lvl5pPr marL="1828800" indent="0">
              <a:buNone/>
              <a:defRPr lang="en-us" sz="900" cap="none"/>
            </a:lvl5pPr>
            <a:lvl6pPr marL="2286000" indent="0">
              <a:buNone/>
              <a:defRPr lang="en-us" sz="900" cap="none"/>
            </a:lvl6pPr>
            <a:lvl7pPr marL="2743200" indent="0">
              <a:buNone/>
              <a:defRPr lang="en-us" sz="900" cap="none"/>
            </a:lvl7pPr>
            <a:lvl8pPr marL="3200400" indent="0">
              <a:buNone/>
              <a:defRPr lang="en-us" sz="900" cap="none"/>
            </a:lvl8pPr>
            <a:lvl9pPr marL="3657600" indent="0">
              <a:buNone/>
              <a:defRPr lang="en-us" sz="900" cap="none"/>
            </a:lvl9pPr>
          </a:lstStyle>
          <a:p>
            <a:pPr>
              <a:defRPr lang="en-us"/>
            </a:pPr>
            <a:r>
              <a:t>Click to edit Master text styles</a:t>
            </a:r>
          </a:p>
        </p:txBody>
      </p:sp>
      <p:sp>
        <p:nvSpPr>
          <p:cNvPr id="5" name="Date Placeholder 4"/>
          <p:cNvSpPr>
            <a:spLocks noGrp="1" noChangeArrowheads="1"/>
            <a:extLst>
              <a:ext uri="smNativeData">
                <pr:smNativeData xmlns:pr="smNativeData" xmlns="smNativeData" val="SMDATA_15_mnwCa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BonAADwDwAAWSkAABAAAAAmAAAACAAAAAAAAAAAAAAA"/>
              </a:ext>
            </a:extLst>
          </p:cNvSpPr>
          <p:nvPr>
            <p:ph type="dt" sz="half" idx="10"/>
          </p:nvPr>
        </p:nvSpPr>
        <p:spPr/>
        <p:txBody>
          <a:bodyPr/>
          <a:lstStyle/>
          <a:p>
            <a:pPr>
              <a:defRPr lang="en-us"/>
            </a:pPr>
            <a:fld id="{3E848A68-26D3-D17C-9D3C-D029C4726B85}" type="datetime1">
              <a:t>4/17/2025</a:t>
            </a:fld>
          </a:p>
        </p:txBody>
      </p:sp>
      <p:sp>
        <p:nvSpPr>
          <p:cNvPr id="6" name="Footer Placeholder 5"/>
          <p:cNvSpPr>
            <a:spLocks noGrp="1" noChangeArrowheads="1"/>
            <a:extLst>
              <a:ext uri="smNativeData">
                <pr:smNativeData xmlns:pr="smNativeData" xmlns="smNativeData" val="SMDATA_15_mnwCa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HD0ew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BonAAAIJQAAWSkAABAAAAAmAAAACAAAAAAAAAAAAAAA"/>
              </a:ext>
            </a:extLst>
          </p:cNvSpPr>
          <p:nvPr>
            <p:ph type="ftr" sz="quarter" idx="11"/>
          </p:nvPr>
        </p:nvSpPr>
        <p:spPr/>
        <p:txBody>
          <a:bodyPr/>
          <a:lstStyle/>
          <a:p>
            <a:pPr>
              <a:defRPr lang="en-us"/>
            </a:pPr>
          </a:p>
        </p:txBody>
      </p:sp>
      <p:sp>
        <p:nvSpPr>
          <p:cNvPr id="7" name="Slide Number Placeholder 6"/>
          <p:cNvSpPr>
            <a:spLocks noGrp="1" noChangeArrowheads="1"/>
            <a:extLst>
              <a:ext uri="smNativeData">
                <pr:smNativeData xmlns:pr="smNativeData" xmlns="smNativeData" val="SMDATA_15_mnwCa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IRkCw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BonAABwNQAAWSkAABAAAAAmAAAACAAAAAAAAAAAAAAA"/>
              </a:ext>
            </a:extLst>
          </p:cNvSpPr>
          <p:nvPr>
            <p:ph type="sldNum" sz="quarter" idx="12"/>
          </p:nvPr>
        </p:nvSpPr>
        <p:spPr/>
        <p:txBody>
          <a:bodyPr/>
          <a:lstStyle/>
          <a:p>
            <a:pPr>
              <a:defRPr lang="en-us"/>
            </a:pPr>
            <a:fld id="{3E84D573-3DD3-D123-9D3C-CB769B726B9E}" type="slidenum">
              <a:t>‹#›</a:t>
            </a:fld>
          </a:p>
        </p:txBody>
      </p:sp>
    </p:spTree>
  </p:cSld>
  <p:clrMapOvr>
    <a:masterClrMapping/>
  </p:clrMapOvr>
  <p:hf hdr="0" ftr="0"/>
</p:sldLayout>
</file>

<file path=ppt/slideMasters/_rels/slideMaster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noChangeArrowheads="1"/>
            <a:extLst>
              <a:ext uri="smNativeData">
                <pr:smNativeData xmlns:pr="smNativeData" xmlns="smNativeData" val="SMDATA_15_mnwCa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9yZW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0AIAALEBAABwNQAAuQgAABAAAAAmAAAACAAAAL8vAAAAAAAA"/>
              </a:ext>
            </a:extLst>
          </p:cNvSpPr>
          <p:nvPr>
            <p:ph type="title"/>
          </p:nvPr>
        </p:nvSpPr>
        <p:spPr>
          <a:xfrm>
            <a:off x="457200" y="274955"/>
            <a:ext cx="8229600" cy="1143000"/>
          </a:xfrm>
          <a:prstGeom prst="rect">
            <a:avLst/>
          </a:prstGeom>
        </p:spPr>
        <p:txBody>
          <a:bodyPr vert="horz" wrap="square" lIns="91440" tIns="45720" rIns="91440" bIns="45720" numCol="1" spcCol="215900" anchor="ctr">
            <a:prstTxWarp prst="textNoShape">
              <a:avLst/>
            </a:prstTxWarp>
          </a:bodyPr>
          <a:lstStyle/>
          <a:p>
            <a:pPr>
              <a:defRPr lang="en-us"/>
            </a:pPr>
            <a:r>
              <a:t>Click to edit Master title style</a:t>
            </a:r>
          </a:p>
        </p:txBody>
      </p:sp>
      <p:sp>
        <p:nvSpPr>
          <p:cNvPr id="3" name="Text Placeholder 2"/>
          <p:cNvSpPr>
            <a:spLocks noGrp="1" noChangeArrowheads="1"/>
            <a:extLst>
              <a:ext uri="smNativeData">
                <pr:smNativeData xmlns:pr="smNativeData" xmlns="smNativeData" val="SMDATA_15_mnwCa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9yZW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0AIAANgJAABwNQAAsCUAABAAAAAmAAAACAAAAD8vAAAAAAAA"/>
              </a:ext>
            </a:extLst>
          </p:cNvSpPr>
          <p:nvPr>
            <p:ph type="body" idx="1"/>
          </p:nvPr>
        </p:nvSpPr>
        <p:spPr>
          <a:xfrm>
            <a:off x="457200" y="1600200"/>
            <a:ext cx="8229600" cy="4526280"/>
          </a:xfrm>
          <a:prstGeom prst="rect">
            <a:avLst/>
          </a:prstGeom>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Date Placeholder 3"/>
          <p:cNvSpPr>
            <a:spLocks noGrp="1" noChangeArrowheads="1"/>
            <a:extLst>
              <a:ext uri="smNativeData">
                <pr:smNativeData xmlns:pr="smNativeData" xmlns="smNativeData" val="SMDATA_15_mnwCa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9yZW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0AIAABonAADwDwAAWSkAABAAAAAmAAAACAAAAL+PAAAAAAAA"/>
              </a:ext>
            </a:extLst>
          </p:cNvSpPr>
          <p:nvPr>
            <p:ph type="dt" sz="half" idx="2"/>
          </p:nvPr>
        </p:nvSpPr>
        <p:spPr>
          <a:xfrm>
            <a:off x="457200" y="6356350"/>
            <a:ext cx="2133600" cy="365125"/>
          </a:xfrm>
          <a:prstGeom prst="rect">
            <a:avLst/>
          </a:prstGeom>
        </p:spPr>
        <p:txBody>
          <a:bodyPr vert="horz" wrap="square" lIns="91440" tIns="45720" rIns="91440" bIns="45720" numCol="1" spcCol="215900" anchor="ctr">
            <a:prstTxWarp prst="textNoShape">
              <a:avLst/>
            </a:prstTxWarp>
          </a:bodyPr>
          <a:lstStyle>
            <a:lvl1pPr algn="l">
              <a:defRPr lang="en-us" sz="1200" cap="none">
                <a:solidFill>
                  <a:srgbClr val="8C8C8C"/>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E849AB5-FBD3-D16C-9D3C-0D39D4726B58}" type="datetime1">
              <a:t/>
            </a:fld>
          </a:p>
        </p:txBody>
      </p:sp>
      <p:sp>
        <p:nvSpPr>
          <p:cNvPr id="5" name="Footer Placeholder 4"/>
          <p:cNvSpPr>
            <a:spLocks noGrp="1" noChangeArrowheads="1"/>
            <a:extLst>
              <a:ext uri="smNativeData">
                <pr:smNativeData xmlns:pr="smNativeData" xmlns="smNativeData" val="SMDATA_15_mnwCa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OBMAABonAAAIJQAAWSkAABAAAAAmAAAACAAAAL+PAAAAAAAA"/>
              </a:ext>
            </a:extLst>
          </p:cNvSpPr>
          <p:nvPr>
            <p:ph type="ftr" sz="quarter" idx="3"/>
          </p:nvPr>
        </p:nvSpPr>
        <p:spPr>
          <a:xfrm>
            <a:off x="3124200" y="6356350"/>
            <a:ext cx="2895600" cy="365125"/>
          </a:xfrm>
          <a:prstGeom prst="rect">
            <a:avLst/>
          </a:prstGeom>
        </p:spPr>
        <p:txBody>
          <a:bodyPr vert="horz" wrap="square" lIns="91440" tIns="45720" rIns="91440" bIns="45720" numCol="1" spcCol="215900" anchor="ctr">
            <a:prstTxWarp prst="textNoShape">
              <a:avLst/>
            </a:prstTxWarp>
          </a:bodyPr>
          <a:lstStyle>
            <a:lvl1pPr algn="ctr">
              <a:defRPr lang="en-us" sz="1200" cap="none">
                <a:solidFill>
                  <a:srgbClr val="8C8C8C"/>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p>
        </p:txBody>
      </p:sp>
      <p:sp>
        <p:nvSpPr>
          <p:cNvPr id="6" name="Slide Number Placeholder 5"/>
          <p:cNvSpPr>
            <a:spLocks noGrp="1" noChangeArrowheads="1"/>
            <a:extLst>
              <a:ext uri="smNativeData">
                <pr:smNativeData xmlns:pr="smNativeData" xmlns="smNativeData" val="SMDATA_15_mnwCaB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UCgAABonAABwNQAAWSkAABAAAAAmAAAACAAAAL+PAAAAAAAA"/>
              </a:ext>
            </a:extLst>
          </p:cNvSpPr>
          <p:nvPr>
            <p:ph type="sldNum" sz="quarter" idx="4"/>
          </p:nvPr>
        </p:nvSpPr>
        <p:spPr>
          <a:xfrm>
            <a:off x="6553200" y="6356350"/>
            <a:ext cx="2133600" cy="365125"/>
          </a:xfrm>
          <a:prstGeom prst="rect">
            <a:avLst/>
          </a:prstGeom>
        </p:spPr>
        <p:txBody>
          <a:bodyPr vert="horz" wrap="square" lIns="91440" tIns="45720" rIns="91440" bIns="45720" numCol="1" spcCol="215900" anchor="ctr">
            <a:prstTxWarp prst="textNoShape">
              <a:avLst/>
            </a:prstTxWarp>
          </a:bodyPr>
          <a:lstStyle>
            <a:lvl1pPr algn="r">
              <a:defRPr lang="en-us" sz="1200" cap="none">
                <a:solidFill>
                  <a:srgbClr val="8C8C8C"/>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E84B5A1-EFD3-D143-9D3C-1916FB726B4C}" type="slidenum">
              <a:t/>
            </a:fl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marL="0" marR="0" indent="0" algn="ctr" defTabSz="457200">
        <a:lnSpc>
          <a:spcPct val="100000"/>
        </a:lnSpc>
        <a:spcBef>
          <a:spcPts val="0"/>
        </a:spcBef>
        <a:spcAft>
          <a:spcPts val="0"/>
        </a:spcAft>
        <a:buNone/>
        <a:tabLst/>
        <a:defRPr lang="en-us" sz="4400" b="0" i="0" u="none" strike="noStrike" kern="1" cap="none" spc="0" baseline="0">
          <a:solidFill>
            <a:schemeClr val="tx1"/>
          </a:solidFill>
          <a:effectLst/>
          <a:latin typeface="Calibri" pitchFamily="2" charset="0"/>
          <a:ea typeface="Calibri" pitchFamily="2" charset="0"/>
          <a:cs typeface="Calibri" pitchFamily="2" charset="0"/>
        </a:defRPr>
      </a:lvl1pPr>
      <a:lvl2pPr marL="4572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9pPr>
    </p:titleStyle>
    <p:bodyStyle>
      <a:lvl1pPr marL="342900" marR="0" indent="-342900" algn="l" defTabSz="457200">
        <a:lnSpc>
          <a:spcPct val="100000"/>
        </a:lnSpc>
        <a:spcBef>
          <a:spcPts val="0"/>
        </a:spcBef>
        <a:spcAft>
          <a:spcPts val="0"/>
        </a:spcAft>
        <a:buClrTx/>
        <a:buSzTx/>
        <a:buFont typeface="Arial" pitchFamily="2" charset="0"/>
        <a:buChar char="•"/>
        <a:tabLst/>
        <a:defRPr lang="en-us" sz="3200" b="0" i="0" u="none" strike="noStrike" kern="1" cap="none" spc="0" baseline="0">
          <a:solidFill>
            <a:schemeClr val="tx1"/>
          </a:solidFill>
          <a:effectLst/>
          <a:latin typeface="Calibri" pitchFamily="2" charset="0"/>
          <a:ea typeface="Calibri" pitchFamily="2" charset="0"/>
          <a:cs typeface="Calibri" pitchFamily="2" charset="0"/>
        </a:defRPr>
      </a:lvl1pPr>
      <a:lvl2pPr marL="742950" marR="0" indent="-285750" algn="l" defTabSz="457200">
        <a:lnSpc>
          <a:spcPct val="100000"/>
        </a:lnSpc>
        <a:spcBef>
          <a:spcPts val="0"/>
        </a:spcBef>
        <a:spcAft>
          <a:spcPts val="0"/>
        </a:spcAft>
        <a:buClrTx/>
        <a:buSzTx/>
        <a:buFont typeface="Arial" pitchFamily="2" charset="0"/>
        <a:buChar char="–"/>
        <a:tabLst/>
        <a:defRPr lang="en-us" sz="2800" b="0" i="0" u="none" strike="noStrike" kern="1" cap="none" spc="0" baseline="0">
          <a:solidFill>
            <a:schemeClr val="tx1"/>
          </a:solidFill>
          <a:effectLst/>
          <a:latin typeface="Calibri" pitchFamily="2" charset="0"/>
          <a:ea typeface="Calibri" pitchFamily="2" charset="0"/>
          <a:cs typeface="Calibri" pitchFamily="2" charset="0"/>
        </a:defRPr>
      </a:lvl2pPr>
      <a:lvl3pPr marL="1143000" marR="0" indent="-228600" algn="l" defTabSz="457200">
        <a:lnSpc>
          <a:spcPct val="100000"/>
        </a:lnSpc>
        <a:spcBef>
          <a:spcPts val="0"/>
        </a:spcBef>
        <a:spcAft>
          <a:spcPts val="0"/>
        </a:spcAft>
        <a:buClrTx/>
        <a:buSzTx/>
        <a:buFont typeface="Arial" pitchFamily="2" charset="0"/>
        <a:buChar char="•"/>
        <a:tabLst/>
        <a:defRPr lang="en-us" sz="2400" b="0" i="0" u="none" strike="noStrike" kern="1" cap="none" spc="0" baseline="0">
          <a:solidFill>
            <a:schemeClr val="tx1"/>
          </a:solidFill>
          <a:effectLst/>
          <a:latin typeface="Calibri" pitchFamily="2" charset="0"/>
          <a:ea typeface="Calibri" pitchFamily="2" charset="0"/>
          <a:cs typeface="Calibri" pitchFamily="2" charset="0"/>
        </a:defRPr>
      </a:lvl3pPr>
      <a:lvl4pPr marL="1600200" marR="0" indent="-228600" algn="l" defTabSz="457200">
        <a:lnSpc>
          <a:spcPct val="100000"/>
        </a:lnSpc>
        <a:spcBef>
          <a:spcPts val="0"/>
        </a:spcBef>
        <a:spcAft>
          <a:spcPts val="0"/>
        </a:spcAft>
        <a:buClrTx/>
        <a:buSzTx/>
        <a:buFont typeface="Arial" pitchFamily="2" charset="0"/>
        <a:buChar char="–"/>
        <a:tabLst/>
        <a:defRPr lang="en-us" sz="2000" b="0" i="0" u="none" strike="noStrike" kern="1" cap="none" spc="0" baseline="0">
          <a:solidFill>
            <a:schemeClr val="tx1"/>
          </a:solidFill>
          <a:effectLst/>
          <a:latin typeface="Calibri" pitchFamily="2" charset="0"/>
          <a:ea typeface="Calibri" pitchFamily="2" charset="0"/>
          <a:cs typeface="Calibri" pitchFamily="2" charset="0"/>
        </a:defRPr>
      </a:lvl4pPr>
      <a:lvl5pPr marL="2057400" marR="0" indent="-228600" algn="l" defTabSz="457200">
        <a:lnSpc>
          <a:spcPct val="100000"/>
        </a:lnSpc>
        <a:spcBef>
          <a:spcPts val="0"/>
        </a:spcBef>
        <a:spcAft>
          <a:spcPts val="0"/>
        </a:spcAft>
        <a:buClrTx/>
        <a:buSzTx/>
        <a:buFont typeface="Arial" pitchFamily="2" charset="0"/>
        <a:buChar char="»"/>
        <a:tabLst/>
        <a:defRPr lang="en-us" sz="2000" b="0" i="0" u="none" strike="noStrike" kern="1" cap="none" spc="0" baseline="0">
          <a:solidFill>
            <a:schemeClr val="tx1"/>
          </a:solidFill>
          <a:effectLst/>
          <a:latin typeface="Calibri" pitchFamily="2" charset="0"/>
          <a:ea typeface="Calibri" pitchFamily="2" charset="0"/>
          <a:cs typeface="Calibri" pitchFamily="2" charset="0"/>
        </a:defRPr>
      </a:lvl5pPr>
      <a:lvl6pPr marL="2514600" marR="0" indent="-228600" algn="l" defTabSz="457200">
        <a:lnSpc>
          <a:spcPct val="100000"/>
        </a:lnSpc>
        <a:spcBef>
          <a:spcPts val="0"/>
        </a:spcBef>
        <a:spcAft>
          <a:spcPts val="0"/>
        </a:spcAft>
        <a:buClrTx/>
        <a:buSzTx/>
        <a:buFont typeface="Arial" pitchFamily="2" charset="0"/>
        <a:buChar char="•"/>
        <a:tabLst/>
        <a:defRPr lang="en-us" sz="2000" b="0" i="0" u="none" strike="noStrike" kern="1" cap="none" spc="0" baseline="0">
          <a:solidFill>
            <a:schemeClr val="tx1"/>
          </a:solidFill>
          <a:effectLst/>
          <a:latin typeface="Calibri" pitchFamily="2" charset="0"/>
          <a:ea typeface="Calibri" pitchFamily="2" charset="0"/>
          <a:cs typeface="Calibri" pitchFamily="2" charset="0"/>
        </a:defRPr>
      </a:lvl6pPr>
      <a:lvl7pPr marL="2971800" marR="0" indent="-228600" algn="l" defTabSz="457200">
        <a:lnSpc>
          <a:spcPct val="100000"/>
        </a:lnSpc>
        <a:spcBef>
          <a:spcPts val="0"/>
        </a:spcBef>
        <a:spcAft>
          <a:spcPts val="0"/>
        </a:spcAft>
        <a:buClrTx/>
        <a:buSzTx/>
        <a:buFont typeface="Arial" pitchFamily="2" charset="0"/>
        <a:buChar char="•"/>
        <a:tabLst/>
        <a:defRPr lang="en-us" sz="2000" b="0" i="0" u="none" strike="noStrike" kern="1" cap="none" spc="0" baseline="0">
          <a:solidFill>
            <a:schemeClr val="tx1"/>
          </a:solidFill>
          <a:effectLst/>
          <a:latin typeface="Calibri" pitchFamily="2" charset="0"/>
          <a:ea typeface="Calibri" pitchFamily="2" charset="0"/>
          <a:cs typeface="Calibri" pitchFamily="2" charset="0"/>
        </a:defRPr>
      </a:lvl7pPr>
      <a:lvl8pPr marL="3429000" marR="0" indent="-228600" algn="l" defTabSz="457200">
        <a:lnSpc>
          <a:spcPct val="100000"/>
        </a:lnSpc>
        <a:spcBef>
          <a:spcPts val="0"/>
        </a:spcBef>
        <a:spcAft>
          <a:spcPts val="0"/>
        </a:spcAft>
        <a:buClrTx/>
        <a:buSzTx/>
        <a:buFont typeface="Arial" pitchFamily="2" charset="0"/>
        <a:buChar char="•"/>
        <a:tabLst/>
        <a:defRPr lang="en-us" sz="2000" b="0" i="0" u="none" strike="noStrike" kern="1" cap="none" spc="0" baseline="0">
          <a:solidFill>
            <a:schemeClr val="tx1"/>
          </a:solidFill>
          <a:effectLst/>
          <a:latin typeface="Calibri" pitchFamily="2" charset="0"/>
          <a:ea typeface="Calibri" pitchFamily="2" charset="0"/>
          <a:cs typeface="Calibri" pitchFamily="2" charset="0"/>
        </a:defRPr>
      </a:lvl8pPr>
      <a:lvl9pPr marL="3886200" marR="0" indent="-228600" algn="l" defTabSz="457200">
        <a:lnSpc>
          <a:spcPct val="100000"/>
        </a:lnSpc>
        <a:spcBef>
          <a:spcPts val="0"/>
        </a:spcBef>
        <a:spcAft>
          <a:spcPts val="0"/>
        </a:spcAft>
        <a:buClrTx/>
        <a:buSzTx/>
        <a:buFont typeface="Arial" pitchFamily="2" charset="0"/>
        <a:buChar char="•"/>
        <a:tabLst/>
        <a:defRPr lang="en-us" sz="2000" b="0" i="0" u="none" strike="noStrike" kern="1" cap="none" spc="0" baseline="0">
          <a:solidFill>
            <a:schemeClr val="tx1"/>
          </a:solidFill>
          <a:effectLst/>
          <a:latin typeface="Calibri" pitchFamily="2" charset="0"/>
          <a:ea typeface="Calibri" pitchFamily="2" charset="0"/>
          <a:cs typeface="Calibri" pitchFamily="2" charset="0"/>
        </a:defRPr>
      </a:lvl9pPr>
    </p:bodyStyle>
    <p:otherStyle>
      <a:lvl1pPr marL="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1pPr>
      <a:lvl2pPr marL="4572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457200">
        <a:lnSpc>
          <a:spcPct val="100000"/>
        </a:lnSpc>
        <a:spcBef>
          <a:spcPts val="0"/>
        </a:spcBef>
        <a:spcAft>
          <a:spcPts val="0"/>
        </a:spcAft>
        <a:buNone/>
        <a:tabLst/>
        <a:defRPr lang="en-us" sz="1800" b="0" i="0" u="none" strike="noStrike" kern="1" cap="none" spc="0" baseline="0">
          <a:solidFill>
            <a:schemeClr val="tx1"/>
          </a:solidFill>
          <a:effectLst/>
          <a:latin typeface="Calibri" pitchFamily="2" charset="0"/>
          <a:ea typeface="Calibri" pitchFamily="2" charset="0"/>
          <a:cs typeface="Calibri" pitchFamily="2"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folHlink">
            <a:tint val="62500"/>
          </a:schemeClr>
        </a:solidFill>
        <a:effectLst/>
      </p:bgPr>
    </p:bg>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mnwCa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OAQAALABAAAINAAA2xMAAAAAAAAmAAAACAAAAAEAAAAAAAAA"/>
              </a:ext>
            </a:extLst>
          </p:cNvSpPr>
          <p:nvPr>
            <p:ph type="ctrTitle"/>
          </p:nvPr>
        </p:nvSpPr>
        <p:spPr>
          <a:xfrm>
            <a:off x="685800" y="274320"/>
            <a:ext cx="7772400" cy="2953385"/>
          </a:xfrm>
        </p:spPr>
        <p:txBody>
          <a:bodyPr/>
          <a:lstStyle/>
          <a:p>
            <a:pPr>
              <a:defRPr lang="en-us"/>
            </a:pPr>
          </a:p>
        </p:txBody>
      </p:sp>
      <p:sp>
        <p:nvSpPr>
          <p:cNvPr id="3" name="Subtitle 2"/>
          <p:cNvSpPr>
            <a:spLocks noGrp="1" noChangeArrowheads="1"/>
            <a:extLst>
              <a:ext uri="smNativeData">
                <pr:smNativeData xmlns:pr="smNativeData" xmlns="smNativeData" val="SMDATA_15_mnwCaB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BwQAACgWAABnKwAA8CAAAAAAAAAmAAAACAAAAAEgAAAAAAAA"/>
              </a:ext>
            </a:extLst>
          </p:cNvSpPr>
          <p:nvPr>
            <p:ph type="subTitle" idx="1"/>
          </p:nvPr>
        </p:nvSpPr>
        <p:spPr>
          <a:xfrm>
            <a:off x="654685" y="3601720"/>
            <a:ext cx="6400800" cy="1752600"/>
          </a:xfrm>
        </p:spPr>
        <p:txBody>
          <a:bodyPr vert="horz" wrap="square" lIns="91440" tIns="45720" rIns="91440" bIns="45720" numCol="1" spcCol="215900" anchor="t">
            <a:prstTxWarp prst="textNoShape">
              <a:avLst/>
            </a:prstTxWarp>
          </a:bodyPr>
          <a:lstStyle/>
          <a:p>
            <a:pPr algn="l">
              <a:defRPr lang="en-us" sz="3000" b="1" cap="none">
                <a:solidFill>
                  <a:schemeClr val="tx1"/>
                </a:solidFill>
                <a:latin typeface="Bahnschrift SemiBold Condensed" pitchFamily="2" charset="0"/>
                <a:ea typeface="Bahnschrift SemiBold Condensed" pitchFamily="2" charset="0"/>
                <a:cs typeface="Bahnschrift SemiBold Condensed" pitchFamily="2" charset="0"/>
              </a:defRPr>
            </a:pPr>
            <a:r>
              <a:rPr lang="en-in" cap="none"/>
              <a:t>-presented by</a:t>
            </a:r>
            <a:endParaRPr lang="en-in" cap="none"/>
          </a:p>
          <a:p>
            <a:pPr algn="l">
              <a:defRPr lang="en-in" sz="2800" cap="none">
                <a:solidFill>
                  <a:schemeClr val="tx1"/>
                </a:solidFill>
                <a:latin typeface="Times New Roman" pitchFamily="1" charset="0"/>
                <a:ea typeface="Times New Roman" pitchFamily="1" charset="0"/>
                <a:cs typeface="Times New Roman" pitchFamily="1" charset="0"/>
              </a:defRPr>
            </a:pPr>
          </a:p>
          <a:p>
            <a:pPr algn="l">
              <a:defRPr lang="en-us" sz="2800" b="1" cap="none">
                <a:solidFill>
                  <a:srgbClr val="000000"/>
                </a:solidFill>
                <a:latin typeface="Times New Roman" pitchFamily="1" charset="0"/>
                <a:ea typeface="Times New Roman" pitchFamily="1" charset="0"/>
                <a:cs typeface="Times New Roman" pitchFamily="1" charset="0"/>
              </a:defRPr>
            </a:pPr>
            <a:r>
              <a:t>N. Kamal Kumar Nahak</a:t>
            </a:r>
          </a:p>
        </p:txBody>
      </p:sp>
      <p:sp>
        <p:nvSpPr>
          <p:cNvPr id="4" name="Rectangle1"/>
          <p:cNvSpPr>
            <a:extLst>
              <a:ext uri="smNativeData">
                <pr:smNativeData xmlns:pr="smNativeData" xmlns="smNativeData" val="SMDATA_15_mnwCaBMAAAAlAAAAZAAAAA8BAAAAkAAAAEgAAACQAAAASAAAAAAAAAABAAAAAAAAAAEAAABQAAAAAAAAAAAA4D8AAAAAAADgPwAAAAAAAOA/AAAAAAAA4D8AAAAAAADgPwAAAAAAAOA/AAAAAAAA4D8AAAAAAADgPwAAAAAAAOA/AAAAAAAA4D8CAAAAjAAAAAEAAAAAAAAA//8AA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8AAP///wEAAAAAAAAAAAAAAAAAAAAAAAAAAAAAAAAAAAAAAAAAAAAAAAJ/f38A7uzhA8zMzADAwP8Af39/AAAAAAAAAAAAAAAAAAAAAAAAAAAAIQAAABgAAAAUAAAAnQQAAIUHAACFMwAAVw8AAAAAAAAmAAAACAAAAP//////////"/>
              </a:ext>
            </a:extLst>
          </p:cNvSpPr>
          <p:nvPr/>
        </p:nvSpPr>
        <p:spPr>
          <a:xfrm>
            <a:off x="749935" y="1222375"/>
            <a:ext cx="7625080" cy="1271270"/>
          </a:xfrm>
          <a:prstGeom prst="rect">
            <a:avLst/>
          </a:prstGeom>
          <a:solidFill>
            <a:srgbClr val="FFFF00"/>
          </a:solidFill>
          <a:ln w="12700" cap="flat" cmpd="sng" algn="ctr">
            <a:solidFill>
              <a:schemeClr val="tx1"/>
            </a:solidFill>
            <a:prstDash val="solid"/>
            <a:headEnd type="none"/>
            <a:tailEnd type="none"/>
          </a:ln>
          <a:effectLst/>
        </p:spPr>
        <p:txBody>
          <a:bodyPr vert="horz" wrap="square" numCol="1" spcCol="215900" anchor="ctr"/>
          <a:lstStyle/>
          <a:p>
            <a:pPr>
              <a:defRPr lang="en-us" sz="4400" b="1" cap="none"/>
            </a:pPr>
            <a:r>
              <a:rPr lang="en-us" cap="none">
                <a:latin typeface="Algerian" pitchFamily="0" charset="0"/>
                <a:ea typeface="Calibri" pitchFamily="2" charset="0"/>
                <a:cs typeface="Calibri" pitchFamily="2" charset="0"/>
              </a:rPr>
              <a:t>IMD</a:t>
            </a:r>
            <a:r>
              <a:rPr lang="en-in" cap="none">
                <a:latin typeface="Algerian" pitchFamily="0" charset="0"/>
                <a:ea typeface="Calibri" pitchFamily="2" charset="0"/>
                <a:cs typeface="Calibri" pitchFamily="2" charset="0"/>
              </a:rPr>
              <a:t>b</a:t>
            </a:r>
            <a:r>
              <a:rPr lang="en-us" cap="none">
                <a:solidFill>
                  <a:srgbClr val="548ED6"/>
                </a:solidFill>
                <a:latin typeface="Algerian" pitchFamily="0" charset="0"/>
                <a:ea typeface="Calibri" pitchFamily="2" charset="0"/>
                <a:cs typeface="Calibri" pitchFamily="2" charset="0"/>
              </a:rPr>
              <a:t> </a:t>
            </a:r>
            <a:r>
              <a:rPr lang="en-us" cap="none">
                <a:latin typeface="Algerian" pitchFamily="0" charset="0"/>
                <a:ea typeface="Calibri" pitchFamily="2" charset="0"/>
                <a:cs typeface="Calibri" pitchFamily="2" charset="0"/>
              </a:rPr>
              <a:t>Movie Dataset Project</a:t>
            </a:r>
            <a:endParaRPr lang="en-us" cap="none">
              <a:latin typeface="Algerian" pitchFamily="0" charset="0"/>
              <a:ea typeface="Calibri" pitchFamily="2" charset="0"/>
              <a:cs typeface="Calibri" pitchFamily="2" charset="0"/>
            </a:endParaRPr>
          </a:p>
        </p:txBody>
      </p:sp>
    </p:spTree>
  </p:cSld>
  <p:clrMapOvr>
    <a:masterClrMapping/>
  </p:clrMapOvr>
  <p:timing>
    <p:tnLst>
      <p:par>
        <p:cTn id="1" dur="indefinite" restart="never" nodeType="tmRoot"/>
      </p:par>
    </p:tnLst>
  </p:timing>
</p:sld>
</file>

<file path=ppt/slides/slide10.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folHlink">
            <a:tint val="62500"/>
          </a:schemeClr>
        </a:solidFill>
        <a:effectLst/>
      </p:bgPr>
    </p:bg>
    <p:spTree>
      <p:nvGrpSpPr>
        <p:cNvPr id="1" name=""/>
        <p:cNvGrpSpPr/>
        <p:nvPr/>
      </p:nvGrpSpPr>
      <p:grpSpPr>
        <a:xfrm>
          <a:off x="0" y="0"/>
          <a:ext cx="0" cy="0"/>
          <a:chOff x="0" y="0"/>
          <a:chExt cx="0" cy="0"/>
        </a:xfrm>
      </p:grpSpPr>
      <p:sp>
        <p:nvSpPr>
          <p:cNvPr id="2" name="Textbox1"/>
          <p:cNvSpPr txBox="1">
            <a:extLst>
              <a:ext uri="smNativeData">
                <pr:smNativeData xmlns:pr="smNativeData" xmlns="smNativeData" val="SMDATA_15_mnwCaBMAAAAlAAAAEgAAAE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OIF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YQgAAOYBAABGMQAAlgYAAAAgAAAmAAAACAAAAP//////////"/>
              </a:ext>
            </a:extLst>
          </p:cNvSpPr>
          <p:nvPr/>
        </p:nvSpPr>
        <p:spPr>
          <a:xfrm>
            <a:off x="1362075" y="308610"/>
            <a:ext cx="6647815" cy="762000"/>
          </a:xfrm>
          <a:prstGeom prst="rect">
            <a:avLst/>
          </a:prstGeom>
          <a:noFill/>
          <a:ln>
            <a:noFill/>
          </a:ln>
          <a:effectLst/>
        </p:spPr>
        <p:txBody>
          <a:bodyPr vert="horz" wrap="square" numCol="1" spcCol="215900" anchor="t"/>
          <a:lstStyle/>
          <a:p>
            <a:pPr algn="ctr">
              <a:defRPr lang="en-us" sz="4400" b="1" cap="none">
                <a:solidFill>
                  <a:schemeClr val="tx1"/>
                </a:solidFill>
                <a:latin typeface="Algerian" pitchFamily="0" charset="0"/>
                <a:ea typeface="Algerian" pitchFamily="0" charset="0"/>
                <a:cs typeface="Algerian" pitchFamily="0" charset="0"/>
              </a:defRPr>
            </a:pPr>
            <a:r>
              <a:rPr lang="en-us" cap="none"/>
              <a:t>output</a:t>
            </a:r>
            <a:endParaRPr lang="en-us" cap="none"/>
          </a:p>
        </p:txBody>
      </p:sp>
      <p:pic>
        <p:nvPicPr>
          <p:cNvPr id="3" name="Picture1"/>
          <p:cNvPicPr>
            <a:picLocks noChangeAspect="1"/>
            <a:extLst>
              <a:ext uri="smNativeData">
                <pr:smNativeData xmlns:pr="smNativeData" xmlns="smNativeData" val="SMDATA_17_mnwCaBMAAAAlAAAAEQAAAC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PYRAAD8BgAAzCcAAF8RAAAAAAAAJgAAAAgAAAD//////////w=="/>
              </a:ext>
            </a:extLst>
          </p:cNvPicPr>
          <p:nvPr/>
        </p:nvPicPr>
        <p:blipFill>
          <a:blip r:embed="rId2"/>
          <a:stretch>
            <a:fillRect/>
          </a:stretch>
        </p:blipFill>
        <p:spPr>
          <a:xfrm>
            <a:off x="2919730" y="1135380"/>
            <a:ext cx="3549650" cy="1688465"/>
          </a:xfrm>
          <a:prstGeom prst="rect">
            <a:avLst/>
          </a:prstGeom>
          <a:noFill/>
          <a:ln>
            <a:noFill/>
          </a:ln>
          <a:effectLst/>
        </p:spPr>
      </p:pic>
      <p:sp>
        <p:nvSpPr>
          <p:cNvPr id="4" name="AutoShape1"/>
          <p:cNvSpPr>
            <a:extLst>
              <a:ext uri="smNativeData">
                <pr:smNativeData xmlns:pr="smNativeData" xmlns="smNativeData" val="SMDATA_15_mnwCaBMAAAAlAAAAywAAAA8BAAAAkAAAAEgAAACQAAAASAAAAAAAAAABAAAAAAAAAAEAAABQAAAAMzMzMzMz5z8AAAAAAADgPwAAAAAAAOA/AAAAAAAA4D8AAAAAAADgPwAAAAAAAOA/AAAAAAAA4D8AAAAAAADgPwAAAAAAAOA/AAAAAAAA4D8CAAAAjAAAAAEAAAAAAAAAT4G9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iBsAAPcRAADUHQAA9RQAAAAAAAAmAAAACAAAAP//////////"/>
              </a:ext>
            </a:extLst>
          </p:cNvSpPr>
          <p:nvPr/>
        </p:nvSpPr>
        <p:spPr>
          <a:xfrm>
            <a:off x="4475480" y="2920365"/>
            <a:ext cx="373380" cy="486410"/>
          </a:xfrm>
          <a:prstGeom prst="downArrow">
            <a:avLst>
              <a:gd name="adj1" fmla="val 50000"/>
              <a:gd name="adj2" fmla="val 35825"/>
            </a:avLst>
          </a:prstGeom>
          <a:solidFill>
            <a:schemeClr val="accent1"/>
          </a:solidFill>
          <a:ln w="12700" cap="flat" cmpd="sng" algn="ctr">
            <a:solidFill>
              <a:schemeClr val="tx1"/>
            </a:solidFill>
            <a:prstDash val="solid"/>
            <a:headEnd type="none"/>
            <a:tailEnd type="none"/>
          </a:ln>
          <a:effectLst/>
        </p:spPr>
        <p:txBody>
          <a:bodyPr vert="horz" wrap="square" numCol="1" spcCol="215900" anchor="ctr"/>
          <a:lstStyle/>
          <a:p>
            <a:pPr>
              <a:defRPr lang="en-us" cap="none">
                <a:solidFill>
                  <a:srgbClr val="FFFF00"/>
                </a:solidFill>
              </a:defRPr>
            </a:pPr>
          </a:p>
        </p:txBody>
      </p:sp>
      <p:pic>
        <p:nvPicPr>
          <p:cNvPr id="5" name="Picture2"/>
          <p:cNvPicPr>
            <a:picLocks noChangeAspect="1"/>
            <a:extLst>
              <a:ext uri="smNativeData">
                <pr:smNativeData xmlns:pr="smNativeData" xmlns="smNativeData" val="SMDATA_17_mnwCaBMAAAAlAAAAEQAAAC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NIQAABZFQAAVioAAGspAAAAAAAAJgAAAAgAAAD//////////w=="/>
              </a:ext>
            </a:extLst>
          </p:cNvPicPr>
          <p:nvPr/>
        </p:nvPicPr>
        <p:blipFill>
          <a:blip r:embed="rId3"/>
          <a:stretch>
            <a:fillRect/>
          </a:stretch>
        </p:blipFill>
        <p:spPr>
          <a:xfrm>
            <a:off x="2734310" y="3470275"/>
            <a:ext cx="4147820" cy="3262630"/>
          </a:xfrm>
          <a:prstGeom prst="rect">
            <a:avLst/>
          </a:prstGeom>
          <a:noFill/>
          <a:ln>
            <a:noFill/>
          </a:ln>
          <a:effectLst/>
        </p:spPr>
      </p:pic>
    </p:spTree>
  </p:cSld>
  <p:clrMapOvr>
    <a:masterClrMapping/>
  </p:clrMapOvr>
  <p:timing>
    <p:tnLst>
      <p:par>
        <p:cTn id="1" dur="indefinite" restart="never" nodeType="tmRoot"/>
      </p:par>
    </p:tnLst>
  </p:timing>
</p:sld>
</file>

<file path=ppt/slides/slide1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folHlink">
            <a:tint val="62500"/>
          </a:schemeClr>
        </a:solidFill>
        <a:effectLst/>
      </p:bgPr>
    </p:bg>
    <p:spTree>
      <p:nvGrpSpPr>
        <p:cNvPr id="1" name=""/>
        <p:cNvGrpSpPr/>
        <p:nvPr/>
      </p:nvGrpSpPr>
      <p:grpSpPr>
        <a:xfrm>
          <a:off x="0" y="0"/>
          <a:ext cx="0" cy="0"/>
          <a:chOff x="0" y="0"/>
          <a:chExt cx="0" cy="0"/>
        </a:xfrm>
      </p:grpSpPr>
      <p:sp>
        <p:nvSpPr>
          <p:cNvPr id="2" name="TextBox 4"/>
          <p:cNvSpPr>
            <a:extLst>
              <a:ext uri="smNativeData">
                <pr:smNativeData xmlns:pr="smNativeData" xmlns="smNativeData" val="SMDATA_15_mnwCaBMAAAAlAAAAZAAAAE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tohq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B/f38A7uzhA8zMzADAwP8Af39/AAAAAAAAAAAAAAAAAAAAAAAAAAAAIQAAABgAAAAUAAAAggQAAK0BAAAyMwAAXQYAAAAgAAAmAAAACAAAAP//////////"/>
              </a:ext>
            </a:extLst>
          </p:cNvSpPr>
          <p:nvPr/>
        </p:nvSpPr>
        <p:spPr>
          <a:xfrm>
            <a:off x="732790" y="272415"/>
            <a:ext cx="7589520" cy="762000"/>
          </a:xfrm>
          <a:prstGeom prst="rect">
            <a:avLst/>
          </a:prstGeom>
          <a:noFill/>
          <a:ln>
            <a:noFill/>
          </a:ln>
          <a:effectLst/>
        </p:spPr>
        <p:txBody>
          <a:bodyPr vert="horz" wrap="square" lIns="91440" tIns="45720" rIns="91440" bIns="45720" numCol="1" spcCol="215900" anchor="t"/>
          <a:lstStyle/>
          <a:p>
            <a:pPr algn="ctr">
              <a:defRPr lang="en-in" sz="4400" b="1" cap="none">
                <a:solidFill>
                  <a:schemeClr val="tx1"/>
                </a:solidFill>
                <a:latin typeface="Algerian" pitchFamily="0" charset="0"/>
                <a:ea typeface="Calibri" pitchFamily="2" charset="0"/>
                <a:cs typeface="Calibri" pitchFamily="2" charset="0"/>
              </a:defRPr>
            </a:pPr>
            <a:r>
              <a:t>Conclusion</a:t>
            </a:r>
          </a:p>
        </p:txBody>
      </p:sp>
      <p:sp>
        <p:nvSpPr>
          <p:cNvPr id="3" name="Textbox1"/>
          <p:cNvSpPr txBox="1">
            <a:extLst>
              <a:ext uri="smNativeData">
                <pr:smNativeData xmlns:pr="smNativeData" xmlns="smNativeData" val="SMDATA_15_mnwCaBMAAAAlAAAAEgAAAE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oY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MAUAACwLAAB4MwAA7CYAAAAgAAAmAAAACAAAAP//////////"/>
              </a:ext>
            </a:extLst>
          </p:cNvSpPr>
          <p:nvPr/>
        </p:nvSpPr>
        <p:spPr>
          <a:xfrm>
            <a:off x="843280" y="1816100"/>
            <a:ext cx="7523480" cy="4511040"/>
          </a:xfrm>
          <a:prstGeom prst="rect">
            <a:avLst/>
          </a:prstGeom>
          <a:noFill/>
          <a:ln>
            <a:noFill/>
          </a:ln>
          <a:effectLst/>
        </p:spPr>
        <p:txBody>
          <a:bodyPr vert="horz" wrap="square" numCol="1" spcCol="215900" anchor="t"/>
          <a:lstStyle/>
          <a:p>
            <a:pPr algn="ctr">
              <a:defRPr lang="en-us" sz="3000" b="1" cap="none">
                <a:solidFill>
                  <a:srgbClr val="FFFF00"/>
                </a:solidFill>
              </a:defRPr>
            </a:pPr>
            <a:r>
              <a:rPr lang="en-us" cap="none">
                <a:solidFill>
                  <a:schemeClr val="bg1"/>
                </a:solidFill>
              </a:rPr>
              <a:t>Title: Final Thoughts</a:t>
            </a:r>
            <a:endParaRPr lang="en-us" cap="none">
              <a:solidFill>
                <a:schemeClr val="bg1"/>
              </a:solidFill>
            </a:endParaRPr>
          </a:p>
          <a:p>
            <a:pPr>
              <a:defRPr lang="en-us" cap="none">
                <a:solidFill>
                  <a:srgbClr val="FFFF00"/>
                </a:solidFill>
              </a:defRPr>
            </a:pPr>
            <a:br/>
            <a:r>
              <a:rPr lang="en-us" sz="2800" b="1" cap="none">
                <a:solidFill>
                  <a:schemeClr val="bg1"/>
                </a:solidFill>
              </a:rPr>
              <a:t>Content:</a:t>
            </a:r>
            <a:endParaRPr lang="en-us" sz="2800" b="1" cap="none">
              <a:solidFill>
                <a:schemeClr val="bg1"/>
              </a:solidFill>
            </a:endParaRPr>
          </a:p>
          <a:p>
            <a:pPr>
              <a:defRPr lang="en-us" cap="none">
                <a:solidFill>
                  <a:srgbClr val="FFFF00"/>
                </a:solidFill>
              </a:defRPr>
            </a:pPr>
            <a:br/>
            <a:r>
              <a:rPr lang="en-us" sz="2800" cap="none">
                <a:solidFill>
                  <a:schemeClr val="bg1"/>
                </a:solidFill>
              </a:rPr>
              <a:t>This project showcases how data pipelines can turn raw data into actionable insights using Python and SQL. From cleaning to analysis to interactive exploration, this end-to-end workflow demonstrates real-world data analyst skills.</a:t>
            </a:r>
            <a:br/>
            <a:br/>
          </a:p>
        </p:txBody>
      </p:sp>
    </p:spTree>
  </p:cSld>
  <p:clrMapOvr>
    <a:masterClrMapping/>
  </p:clrMapOvr>
  <p:timing>
    <p:tnLst>
      <p:par>
        <p:cTn id="1" dur="indefinite" restart="never" nodeType="tmRoot"/>
      </p:par>
    </p:tnLst>
  </p:timing>
</p:sld>
</file>

<file path=ppt/slides/slide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folHlink">
            <a:tint val="62500"/>
          </a:schemeClr>
        </a:solidFill>
        <a:effectLst/>
      </p:bgPr>
    </p:bg>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mnwCa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0AIAALEBAABwNQAAuQgAAAAAAAAmAAAACAAAAAEAAAAAAAAA"/>
              </a:ext>
            </a:extLst>
          </p:cNvSpPr>
          <p:nvPr>
            <p:ph type="title"/>
          </p:nvPr>
        </p:nvSpPr>
        <p:spPr>
          <a:xfrm>
            <a:off x="457200" y="274955"/>
            <a:ext cx="8229600" cy="1143000"/>
          </a:xfrm>
        </p:spPr>
        <p:txBody>
          <a:bodyPr/>
          <a:lstStyle/>
          <a:p>
            <a:pPr>
              <a:defRPr lang="en-us"/>
            </a:pPr>
            <a:r>
              <a:rPr lang="en-us" b="1" cap="none">
                <a:latin typeface="Algerian" pitchFamily="0" charset="0"/>
                <a:ea typeface="Calibri" pitchFamily="2" charset="0"/>
                <a:cs typeface="Calibri" pitchFamily="2" charset="0"/>
              </a:rPr>
              <a:t>Abstract</a:t>
            </a:r>
            <a:endParaRPr lang="en-us" b="1" cap="none">
              <a:latin typeface="Algerian" pitchFamily="0" charset="0"/>
              <a:ea typeface="Calibri" pitchFamily="2" charset="0"/>
              <a:cs typeface="Calibri" pitchFamily="2" charset="0"/>
            </a:endParaRPr>
          </a:p>
        </p:txBody>
      </p:sp>
      <p:sp>
        <p:nvSpPr>
          <p:cNvPr id="3" name="Content Placeholder 2"/>
          <p:cNvSpPr>
            <a:spLocks noGrp="1" noChangeArrowheads="1"/>
            <a:extLst>
              <a:ext uri="smNativeData">
                <pr:smNativeData xmlns:pr="smNativeData" xmlns="smNativeData" val="SMDATA_15_mnwCaB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0AIAANgJAABwNQAAsCUAAAAAAAAmAAAACAAAAAEgAAAAAAAA"/>
              </a:ext>
            </a:extLst>
          </p:cNvSpPr>
          <p:nvPr>
            <p:ph type="body" idx="1"/>
          </p:nvPr>
        </p:nvSpPr>
        <p:spPr>
          <a:xfrm>
            <a:off x="457200" y="1600200"/>
            <a:ext cx="8229600" cy="4526280"/>
          </a:xfrm>
        </p:spPr>
        <p:txBody>
          <a:bodyPr vert="horz" wrap="square" lIns="91440" tIns="45720" rIns="91440" bIns="45720" numCol="1" spcCol="215900" anchor="t">
            <a:prstTxWarp prst="textNoShape">
              <a:avLst/>
            </a:prstTxWarp>
          </a:bodyPr>
          <a:lstStyle/>
          <a:p>
            <a:pPr marL="0" indent="0">
              <a:buNone/>
              <a:defRPr lang="en-us" sz="2800" b="0" cap="none">
                <a:solidFill>
                  <a:srgbClr val="FFFFFF"/>
                </a:solidFill>
              </a:defRPr>
            </a:pPr>
            <a:r>
              <a:t>This project focuses on analyzing a large dataset of Indian and Hollywood movies using Python and MySQL. The dataset includes movie details like title, release year, genre, rating, and language. We clean, store, and analyze this data through a series of Python-based processes. The objective is to generate meaningful insights using SQL queries and Python visualizations. An interactive console also allows users to ask natural language-like queries to explore the data.</a:t>
            </a:r>
          </a:p>
        </p:txBody>
      </p:sp>
    </p:spTree>
  </p:cSld>
  <p:clrMapOvr>
    <a:masterClrMapping/>
  </p:clrMapOvr>
  <p:timing>
    <p:tnLst>
      <p:par>
        <p:cTn id="1" dur="indefinite" restart="never" nodeType="tmRoot"/>
      </p:par>
    </p:tnLst>
  </p:timing>
</p:sld>
</file>

<file path=ppt/slides/slide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folHlink">
            <a:tint val="62500"/>
          </a:schemeClr>
        </a:solidFill>
        <a:effectLst/>
      </p:bgPr>
    </p:bg>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mnwCa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0AIAALEBAABwNQAAuQgAAAAAAAAmAAAACAAAAAEAAAAAAAAA"/>
              </a:ext>
            </a:extLst>
          </p:cNvSpPr>
          <p:nvPr>
            <p:ph type="title"/>
          </p:nvPr>
        </p:nvSpPr>
        <p:spPr>
          <a:xfrm>
            <a:off x="457200" y="274955"/>
            <a:ext cx="8229600" cy="1143000"/>
          </a:xfrm>
        </p:spPr>
        <p:txBody>
          <a:bodyPr/>
          <a:lstStyle/>
          <a:p>
            <a:pPr>
              <a:defRPr lang="en-us"/>
            </a:pPr>
            <a:r>
              <a:rPr lang="en-us" b="1" cap="none">
                <a:latin typeface="Algerian" pitchFamily="0" charset="0"/>
                <a:ea typeface="Calibri" pitchFamily="2" charset="0"/>
                <a:cs typeface="Calibri" pitchFamily="2" charset="0"/>
              </a:rPr>
              <a:t>Technologies Used</a:t>
            </a:r>
            <a:endParaRPr lang="en-us" b="1" cap="none">
              <a:latin typeface="Algerian" pitchFamily="0" charset="0"/>
              <a:ea typeface="Calibri" pitchFamily="2" charset="0"/>
              <a:cs typeface="Calibri" pitchFamily="2" charset="0"/>
            </a:endParaRPr>
          </a:p>
        </p:txBody>
      </p:sp>
      <p:sp>
        <p:nvSpPr>
          <p:cNvPr id="3" name="Content Placeholder 2"/>
          <p:cNvSpPr>
            <a:spLocks noGrp="1" noChangeArrowheads="1"/>
            <a:extLst>
              <a:ext uri="smNativeData">
                <pr:smNativeData xmlns:pr="smNativeData" xmlns="smNativeData" val="SMDATA_15_mnwCaB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0AIAANgJAABwNQAAsCUAAAAAAAAmAAAACAAAAAEAAAAAAAAA"/>
              </a:ext>
            </a:extLst>
          </p:cNvSpPr>
          <p:nvPr>
            <p:ph type="body" idx="1"/>
          </p:nvPr>
        </p:nvSpPr>
        <p:spPr>
          <a:xfrm>
            <a:off x="457200" y="1600200"/>
            <a:ext cx="8229600" cy="4526280"/>
          </a:xfrm>
        </p:spPr>
        <p:txBody>
          <a:bodyPr/>
          <a:lstStyle/>
          <a:p>
            <a:pPr>
              <a:buFont typeface="Wingdings" pitchFamily="2" charset="2"/>
              <a:buChar char=""/>
              <a:defRPr lang="en-us" sz="2700" cap="none">
                <a:solidFill>
                  <a:srgbClr val="FFFFFF"/>
                </a:solidFill>
              </a:defRPr>
            </a:pPr>
            <a:r>
              <a:t>Core language for scripting and data handling.</a:t>
            </a:r>
          </a:p>
          <a:p>
            <a:pPr>
              <a:buFont typeface="Wingdings" pitchFamily="2" charset="2"/>
              <a:buChar char=""/>
              <a:defRPr lang="en-us" sz="2700" cap="none">
                <a:solidFill>
                  <a:srgbClr val="FFFFFF"/>
                </a:solidFill>
              </a:defRPr>
            </a:pPr>
            <a:r>
              <a:t>Pandas: For data cleaning and manipulation.</a:t>
            </a:r>
          </a:p>
          <a:p>
            <a:pPr>
              <a:buFont typeface="Wingdings" pitchFamily="2" charset="2"/>
              <a:buChar char=""/>
              <a:defRPr lang="en-us" sz="2700" cap="none">
                <a:solidFill>
                  <a:srgbClr val="FFFFFF"/>
                </a:solidFill>
              </a:defRPr>
            </a:pPr>
            <a:r>
              <a:t>MySQL: For structured data storage and SQL-based querying.</a:t>
            </a:r>
          </a:p>
          <a:p>
            <a:pPr>
              <a:buFont typeface="Wingdings" pitchFamily="2" charset="2"/>
              <a:buChar char=""/>
              <a:defRPr lang="en-us" sz="2700" cap="none">
                <a:solidFill>
                  <a:srgbClr val="FFFFFF"/>
                </a:solidFill>
              </a:defRPr>
            </a:pPr>
            <a:r>
              <a:t>Regex: To interpret user inputs in the interactive console.</a:t>
            </a:r>
          </a:p>
          <a:p>
            <a:pPr>
              <a:buFont typeface="Wingdings" pitchFamily="2" charset="2"/>
              <a:buChar char=""/>
              <a:defRPr lang="en-us" sz="2700" cap="none">
                <a:solidFill>
                  <a:srgbClr val="FFFFFF"/>
                </a:solidFill>
              </a:defRPr>
            </a:pPr>
            <a:r>
              <a:t>MySQL Connector: Python package to interact with MySQL.</a:t>
            </a:r>
          </a:p>
        </p:txBody>
      </p:sp>
    </p:spTree>
  </p:cSld>
  <p:clrMapOvr>
    <a:masterClrMapping/>
  </p:clrMapOvr>
  <p:timing>
    <p:tnLst>
      <p:par>
        <p:cTn id="1" dur="indefinite" restart="never" nodeType="tmRoot"/>
      </p:par>
    </p:tnLst>
  </p:timing>
</p:sld>
</file>

<file path=ppt/slides/slide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folHlink">
            <a:tint val="62500"/>
          </a:schemeClr>
        </a:solidFill>
        <a:effectLst/>
      </p:bgPr>
    </p:bg>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mnwCa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0AIAAAAAAABwNQAAJQgAAAAAAAAmAAAACAAAAAEAAAAAAAAA"/>
              </a:ext>
            </a:extLst>
          </p:cNvSpPr>
          <p:nvPr>
            <p:ph type="title"/>
          </p:nvPr>
        </p:nvSpPr>
        <p:spPr>
          <a:xfrm>
            <a:off x="457200" y="0"/>
            <a:ext cx="8229600" cy="1323975"/>
          </a:xfrm>
        </p:spPr>
        <p:txBody>
          <a:bodyPr/>
          <a:lstStyle/>
          <a:p>
            <a:pPr>
              <a:defRPr lang="en-us"/>
            </a:pPr>
            <a:r>
              <a:rPr lang="en-us" b="1" cap="none">
                <a:latin typeface="Algerian" pitchFamily="0" charset="0"/>
                <a:ea typeface="Calibri" pitchFamily="2" charset="0"/>
                <a:cs typeface="Calibri" pitchFamily="2" charset="0"/>
              </a:rPr>
              <a:t>Loading the Dataset</a:t>
            </a:r>
            <a:endParaRPr lang="en-us" b="1" cap="none">
              <a:latin typeface="Algerian" pitchFamily="0" charset="0"/>
              <a:ea typeface="Calibri" pitchFamily="2" charset="0"/>
              <a:cs typeface="Calibri" pitchFamily="2" charset="0"/>
            </a:endParaRPr>
          </a:p>
        </p:txBody>
      </p:sp>
      <p:sp>
        <p:nvSpPr>
          <p:cNvPr id="3" name="Content Placeholder 2"/>
          <p:cNvSpPr>
            <a:spLocks noGrp="1" noChangeArrowheads="1"/>
            <a:extLst>
              <a:ext uri="smNativeData">
                <pr:smNativeData xmlns:pr="smNativeData" xmlns="smNativeData" val="SMDATA_15_mnwCaB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0AIAAL8HAABwNQAAbigAAAAAAAAmAAAACAAAAAEgAAAAAAAA"/>
              </a:ext>
            </a:extLst>
          </p:cNvSpPr>
          <p:nvPr>
            <p:ph type="body" idx="1"/>
          </p:nvPr>
        </p:nvSpPr>
        <p:spPr>
          <a:xfrm>
            <a:off x="457200" y="1259205"/>
            <a:ext cx="8229600" cy="5313045"/>
          </a:xfrm>
        </p:spPr>
        <p:txBody>
          <a:bodyPr vert="horz" wrap="square" lIns="91440" tIns="45720" rIns="91440" bIns="45720" numCol="1" spcCol="215900" anchor="t">
            <a:prstTxWarp prst="textNoShape">
              <a:avLst/>
            </a:prstTxWarp>
          </a:bodyPr>
          <a:lstStyle/>
          <a:p>
            <a:pPr marL="0" indent="0" algn="ctr">
              <a:lnSpc>
                <a:spcPct val="130000"/>
              </a:lnSpc>
              <a:spcBef>
                <a:spcPts val="430"/>
              </a:spcBef>
              <a:buNone/>
              <a:defRPr lang="en-us" sz="2700" b="1" cap="none">
                <a:solidFill>
                  <a:schemeClr val="bg1"/>
                </a:solidFill>
                <a:latin typeface="Arial" pitchFamily="2" charset="0"/>
                <a:ea typeface="Calibri" pitchFamily="2" charset="0"/>
                <a:cs typeface="Calibri" pitchFamily="2" charset="0"/>
              </a:defRPr>
            </a:pPr>
            <a:r>
              <a:rPr lang="en-us" sz="2800" cap="none"/>
              <a:t>Title: Step 1 – Load IMDb Data</a:t>
            </a:r>
            <a:endParaRPr lang="en-us" sz="2600" cap="none"/>
          </a:p>
          <a:p>
            <a:pPr marL="0" indent="0">
              <a:lnSpc>
                <a:spcPct val="130000"/>
              </a:lnSpc>
              <a:spcBef>
                <a:spcPts val="430"/>
              </a:spcBef>
              <a:buNone/>
              <a:defRPr lang="en-us" sz="2700" cap="none">
                <a:solidFill>
                  <a:schemeClr val="bg1"/>
                </a:solidFill>
                <a:latin typeface="Arial" pitchFamily="2" charset="0"/>
                <a:ea typeface="Calibri" pitchFamily="2" charset="0"/>
                <a:cs typeface="Calibri" pitchFamily="2" charset="0"/>
              </a:defRPr>
            </a:pPr>
            <a:br/>
            <a:r>
              <a:rPr lang="en-us" b="1" cap="none"/>
              <a:t>Content:</a:t>
            </a:r>
            <a:br/>
            <a:r>
              <a:t>Load the dataset using Pandas from a .csv or .json file. This helps bring external movie data into memory for processing.</a:t>
            </a:r>
          </a:p>
          <a:p>
            <a:pPr marL="0" indent="0">
              <a:lnSpc>
                <a:spcPct val="80000"/>
              </a:lnSpc>
              <a:spcBef>
                <a:spcPts val="105"/>
              </a:spcBef>
              <a:buNone/>
              <a:defRPr lang="en-us" sz="800" cap="none"/>
            </a:pPr>
            <a:endParaRPr lang="en-us" sz="450" cap="none"/>
          </a:p>
        </p:txBody>
      </p:sp>
      <p:pic>
        <p:nvPicPr>
          <p:cNvPr id="4" name="Picture1"/>
          <p:cNvPicPr>
            <a:picLocks noChangeAspect="1"/>
            <a:extLst>
              <a:ext uri="smNativeData">
                <pr:smNativeData xmlns:pr="smNativeData" xmlns="smNativeData" val="SMDATA_17_mnwCaBMAAAAlAAAAEQAAAC8B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J4KAAB4HAAAdSwAACEnAAAAAAAAJgAAAAgAAAD//////////w=="/>
              </a:ext>
            </a:extLst>
          </p:cNvPicPr>
          <p:nvPr/>
        </p:nvPicPr>
        <p:blipFill>
          <a:blip r:embed="rId2"/>
          <a:stretch>
            <a:fillRect/>
          </a:stretch>
        </p:blipFill>
        <p:spPr>
          <a:xfrm>
            <a:off x="1725930" y="4627880"/>
            <a:ext cx="5501005" cy="1732915"/>
          </a:xfrm>
          <a:prstGeom prst="rect">
            <a:avLst/>
          </a:prstGeom>
          <a:noFill/>
          <a:ln>
            <a:noFill/>
          </a:ln>
          <a:effectLst/>
        </p:spPr>
      </p:pic>
    </p:spTree>
  </p:cSld>
  <p:clrMapOvr>
    <a:masterClrMapping/>
  </p:clrMapOvr>
  <p:timing>
    <p:tnLst>
      <p:par>
        <p:cTn id="1" dur="indefinite" restart="never" nodeType="tmRoot"/>
      </p:par>
    </p:tnLst>
  </p:timing>
</p:sld>
</file>

<file path=ppt/slides/slide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folHlink">
            <a:tint val="62500"/>
          </a:schemeClr>
        </a:solidFill>
        <a:effectLst/>
      </p:bgPr>
    </p:bg>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mnwCa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wgIAAL8BAABiNQAAxwgAAAAAAAAmAAAACAAAAAEAAAAAAAAA"/>
              </a:ext>
            </a:extLst>
          </p:cNvSpPr>
          <p:nvPr>
            <p:ph type="title"/>
          </p:nvPr>
        </p:nvSpPr>
        <p:spPr>
          <a:xfrm>
            <a:off x="448310" y="283845"/>
            <a:ext cx="8229600" cy="1143000"/>
          </a:xfrm>
        </p:spPr>
        <p:txBody>
          <a:bodyPr/>
          <a:lstStyle/>
          <a:p>
            <a:pPr>
              <a:defRPr lang="en-us"/>
            </a:pPr>
            <a:r>
              <a:rPr lang="en-us" b="1" cap="none">
                <a:latin typeface="Algerian" pitchFamily="0" charset="0"/>
                <a:ea typeface="Calibri" pitchFamily="2" charset="0"/>
                <a:cs typeface="Calibri" pitchFamily="2" charset="0"/>
              </a:rPr>
              <a:t>Cleaning the Data</a:t>
            </a:r>
            <a:endParaRPr lang="en-us" b="1" cap="none">
              <a:latin typeface="Algerian" pitchFamily="0" charset="0"/>
              <a:ea typeface="Calibri" pitchFamily="2" charset="0"/>
              <a:cs typeface="Calibri" pitchFamily="2" charset="0"/>
            </a:endParaRPr>
          </a:p>
        </p:txBody>
      </p:sp>
      <p:sp>
        <p:nvSpPr>
          <p:cNvPr id="3" name="Content Placeholder 2"/>
          <p:cNvSpPr>
            <a:spLocks noGrp="1" noChangeArrowheads="1"/>
            <a:extLst>
              <a:ext uri="smNativeData">
                <pr:smNativeData xmlns:pr="smNativeData" xmlns="smNativeData" val="SMDATA_15_mnwCaB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0AIAANgJAABwNQAAsCUAAAAAAAAmAAAACAAAAAEgAAAAAAAA"/>
              </a:ext>
            </a:extLst>
          </p:cNvSpPr>
          <p:nvPr>
            <p:ph type="body" idx="1"/>
          </p:nvPr>
        </p:nvSpPr>
        <p:spPr>
          <a:xfrm>
            <a:off x="457200" y="1600200"/>
            <a:ext cx="8229600" cy="4526280"/>
          </a:xfrm>
        </p:spPr>
        <p:txBody>
          <a:bodyPr vert="horz" wrap="square" lIns="91440" tIns="45720" rIns="91440" bIns="45720" numCol="1" spcCol="215900" anchor="t">
            <a:prstTxWarp prst="textNoShape">
              <a:avLst/>
            </a:prstTxWarp>
          </a:bodyPr>
          <a:lstStyle/>
          <a:p>
            <a:pPr marL="0" indent="0" algn="ctr">
              <a:spcBef>
                <a:spcPts val="670"/>
              </a:spcBef>
              <a:buNone/>
              <a:defRPr lang="en-us" sz="2800" b="1" cap="none">
                <a:solidFill>
                  <a:schemeClr val="bg1"/>
                </a:solidFill>
              </a:defRPr>
            </a:pPr>
            <a:r>
              <a:rPr lang="en-us" sz="3000" cap="none"/>
              <a:t>Title: Step 2 – Clean and Sanitize Data</a:t>
            </a:r>
          </a:p>
          <a:p>
            <a:pPr marL="0" indent="0">
              <a:spcBef>
                <a:spcPts val="670"/>
              </a:spcBef>
              <a:buNone/>
              <a:defRPr lang="en-us" sz="2800" cap="none">
                <a:solidFill>
                  <a:srgbClr val="244062"/>
                </a:solidFill>
              </a:defRPr>
            </a:pPr>
            <a:br/>
            <a:r>
              <a:rPr lang="en-us" b="1" cap="none">
                <a:solidFill>
                  <a:schemeClr val="bg1"/>
                </a:solidFill>
              </a:rPr>
              <a:t>Content:</a:t>
            </a:r>
            <a:br/>
            <a:r>
              <a:rPr lang="en-us" cap="none">
                <a:solidFill>
                  <a:schemeClr val="bg1"/>
                </a:solidFill>
              </a:rPr>
              <a:t>1.Remove duplicates.</a:t>
            </a:r>
            <a:br/>
            <a:r>
              <a:rPr lang="en-us" cap="none">
                <a:solidFill>
                  <a:schemeClr val="bg1"/>
                </a:solidFill>
              </a:rPr>
              <a:t>2.Handle missing values.</a:t>
            </a:r>
            <a:br/>
            <a:r>
              <a:rPr lang="en-us" cap="none">
                <a:solidFill>
                  <a:schemeClr val="bg1"/>
                </a:solidFill>
              </a:rPr>
              <a:t>3.Format titles and genres.</a:t>
            </a:r>
            <a:br/>
            <a:r>
              <a:rPr lang="en-us" cap="none">
                <a:solidFill>
                  <a:schemeClr val="bg1"/>
                </a:solidFill>
              </a:rPr>
              <a:t>4.Standardize language info.</a:t>
            </a:r>
            <a:br/>
            <a:r>
              <a:rPr lang="en-us" cap="none">
                <a:solidFill>
                  <a:schemeClr val="bg1"/>
                </a:solidFill>
              </a:rPr>
              <a:t>5.This ensures high-quality, usable data.</a:t>
            </a:r>
          </a:p>
        </p:txBody>
      </p:sp>
    </p:spTree>
  </p:cSld>
  <p:clrMapOvr>
    <a:masterClrMapping/>
  </p:clrMapOvr>
  <p:timing>
    <p:tnLst>
      <p:par>
        <p:cTn id="1" dur="indefinite" restart="never" nodeType="tmRoot"/>
      </p:par>
    </p:tnLst>
  </p:timing>
</p:sld>
</file>

<file path=ppt/slides/slide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folHlink">
            <a:tint val="62500"/>
          </a:schemeClr>
        </a:solidFill>
        <a:effectLst/>
      </p:bgPr>
    </p:bg>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mnwCa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0AIAALEBAABwNQAAuQgAAAAAAAAmAAAACAAAAAEAAAAAAAAA"/>
              </a:ext>
            </a:extLst>
          </p:cNvSpPr>
          <p:nvPr>
            <p:ph type="title"/>
          </p:nvPr>
        </p:nvSpPr>
        <p:spPr>
          <a:xfrm>
            <a:off x="457200" y="274955"/>
            <a:ext cx="8229600" cy="1143000"/>
          </a:xfrm>
        </p:spPr>
        <p:txBody>
          <a:bodyPr/>
          <a:lstStyle/>
          <a:p>
            <a:pPr>
              <a:defRPr lang="en-us"/>
            </a:pPr>
            <a:r>
              <a:rPr lang="en-us" b="1" cap="none">
                <a:latin typeface="Algerian" pitchFamily="0" charset="0"/>
                <a:ea typeface="Calibri" pitchFamily="2" charset="0"/>
                <a:cs typeface="Calibri" pitchFamily="2" charset="0"/>
              </a:rPr>
              <a:t>Uploading to MySQL</a:t>
            </a:r>
            <a:endParaRPr lang="en-us" b="1" cap="none">
              <a:latin typeface="Algerian" pitchFamily="0" charset="0"/>
              <a:ea typeface="Calibri" pitchFamily="2" charset="0"/>
              <a:cs typeface="Calibri" pitchFamily="2" charset="0"/>
            </a:endParaRPr>
          </a:p>
        </p:txBody>
      </p:sp>
      <p:sp>
        <p:nvSpPr>
          <p:cNvPr id="3" name="Content Placeholder 2"/>
          <p:cNvSpPr>
            <a:spLocks noGrp="1" noChangeArrowheads="1"/>
            <a:extLst>
              <a:ext uri="smNativeData">
                <pr:smNativeData xmlns:pr="smNativeData" xmlns="smNativeData" val="SMDATA_15_mnwCaB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0AIAANgJAABwNQAAsCUAAAAAAAAmAAAACAAAAAEgAAAAAAAA"/>
              </a:ext>
            </a:extLst>
          </p:cNvSpPr>
          <p:nvPr>
            <p:ph type="body" idx="1"/>
          </p:nvPr>
        </p:nvSpPr>
        <p:spPr>
          <a:xfrm>
            <a:off x="457200" y="1600200"/>
            <a:ext cx="8229600" cy="4526280"/>
          </a:xfrm>
        </p:spPr>
        <p:txBody>
          <a:bodyPr vert="horz" wrap="square" lIns="91440" tIns="45720" rIns="91440" bIns="45720" numCol="1" spcCol="215900" anchor="t">
            <a:prstTxWarp prst="textNoShape">
              <a:avLst/>
            </a:prstTxWarp>
          </a:bodyPr>
          <a:lstStyle/>
          <a:p>
            <a:pPr marL="0" indent="0" algn="ctr">
              <a:lnSpc>
                <a:spcPct val="80000"/>
              </a:lnSpc>
              <a:spcBef>
                <a:spcPts val="705"/>
              </a:spcBef>
              <a:buNone/>
              <a:defRPr lang="en-us" sz="3000" b="1" u="none" cap="none">
                <a:solidFill>
                  <a:schemeClr val="bg1"/>
                </a:solidFill>
              </a:defRPr>
            </a:pPr>
            <a:r>
              <a:t>Title: Step 3 – Store Data in MySQL</a:t>
            </a:r>
          </a:p>
          <a:p>
            <a:pPr marL="0" indent="0" algn="ctr">
              <a:lnSpc>
                <a:spcPct val="80000"/>
              </a:lnSpc>
              <a:spcBef>
                <a:spcPts val="705"/>
              </a:spcBef>
              <a:buNone/>
              <a:defRPr lang="en-us" sz="3000" b="1" u="none" cap="none">
                <a:solidFill>
                  <a:schemeClr val="bg1"/>
                </a:solidFill>
              </a:defRPr>
            </a:pPr>
          </a:p>
          <a:p>
            <a:pPr>
              <a:lnSpc>
                <a:spcPct val="80000"/>
              </a:lnSpc>
              <a:spcBef>
                <a:spcPts val="705"/>
              </a:spcBef>
              <a:buFont typeface="Wingdings" pitchFamily="2" charset="2"/>
              <a:buChar char=""/>
              <a:defRPr lang="en-us" sz="2700" cap="none">
                <a:solidFill>
                  <a:schemeClr val="bg1"/>
                </a:solidFill>
              </a:defRPr>
            </a:pPr>
            <a:r>
              <a:t>Connect to the MySQL database using      mysql.connector.</a:t>
            </a:r>
          </a:p>
          <a:p>
            <a:pPr>
              <a:lnSpc>
                <a:spcPct val="80000"/>
              </a:lnSpc>
              <a:spcBef>
                <a:spcPts val="705"/>
              </a:spcBef>
              <a:buFont typeface="Wingdings" pitchFamily="2" charset="2"/>
              <a:buChar char=""/>
              <a:defRPr lang="en-us" sz="2700" cap="none">
                <a:solidFill>
                  <a:schemeClr val="bg1"/>
                </a:solidFill>
              </a:defRPr>
            </a:pPr>
          </a:p>
          <a:p>
            <a:pPr>
              <a:lnSpc>
                <a:spcPct val="80000"/>
              </a:lnSpc>
              <a:spcBef>
                <a:spcPts val="705"/>
              </a:spcBef>
              <a:buFont typeface="Wingdings" pitchFamily="2" charset="2"/>
              <a:buChar char=""/>
              <a:defRPr lang="en-us" sz="2700" cap="none">
                <a:solidFill>
                  <a:schemeClr val="bg1"/>
                </a:solidFill>
              </a:defRPr>
            </a:pPr>
            <a:r>
              <a:t>Drop the old movies table if it exists.</a:t>
            </a:r>
          </a:p>
          <a:p>
            <a:pPr>
              <a:lnSpc>
                <a:spcPct val="80000"/>
              </a:lnSpc>
              <a:spcBef>
                <a:spcPts val="705"/>
              </a:spcBef>
              <a:buFont typeface="Wingdings" pitchFamily="2" charset="2"/>
              <a:buChar char=""/>
              <a:defRPr lang="en-us" sz="2700" cap="none">
                <a:solidFill>
                  <a:schemeClr val="bg1"/>
                </a:solidFill>
              </a:defRPr>
            </a:pPr>
          </a:p>
          <a:p>
            <a:pPr>
              <a:lnSpc>
                <a:spcPct val="80000"/>
              </a:lnSpc>
              <a:spcBef>
                <a:spcPts val="705"/>
              </a:spcBef>
              <a:buFont typeface="Wingdings" pitchFamily="2" charset="2"/>
              <a:buChar char=""/>
              <a:defRPr lang="en-us" sz="2700" cap="none">
                <a:solidFill>
                  <a:schemeClr val="bg1"/>
                </a:solidFill>
              </a:defRPr>
            </a:pPr>
            <a:r>
              <a:t>Create a new table with proper structure (including language column).</a:t>
            </a:r>
          </a:p>
          <a:p>
            <a:pPr>
              <a:lnSpc>
                <a:spcPct val="80000"/>
              </a:lnSpc>
              <a:spcBef>
                <a:spcPts val="705"/>
              </a:spcBef>
              <a:buFont typeface="Wingdings" pitchFamily="2" charset="2"/>
              <a:buChar char=""/>
              <a:defRPr lang="en-us" sz="2700" cap="none">
                <a:solidFill>
                  <a:schemeClr val="bg1"/>
                </a:solidFill>
              </a:defRPr>
            </a:pPr>
          </a:p>
          <a:p>
            <a:pPr>
              <a:lnSpc>
                <a:spcPct val="80000"/>
              </a:lnSpc>
              <a:spcBef>
                <a:spcPts val="705"/>
              </a:spcBef>
              <a:buFont typeface="Wingdings" pitchFamily="2" charset="2"/>
              <a:buChar char=""/>
              <a:defRPr lang="en-us" sz="2700" cap="none">
                <a:solidFill>
                  <a:schemeClr val="bg1"/>
                </a:solidFill>
              </a:defRPr>
            </a:pPr>
            <a:r>
              <a:t>Insert cleaned data row-by-row into the database..</a:t>
            </a:r>
          </a:p>
        </p:txBody>
      </p:sp>
    </p:spTree>
  </p:cSld>
  <p:clrMapOvr>
    <a:masterClrMapping/>
  </p:clrMapOvr>
  <p:timing>
    <p:tnLst>
      <p:par>
        <p:cTn id="1" dur="indefinite" restart="never" nodeType="tmRoot"/>
      </p:par>
    </p:tnLst>
  </p:timing>
</p:sld>
</file>

<file path=ppt/slides/slide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folHlink">
            <a:tint val="62500"/>
          </a:schemeClr>
        </a:solidFill>
        <a:effectLst/>
      </p:bgPr>
    </p:bg>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mnwCa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0AIAALEBAABwNQAAuQgAAAAAAAAmAAAACAAAAAEAAAAAAAAA"/>
              </a:ext>
            </a:extLst>
          </p:cNvSpPr>
          <p:nvPr>
            <p:ph type="title"/>
          </p:nvPr>
        </p:nvSpPr>
        <p:spPr>
          <a:xfrm>
            <a:off x="457200" y="274955"/>
            <a:ext cx="8229600" cy="1143000"/>
          </a:xfrm>
        </p:spPr>
        <p:txBody>
          <a:bodyPr/>
          <a:lstStyle/>
          <a:p>
            <a:pPr>
              <a:spcBef>
                <a:spcPts val="0"/>
              </a:spcBef>
              <a:defRPr lang="en-us" b="1" cap="none">
                <a:solidFill>
                  <a:schemeClr val="tx1"/>
                </a:solidFill>
                <a:latin typeface="Algerian" pitchFamily="0" charset="0"/>
                <a:ea typeface="Calibri" pitchFamily="2" charset="0"/>
                <a:cs typeface="Calibri" pitchFamily="2" charset="0"/>
              </a:defRPr>
            </a:pPr>
            <a:r>
              <a:t>Analyzing Data with SQL</a:t>
            </a:r>
          </a:p>
        </p:txBody>
      </p:sp>
      <p:sp>
        <p:nvSpPr>
          <p:cNvPr id="3" name="Rectangle 3"/>
          <p:cNvSpPr>
            <a:spLocks noGrp="1" noChangeArrowheads="1"/>
            <a:extLst>
              <a:ext uri="smNativeData">
                <pr:smNativeData xmlns:pr="smNativeData" xmlns="smNativeData" val="SMDATA_15_mnwCaBMAAAAlAAAAZAAAAE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TgIAAMkJAAAeMgAApSQAAAAgAAAmAAAACAAAAL0wAAD//8EB"/>
              </a:ext>
            </a:extLst>
          </p:cNvSpPr>
          <p:nvPr>
            <p:ph type="body" idx="1"/>
          </p:nvPr>
        </p:nvSpPr>
        <p:spPr>
          <a:xfrm>
            <a:off x="374650" y="1590675"/>
            <a:ext cx="7772400" cy="4366260"/>
          </a:xfrm>
          <a:noFill/>
          <a:ln>
            <a:noFill/>
          </a:ln>
          <a:effectLst/>
        </p:spPr>
        <p:txBody>
          <a:bodyPr vert="horz" wrap="square" lIns="91440" tIns="45720" rIns="91440" bIns="45720" numCol="1" spcCol="215900" anchor="ctr">
            <a:prstTxWarp prst="textNoShape">
              <a:avLst/>
            </a:prstTxWarp>
          </a:bodyPr>
          <a:lstStyle/>
          <a:p>
            <a:pPr marL="0" marR="0" indent="0" algn="ctr" defTabSz="914400">
              <a:lnSpc>
                <a:spcPct val="150000"/>
              </a:lnSpc>
              <a:spcBef>
                <a:spcPts val="0"/>
              </a:spcBef>
              <a:spcAft>
                <a:spcPts val="0"/>
              </a:spcAft>
              <a:buNone/>
              <a:tabLst/>
              <a:defRPr lang="en-us" sz="2600" b="1" cap="none">
                <a:solidFill>
                  <a:schemeClr val="bg1"/>
                </a:solidFill>
                <a:latin typeface="Arial" pitchFamily="2" charset="0"/>
                <a:ea typeface="Calibri" pitchFamily="2" charset="0"/>
                <a:cs typeface="Calibri" pitchFamily="2" charset="0"/>
              </a:defRPr>
            </a:pPr>
            <a:r>
              <a:t>Title: Step 4 – Analyze Data Using SQL Queries</a:t>
            </a:r>
          </a:p>
          <a:p>
            <a:pPr marL="0" marR="0" indent="0" algn="ctr" defTabSz="914400">
              <a:lnSpc>
                <a:spcPct val="150000"/>
              </a:lnSpc>
              <a:spcBef>
                <a:spcPts val="0"/>
              </a:spcBef>
              <a:spcAft>
                <a:spcPts val="0"/>
              </a:spcAft>
              <a:buNone/>
              <a:tabLst/>
              <a:defRPr lang="en-us" sz="2300" cap="none">
                <a:solidFill>
                  <a:schemeClr val="bg1"/>
                </a:solidFill>
                <a:latin typeface="Arial" pitchFamily="2" charset="0"/>
                <a:ea typeface="Calibri" pitchFamily="2" charset="0"/>
                <a:cs typeface="Calibri" pitchFamily="2" charset="0"/>
              </a:defRPr>
            </a:pPr>
          </a:p>
          <a:p>
            <a:pPr marR="0" algn="l" defTabSz="914400">
              <a:lnSpc>
                <a:spcPct val="150000"/>
              </a:lnSpc>
              <a:spcBef>
                <a:spcPts val="0"/>
              </a:spcBef>
              <a:spcAft>
                <a:spcPts val="0"/>
              </a:spcAft>
              <a:buClrTx/>
              <a:buSzTx/>
              <a:buFont typeface="Wingdings" pitchFamily="2" charset="2"/>
              <a:buChar char=""/>
              <a:tabLst/>
              <a:defRPr lang="en-us" sz="2300" cap="none">
                <a:solidFill>
                  <a:schemeClr val="bg1"/>
                </a:solidFill>
                <a:latin typeface="Arial" pitchFamily="2" charset="0"/>
                <a:ea typeface="Calibri" pitchFamily="2" charset="0"/>
                <a:cs typeface="Calibri" pitchFamily="2" charset="0"/>
              </a:defRPr>
            </a:pPr>
            <a:r>
              <a:t>Run various SQL queries like:</a:t>
            </a:r>
          </a:p>
          <a:p>
            <a:pPr lvl="1" marR="0" algn="l" defTabSz="914400">
              <a:lnSpc>
                <a:spcPct val="150000"/>
              </a:lnSpc>
              <a:spcBef>
                <a:spcPts val="0"/>
              </a:spcBef>
              <a:spcAft>
                <a:spcPts val="0"/>
              </a:spcAft>
              <a:buClrTx/>
              <a:buSzTx/>
              <a:buFont typeface="Wingdings" pitchFamily="2" charset="2"/>
              <a:buChar char=""/>
              <a:tabLst/>
              <a:defRPr lang="en-us" sz="2300" cap="none">
                <a:solidFill>
                  <a:schemeClr val="bg1"/>
                </a:solidFill>
                <a:latin typeface="Arial" pitchFamily="2" charset="0"/>
                <a:ea typeface="Calibri" pitchFamily="2" charset="0"/>
                <a:cs typeface="Calibri" pitchFamily="2" charset="0"/>
              </a:defRPr>
            </a:pPr>
            <a:r>
              <a:t>Top-rated movies</a:t>
            </a:r>
          </a:p>
          <a:p>
            <a:pPr lvl="1" marR="0" algn="l" defTabSz="914400">
              <a:lnSpc>
                <a:spcPct val="150000"/>
              </a:lnSpc>
              <a:spcBef>
                <a:spcPts val="0"/>
              </a:spcBef>
              <a:spcAft>
                <a:spcPts val="0"/>
              </a:spcAft>
              <a:buClrTx/>
              <a:buSzTx/>
              <a:buFont typeface="Wingdings" pitchFamily="2" charset="2"/>
              <a:buChar char=""/>
              <a:tabLst/>
              <a:defRPr lang="en-us" sz="2300" cap="none">
                <a:solidFill>
                  <a:schemeClr val="bg1"/>
                </a:solidFill>
                <a:latin typeface="Arial" pitchFamily="2" charset="0"/>
                <a:ea typeface="Calibri" pitchFamily="2" charset="0"/>
                <a:cs typeface="Calibri" pitchFamily="2" charset="0"/>
              </a:defRPr>
            </a:pPr>
            <a:r>
              <a:t>Most common genres</a:t>
            </a:r>
          </a:p>
          <a:p>
            <a:pPr lvl="1" marR="0" algn="l" defTabSz="914400">
              <a:lnSpc>
                <a:spcPct val="150000"/>
              </a:lnSpc>
              <a:spcBef>
                <a:spcPts val="0"/>
              </a:spcBef>
              <a:spcAft>
                <a:spcPts val="0"/>
              </a:spcAft>
              <a:buClrTx/>
              <a:buSzTx/>
              <a:buFont typeface="Wingdings" pitchFamily="2" charset="2"/>
              <a:buChar char=""/>
              <a:tabLst/>
              <a:defRPr lang="en-us" sz="2300" cap="none">
                <a:solidFill>
                  <a:schemeClr val="bg1"/>
                </a:solidFill>
                <a:latin typeface="Arial" pitchFamily="2" charset="0"/>
                <a:ea typeface="Calibri" pitchFamily="2" charset="0"/>
                <a:cs typeface="Calibri" pitchFamily="2" charset="0"/>
              </a:defRPr>
            </a:pPr>
            <a:r>
              <a:t>Movies grouped by year or language</a:t>
            </a:r>
          </a:p>
          <a:p>
            <a:pPr lvl="1" marL="285750" marR="0" algn="l" defTabSz="914400">
              <a:lnSpc>
                <a:spcPct val="150000"/>
              </a:lnSpc>
              <a:spcBef>
                <a:spcPts val="0"/>
              </a:spcBef>
              <a:spcAft>
                <a:spcPts val="0"/>
              </a:spcAft>
              <a:buClrTx/>
              <a:buSzTx/>
              <a:buFont typeface="Wingdings" pitchFamily="2" charset="2"/>
              <a:buChar char=""/>
              <a:tabLst/>
              <a:defRPr lang="en-us" sz="2300" cap="none">
                <a:solidFill>
                  <a:schemeClr val="bg1"/>
                </a:solidFill>
                <a:latin typeface="Arial" pitchFamily="2" charset="0"/>
                <a:ea typeface="Calibri" pitchFamily="2" charset="0"/>
                <a:cs typeface="Calibri" pitchFamily="2" charset="0"/>
              </a:defRPr>
            </a:pPr>
            <a:r>
              <a:t>Save query results into CSVs for reporting.</a:t>
            </a:r>
          </a:p>
          <a:p>
            <a:pPr lvl="1" marL="285750" marR="0" algn="l" defTabSz="914400">
              <a:lnSpc>
                <a:spcPct val="150000"/>
              </a:lnSpc>
              <a:spcBef>
                <a:spcPts val="0"/>
              </a:spcBef>
              <a:spcAft>
                <a:spcPts val="0"/>
              </a:spcAft>
              <a:buClrTx/>
              <a:buSzTx/>
              <a:buFont typeface="Wingdings" pitchFamily="2" charset="2"/>
              <a:buChar char=""/>
              <a:tabLst/>
              <a:defRPr lang="en-us" sz="2300" cap="none">
                <a:solidFill>
                  <a:schemeClr val="bg1"/>
                </a:solidFill>
                <a:latin typeface="Arial" pitchFamily="2" charset="0"/>
                <a:ea typeface="Calibri" pitchFamily="2" charset="0"/>
                <a:cs typeface="Calibri" pitchFamily="2" charset="0"/>
              </a:defRPr>
            </a:pPr>
            <a:r>
              <a:rPr lang="en-us" b="1" cap="none"/>
              <a:t>Goal</a:t>
            </a:r>
            <a:r>
              <a:t>: Transform raw data into meaningful insights.</a:t>
            </a:r>
          </a:p>
        </p:txBody>
      </p:sp>
    </p:spTree>
  </p:cSld>
  <p:clrMapOvr>
    <a:masterClrMapping/>
  </p:clrMapOvr>
  <p:timing>
    <p:tnLst>
      <p:par>
        <p:cTn id="1" dur="indefinite" restart="never" nodeType="tmRoot"/>
      </p:par>
    </p:tnLst>
  </p:timing>
</p:sld>
</file>

<file path=ppt/slides/slide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folHlink">
            <a:tint val="62500"/>
          </a:schemeClr>
        </a:solidFill>
        <a:effectLst/>
      </p:bgPr>
    </p:bg>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mnwCa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0AIAALEBAABwNQAAuQgAAAAAAAAmAAAACAAAAAEAAAAAAAAA"/>
              </a:ext>
            </a:extLst>
          </p:cNvSpPr>
          <p:nvPr>
            <p:ph type="title"/>
          </p:nvPr>
        </p:nvSpPr>
        <p:spPr>
          <a:xfrm>
            <a:off x="457200" y="274955"/>
            <a:ext cx="8229600" cy="1143000"/>
          </a:xfrm>
        </p:spPr>
        <p:txBody>
          <a:bodyPr/>
          <a:lstStyle/>
          <a:p>
            <a:pPr>
              <a:spcBef>
                <a:spcPts val="0"/>
              </a:spcBef>
              <a:defRPr lang="en-us" b="1" cap="none">
                <a:solidFill>
                  <a:schemeClr val="tx1"/>
                </a:solidFill>
                <a:latin typeface="Algerian" pitchFamily="0" charset="0"/>
                <a:ea typeface="Calibri" pitchFamily="2" charset="0"/>
                <a:cs typeface="Calibri" pitchFamily="2" charset="0"/>
              </a:defRPr>
            </a:pPr>
            <a:r>
              <a:t>Interactive Console</a:t>
            </a:r>
          </a:p>
        </p:txBody>
      </p:sp>
      <p:sp>
        <p:nvSpPr>
          <p:cNvPr id="3" name="SlideText1"/>
          <p:cNvSpPr>
            <a:spLocks noGrp="1" noChangeArrowheads="1"/>
            <a:extLst>
              <a:ext uri="smNativeData">
                <pr:smNativeData xmlns:pr="smNativeData" xmlns="smNativeData" val="SMDATA_15_mnwCaB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0AIAANgJAABwNQAAsCUAAAAAAAAmAAAACAAAAAEAAAAAAAAA"/>
              </a:ext>
            </a:extLst>
          </p:cNvSpPr>
          <p:nvPr>
            <p:ph type="body" idx="1"/>
          </p:nvPr>
        </p:nvSpPr>
        <p:spPr>
          <a:xfrm>
            <a:off x="457200" y="1600200"/>
            <a:ext cx="8229600" cy="4526280"/>
          </a:xfrm>
        </p:spPr>
        <p:txBody>
          <a:bodyPr/>
          <a:lstStyle/>
          <a:p>
            <a:pPr marL="0" indent="0" algn="ctr">
              <a:spcBef>
                <a:spcPts val="765"/>
              </a:spcBef>
              <a:buNone/>
              <a:defRPr lang="en-us" sz="2800" b="1" cap="none">
                <a:solidFill>
                  <a:schemeClr val="bg1"/>
                </a:solidFill>
              </a:defRPr>
            </a:pPr>
            <a:r>
              <a:t>Title: Step 5 – Interactive Console for Search</a:t>
            </a:r>
          </a:p>
          <a:p>
            <a:pPr marL="0" indent="0">
              <a:spcBef>
                <a:spcPts val="765"/>
              </a:spcBef>
              <a:buNone/>
              <a:defRPr lang="en-us" sz="2400" cap="none">
                <a:solidFill>
                  <a:schemeClr val="bg1"/>
                </a:solidFill>
              </a:defRPr>
            </a:pPr>
            <a:br/>
            <a:r>
              <a:rPr lang="en-us" b="1" cap="none"/>
              <a:t>What Happens:</a:t>
            </a:r>
          </a:p>
          <a:p>
            <a:pPr>
              <a:spcBef>
                <a:spcPts val="765"/>
              </a:spcBef>
              <a:buFont typeface="Wingdings" pitchFamily="2" charset="2"/>
              <a:buChar char=""/>
              <a:defRPr lang="en-us" sz="2400" cap="none">
                <a:solidFill>
                  <a:schemeClr val="bg1"/>
                </a:solidFill>
              </a:defRPr>
            </a:pPr>
            <a:r>
              <a:t>Allows user to type natural queries like:</a:t>
            </a:r>
          </a:p>
          <a:p>
            <a:pPr lvl="1">
              <a:spcBef>
                <a:spcPts val="765"/>
              </a:spcBef>
              <a:buFont typeface="Wingdings" pitchFamily="2" charset="2"/>
              <a:buChar char=""/>
              <a:defRPr lang="en-us" sz="2400" cap="none">
                <a:solidFill>
                  <a:schemeClr val="bg1"/>
                </a:solidFill>
              </a:defRPr>
            </a:pPr>
            <a:r>
              <a:t>"hindi movies"</a:t>
            </a:r>
          </a:p>
          <a:p>
            <a:pPr lvl="1">
              <a:spcBef>
                <a:spcPts val="765"/>
              </a:spcBef>
              <a:buFont typeface="Wingdings" pitchFamily="2" charset="2"/>
              <a:buChar char=""/>
              <a:defRPr lang="en-us" sz="2400" cap="none">
                <a:solidFill>
                  <a:schemeClr val="bg1"/>
                </a:solidFill>
              </a:defRPr>
            </a:pPr>
            <a:r>
              <a:t>"movies from 2015"</a:t>
            </a:r>
          </a:p>
          <a:p>
            <a:pPr lvl="1">
              <a:spcBef>
                <a:spcPts val="765"/>
              </a:spcBef>
              <a:buFont typeface="Wingdings" pitchFamily="2" charset="2"/>
              <a:buChar char=""/>
              <a:defRPr lang="en-us" sz="2400" cap="none">
                <a:solidFill>
                  <a:schemeClr val="bg1"/>
                </a:solidFill>
              </a:defRPr>
            </a:pPr>
            <a:r>
              <a:t>"movies with rating 8"</a:t>
            </a:r>
          </a:p>
          <a:p>
            <a:pPr lvl="1" marL="285750">
              <a:spcBef>
                <a:spcPts val="765"/>
              </a:spcBef>
              <a:buFont typeface="Wingdings" pitchFamily="2" charset="2"/>
              <a:buChar char=""/>
              <a:defRPr lang="en-us" sz="2400" cap="none">
                <a:solidFill>
                  <a:schemeClr val="bg1"/>
                </a:solidFill>
              </a:defRPr>
            </a:pPr>
            <a:r>
              <a:t>Uses regex to interpret query intent.</a:t>
            </a:r>
          </a:p>
          <a:p>
            <a:pPr lvl="1" marL="285750">
              <a:spcBef>
                <a:spcPts val="765"/>
              </a:spcBef>
              <a:buFont typeface="Wingdings" pitchFamily="2" charset="2"/>
              <a:buChar char=""/>
              <a:defRPr lang="en-us" sz="2400" cap="none">
                <a:solidFill>
                  <a:schemeClr val="bg1"/>
                </a:solidFill>
              </a:defRPr>
            </a:pPr>
            <a:r>
              <a:t>Generates and executes matching SQL queries.</a:t>
            </a:r>
          </a:p>
          <a:p>
            <a:pPr lvl="1" marL="285750">
              <a:spcBef>
                <a:spcPts val="765"/>
              </a:spcBef>
              <a:buFont typeface="Wingdings" pitchFamily="2" charset="2"/>
              <a:buChar char=""/>
              <a:defRPr lang="en-us" sz="2400" cap="none">
                <a:solidFill>
                  <a:schemeClr val="bg1"/>
                </a:solidFill>
              </a:defRPr>
            </a:pPr>
            <a:r>
              <a:t>Displays results in the terminal.</a:t>
            </a:r>
          </a:p>
        </p:txBody>
      </p:sp>
    </p:spTree>
  </p:cSld>
  <p:clrMapOvr>
    <a:masterClrMapping/>
  </p:clrMapOvr>
  <p:timing>
    <p:tnLst>
      <p:par>
        <p:cTn id="1" dur="indefinite" restart="never" nodeType="tmRoot"/>
      </p:par>
    </p:tnLst>
  </p:timing>
</p:sld>
</file>

<file path=ppt/slides/slide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bg>
      <p:bgPr>
        <a:solidFill>
          <a:schemeClr val="folHlink">
            <a:tint val="62500"/>
          </a:schemeClr>
        </a:solidFill>
        <a:effectLst/>
      </p:bgPr>
    </p:bg>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mnwCaBMAAAAlAAAAZAAAAA0AAAAAkAAAAEgAAACQAAAAS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BAMAALEBAACkNQAAuQgAAAAAAAAmAAAACAAAAAEAAAAAAAAA"/>
              </a:ext>
            </a:extLst>
          </p:cNvSpPr>
          <p:nvPr>
            <p:ph type="title"/>
          </p:nvPr>
        </p:nvSpPr>
        <p:spPr>
          <a:xfrm>
            <a:off x="490220" y="274955"/>
            <a:ext cx="8229600" cy="1143000"/>
          </a:xfrm>
        </p:spPr>
        <p:txBody>
          <a:bodyPr/>
          <a:lstStyle/>
          <a:p>
            <a:pPr>
              <a:spcBef>
                <a:spcPts val="0"/>
              </a:spcBef>
              <a:defRPr lang="en-us" b="1" cap="none">
                <a:solidFill>
                  <a:schemeClr val="tx1"/>
                </a:solidFill>
                <a:latin typeface="Algerian" pitchFamily="0" charset="0"/>
                <a:ea typeface="Calibri" pitchFamily="2" charset="0"/>
                <a:cs typeface="Calibri" pitchFamily="2" charset="0"/>
              </a:defRPr>
            </a:pPr>
            <a:r>
              <a:t>Smart Query Interpretation</a:t>
            </a:r>
          </a:p>
        </p:txBody>
      </p:sp>
      <p:sp>
        <p:nvSpPr>
          <p:cNvPr id="3" name="Content Placeholder 2"/>
          <p:cNvSpPr>
            <a:spLocks noGrp="1" noChangeArrowheads="1"/>
            <a:extLst>
              <a:ext uri="smNativeData">
                <pr:smNativeData xmlns:pr="smNativeData" xmlns="smNativeData" val="SMDATA_15_mnwCaB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0AIAANgJAABwNQAAsCUAAAAAAAAmAAAACAAAAAEgAAAAAAAA"/>
              </a:ext>
            </a:extLst>
          </p:cNvSpPr>
          <p:nvPr>
            <p:ph type="body" idx="1"/>
          </p:nvPr>
        </p:nvSpPr>
        <p:spPr>
          <a:xfrm>
            <a:off x="457200" y="1600200"/>
            <a:ext cx="8229600" cy="4526280"/>
          </a:xfrm>
        </p:spPr>
        <p:txBody>
          <a:bodyPr vert="horz" wrap="square" lIns="91440" tIns="45720" rIns="91440" bIns="45720" numCol="1" spcCol="215900" anchor="t">
            <a:prstTxWarp prst="textNoShape">
              <a:avLst/>
            </a:prstTxWarp>
          </a:bodyPr>
          <a:lstStyle/>
          <a:p>
            <a:pPr marL="0" indent="0" algn="ctr">
              <a:buNone/>
              <a:defRPr lang="en-us" sz="2400" b="1" cap="none">
                <a:solidFill>
                  <a:schemeClr val="bg1"/>
                </a:solidFill>
              </a:defRPr>
            </a:pPr>
            <a:r>
              <a:rPr lang="en-us" sz="2800" cap="none"/>
              <a:t>Title: How the Console Understands Querie</a:t>
            </a:r>
            <a:r>
              <a:rPr lang="en-us" sz="2600" cap="none"/>
              <a:t>s</a:t>
            </a:r>
          </a:p>
          <a:p>
            <a:pPr marL="0" indent="0" algn="l">
              <a:buNone/>
              <a:defRPr lang="en-us" sz="2400" cap="none">
                <a:solidFill>
                  <a:schemeClr val="bg1"/>
                </a:solidFill>
              </a:defRPr>
            </a:pPr>
            <a:br/>
            <a:r>
              <a:rPr lang="en-us" sz="2100" b="1" cap="none"/>
              <a:t>What Happens:</a:t>
            </a:r>
            <a:endParaRPr lang="en-us" sz="2100" cap="none"/>
          </a:p>
          <a:p>
            <a:pPr algn="l">
              <a:buFont typeface="Wingdings" pitchFamily="2" charset="2"/>
              <a:buChar char=""/>
              <a:defRPr lang="en-us" sz="2100" cap="none">
                <a:solidFill>
                  <a:schemeClr val="bg1"/>
                </a:solidFill>
              </a:defRPr>
            </a:pPr>
            <a:r>
              <a:t>Pattern matching using re.match() to recognize:</a:t>
            </a:r>
          </a:p>
          <a:p>
            <a:pPr lvl="1" algn="l">
              <a:buFont typeface="Wingdings" pitchFamily="2" charset="2"/>
              <a:buChar char=""/>
              <a:defRPr lang="en-us" sz="2100" cap="none">
                <a:solidFill>
                  <a:schemeClr val="bg1"/>
                </a:solidFill>
              </a:defRPr>
            </a:pPr>
            <a:r>
              <a:t>Year-based searches</a:t>
            </a:r>
          </a:p>
          <a:p>
            <a:pPr lvl="1" algn="l">
              <a:buFont typeface="Wingdings" pitchFamily="2" charset="2"/>
              <a:buChar char=""/>
              <a:defRPr lang="en-us" sz="2100" cap="none">
                <a:solidFill>
                  <a:schemeClr val="bg1"/>
                </a:solidFill>
              </a:defRPr>
            </a:pPr>
            <a:r>
              <a:t>Genre-based searches</a:t>
            </a:r>
          </a:p>
          <a:p>
            <a:pPr lvl="1" algn="l">
              <a:buFont typeface="Wingdings" pitchFamily="2" charset="2"/>
              <a:buChar char=""/>
              <a:defRPr lang="en-us" sz="2100" cap="none">
                <a:solidFill>
                  <a:schemeClr val="bg1"/>
                </a:solidFill>
              </a:defRPr>
            </a:pPr>
            <a:r>
              <a:t>Rating-based filters</a:t>
            </a:r>
          </a:p>
          <a:p>
            <a:pPr lvl="1" marL="285750" algn="l">
              <a:buFont typeface="Wingdings" pitchFamily="2" charset="2"/>
              <a:buChar char=""/>
              <a:defRPr lang="en-us" sz="2100" cap="none">
                <a:solidFill>
                  <a:schemeClr val="bg1"/>
                </a:solidFill>
              </a:defRPr>
            </a:pPr>
            <a:r>
              <a:t>Dynamically forms SQL queries behind the scenes.</a:t>
            </a:r>
          </a:p>
          <a:p>
            <a:pPr marL="0" indent="0">
              <a:spcBef>
                <a:spcPts val="575"/>
              </a:spcBef>
              <a:buNone/>
              <a:defRPr lang="en-us" sz="2000" cap="none">
                <a:solidFill>
                  <a:schemeClr val="bg1"/>
                </a:solidFill>
              </a:defRPr>
            </a:pPr>
            <a:r>
              <a:rPr lang="en-us" b="1" cap="none"/>
              <a:t>Example:</a:t>
            </a:r>
            <a:br/>
            <a:r>
              <a:t>User types: “action movies from 2012”</a:t>
            </a:r>
            <a:br/>
            <a:r>
              <a:rPr lang="en-us" b="1" cap="none"/>
              <a:t>System runs: </a:t>
            </a:r>
          </a:p>
          <a:p>
            <a:pPr marL="0" indent="0">
              <a:spcBef>
                <a:spcPts val="575"/>
              </a:spcBef>
              <a:buNone/>
              <a:defRPr lang="en-us" sz="2000" b="1" cap="none">
                <a:solidFill>
                  <a:schemeClr val="bg1"/>
                </a:solidFill>
              </a:defRPr>
            </a:pPr>
            <a:r>
              <a:t>    </a:t>
            </a:r>
            <a:r>
              <a:rPr lang="en-us" cap="none">
                <a:solidFill>
                  <a:srgbClr val="548ED6"/>
                </a:solidFill>
              </a:rPr>
              <a:t> </a:t>
            </a:r>
            <a:r>
              <a:rPr lang="en-us" cap="none">
                <a:solidFill>
                  <a:srgbClr val="00FFFF"/>
                </a:solidFill>
              </a:rPr>
              <a:t>SELECT</a:t>
            </a:r>
            <a:r>
              <a:t> * </a:t>
            </a:r>
            <a:r>
              <a:rPr lang="en-us" cap="none">
                <a:solidFill>
                  <a:srgbClr val="00FFFF"/>
                </a:solidFill>
              </a:rPr>
              <a:t>FROM</a:t>
            </a:r>
            <a:r>
              <a:t> movies </a:t>
            </a:r>
            <a:r>
              <a:rPr lang="en-us" cap="none">
                <a:solidFill>
                  <a:srgbClr val="00FFFF"/>
                </a:solidFill>
              </a:rPr>
              <a:t>WHERE </a:t>
            </a:r>
            <a:r>
              <a:t>genre </a:t>
            </a:r>
            <a:r>
              <a:rPr lang="en-us" cap="none">
                <a:solidFill>
                  <a:srgbClr val="00FFFF"/>
                </a:solidFill>
              </a:rPr>
              <a:t>LIKE</a:t>
            </a:r>
            <a:r>
              <a:rPr lang="en-us" cap="none">
                <a:solidFill>
                  <a:srgbClr val="00B050"/>
                </a:solidFill>
              </a:rPr>
              <a:t> '%action%' </a:t>
            </a:r>
            <a:r>
              <a:rPr lang="en-us" cap="none">
                <a:solidFill>
                  <a:srgbClr val="00FFFF"/>
                </a:solidFill>
              </a:rPr>
              <a:t>AND year</a:t>
            </a:r>
            <a:r>
              <a:t> = </a:t>
            </a:r>
            <a:r>
              <a:rPr lang="en-us" cap="none">
                <a:solidFill>
                  <a:srgbClr val="E46C0A"/>
                </a:solidFill>
              </a:rPr>
              <a:t>2012</a:t>
            </a:r>
            <a: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SriNavya Kasarla</dc:creator>
  <cp:keywords/>
  <dc:description>generated using python-pptx</dc:description>
  <cp:lastModifiedBy>kamal</cp:lastModifiedBy>
  <cp:revision>0</cp:revision>
  <dcterms:created xsi:type="dcterms:W3CDTF">2013-01-27T09:14:16Z</dcterms:created>
  <dcterms:modified xsi:type="dcterms:W3CDTF">2025-04-18T16:23:54Z</dcterms:modified>
</cp:coreProperties>
</file>