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E334-9F99-43BB-AEE7-320EAA7C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DA96C-4826-4CCB-AD33-89338AF07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B2D6-3821-43B5-9A92-E2A7A846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45F7-E1C0-4CDB-941C-07DA6613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42A5-300D-4BF7-A5B9-066707D6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7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2759-0182-4AA1-9690-EA5FAB09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F4729-0C8D-43FD-8FFB-563DE1D4A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E57B6-B353-43DA-836D-4A48F17A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1008-005C-4B51-AE7A-42984C0D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216A-7D78-41E0-8A5E-915878A6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3FE9C-87AC-42AF-84D0-BFD78F1A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76B2D-B2C6-4E32-8D19-86E02DECE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63818-79F2-4A07-A4D7-3725E901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F6965-FC8C-4D82-B9B5-5760E7A4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4BF1-DA4B-4793-BD2F-7B9946B5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6983-8235-497B-9BB1-FDACF11A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DE08-DA47-4E63-934A-332FBCAD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C38A4-544B-4720-A279-7B431365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0A17-DBE7-43E5-94A1-FC615514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36E3-62E9-4271-B5E8-AB80ACA6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0943-44F3-475D-9690-C41CB767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42E26-3C6E-4948-8E31-609B21CC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2D31-8D52-49F9-B529-A522A5BA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16DC-05ED-4E8C-991E-1B9C16A0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BD83D-E57E-4314-BA85-FD6F47A8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4FD4-7981-4522-BB9B-C4A7EE6C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6AC16-C9F9-4EA7-A6F9-34B144CCC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BCD68-4469-4399-AE0C-D09CAA7F4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2734A-5D44-4106-8050-7CA9E897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7D127-9AB0-49EB-8A08-9A947B3D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BFB41-3D3D-4F0D-AAA9-FE147984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A469-726C-4822-949E-0D2D79E9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3C397-3505-48E7-B324-092882695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3468-806F-4833-92BA-896340067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2FCC7-62CE-4DF6-8DD1-F3441E729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0763E-20C0-45F1-84E4-79BA35102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DB649-6993-407B-809F-D284003D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C2D4D-11BA-4509-8DA6-14A9FBEF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28E0A-96C1-4BCF-967C-F75BD565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3C1D-A0AD-4310-9B8D-758F3AE7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209CE-8090-4DF1-BD5B-13DEBFF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657D2-5715-4FA6-BE46-3ACE6963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4A338-599C-45AB-A640-55C82B89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2E1B2-6D94-408F-A3FC-03C0386E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4342A-2B4B-49FC-880D-7B08A5E5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D48AD-68B6-4C66-8F41-F9B84790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3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870C-54DB-4355-B6FC-D6DE9532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BFB6-D04F-43A4-8050-551B7F3B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6BB02-B78D-4026-A7BC-503A824E3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1F5F0-4C18-41E0-83D2-A1FE6D00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BF388-B969-406B-B493-204DCE4F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8198-17A5-436E-96E3-03B2DFA0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6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0901-665D-4767-A55D-B5EE53F5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DF7DD-70CF-4DDE-89A7-58C0A68EB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7BEBE-1AA9-4039-95C0-1DE815BC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1945A-9B6F-47EF-974E-47A980C1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14472-2B9B-46EB-940C-A76432BF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3FC57-4753-4047-9622-6298F065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3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8BD32-2001-4FA6-82BF-2E7D8822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4CA2F-A700-4464-8588-5ABEA2C8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86EA-6076-4B8E-AAAD-ADF3B6E9B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7597-935D-4A38-BCBF-9A8B9EF314C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D40C-7A80-4662-A379-4C1FC69CC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861DC-86B3-463E-8567-0237286E8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295A-7C06-4EF5-96FB-6405441B6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07C7-7E2F-4A6F-B06E-405ABE9BB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811" y="1172095"/>
            <a:ext cx="9144000" cy="4166668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and Enhancement of Document-Based Sentiment Analysis in Deep learning Methods: Systematic 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289C-672E-4EE9-9192-D2ACA790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Levels of Subdivision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047C0-3723-4195-847A-6EBB03EE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Level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Level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Level</a:t>
            </a:r>
          </a:p>
        </p:txBody>
      </p:sp>
    </p:spTree>
    <p:extLst>
      <p:ext uri="{BB962C8B-B14F-4D97-AF65-F5344CB8AC3E}">
        <p14:creationId xmlns:p14="http://schemas.microsoft.com/office/powerpoint/2010/main" val="16071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C034-BF20-4CC3-B795-CDCAB296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B996-366D-4501-A0F7-461E4D20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Research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2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Applications and Enhancement of Document-Based Sentiment Analysis in Deep learning Methods: Systematic Literature Review</vt:lpstr>
      <vt:lpstr>Three Levels of Subdivision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and Enhancement of Document-Based Sentiment Analysis in Deep learning Methods: Systematic Literature Review</dc:title>
  <dc:creator>N I T R O 5</dc:creator>
  <cp:lastModifiedBy>N I T R O 5</cp:lastModifiedBy>
  <cp:revision>5</cp:revision>
  <dcterms:created xsi:type="dcterms:W3CDTF">2024-09-06T15:20:29Z</dcterms:created>
  <dcterms:modified xsi:type="dcterms:W3CDTF">2024-09-06T19:22:32Z</dcterms:modified>
</cp:coreProperties>
</file>