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2" r:id="rId5"/>
    <p:sldId id="260" r:id="rId6"/>
    <p:sldId id="259" r:id="rId7"/>
    <p:sldId id="258" r:id="rId8"/>
    <p:sldId id="257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5A4E-3BCE-4945-B525-FFA617867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6D8A6-93A9-488A-854D-4E2BE32F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4E19-CEB8-4BF3-AD54-5C73C7F4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A420-D40B-478A-B6A7-D3D9F9AC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EF3F-BE44-4614-974D-02393F43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2942-F646-4986-8A9F-CA30C9E2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4FD01-5559-41A1-809C-17C850FF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614C-EC81-443B-9510-4D106BCD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5187-B328-4CCE-B6B9-F14D2BFC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C4F-2AF4-4A32-9B8B-A8FCB16F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D60E7-0102-43F4-B8EA-DDBA36F4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D8BFA-3FC7-45DD-9875-B8397D49A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0888-40F0-41A9-9719-85EC1D72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2AE4-65A6-4795-AE51-38913468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AED2-3718-4578-BBE6-D495A71C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81BB-57AB-4F49-A5B0-BE26355D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1794-8407-42AF-A2D2-39202D61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F13B-F7D6-4DD2-9713-3AD45548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F3D9-349C-4DD1-80EF-9AF60966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BB5B-9C14-45C6-AEA8-37990021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6E84-F63C-4BD7-AACF-AB8E46FD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BB0B-E05E-4DF3-B532-6B170058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CC80-D1A0-4C2C-BBA0-CB548D7A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7A79-0858-48D2-B539-E9485FD2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5CBA-2D90-460B-99D8-76DC5283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BB38-B713-43E2-8AA0-090AF5D8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29BA-DFDC-4C25-955A-185361C56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A79C3-EEF2-4347-8A3A-197917197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0B441-6E5A-4F5A-BD3A-695E2EFD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FFF3-315B-4926-B27E-2603CE7C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EBB8E-2D4F-4FC0-B5E5-C5994A35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DC3E-9FFA-47C5-8521-083E0F29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2C1C0-09CC-4305-830C-E028129D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86DD9-17FC-456F-BF98-9BF05ADC9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B0E21-AEBE-4109-B4CC-C6B3F696D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A1EBD-3BB6-48FD-B8C7-4B7E765A0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7601E-1E18-4BEE-9A9D-83957451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BE44E-738A-41CA-959F-706EE3F9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6889E-8886-4A03-822A-67C037F7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D77C-82AF-46E8-A213-26817350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1D2BC-8360-4025-A4EA-8247F905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52620-A89B-4F05-B093-38A7F3D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DC293-432C-4FBF-9F7D-5C643706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258C-A7C0-456A-B50C-5C3B581C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5568A-3EE4-4B2B-8A9B-60CD3D5A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439A-9B79-44EB-98D0-30A0D65A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1168-56C9-4781-A054-B644EA65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D518-2F5C-4210-A346-9C8A01D7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50955-BDB7-41EB-ACD9-D6E2B4370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BC8CB-65B2-45DF-AB76-F1AEE0CE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DAC80-441C-4405-A37F-C0298F80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1DBB-877B-4886-AFAA-36706481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7DD3-F255-4292-BD8A-2DABD8A7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A6771-A43B-43E3-8BAE-937C48504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B0D3-7C5B-4632-8977-57AFE000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7711A-6501-4E49-BBA1-AFB2757E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D8A2-3BAF-4C76-9E31-6DC9C257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35598-9878-436A-A1A2-7FF78A6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AB0E3-DD49-4374-B052-ADF0936E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E008-0371-42E7-B292-BD524159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B344-1EF3-4F00-B470-FB2330F06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71F5-369D-4AD9-BC5F-37962819E01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8844-9D28-429A-BAFD-E4D23AA3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4A580-6B35-4FC2-8384-35853EE83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EEAD-1A7B-4AF6-AB3F-D0384E19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7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F70-12EF-45F9-9B24-61BF5A8A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3B2A-A5AC-47F6-87F0-338108098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2681897"/>
            <a:ext cx="8230749" cy="2638793"/>
          </a:xfrm>
        </p:spPr>
      </p:pic>
    </p:spTree>
    <p:extLst>
      <p:ext uri="{BB962C8B-B14F-4D97-AF65-F5344CB8AC3E}">
        <p14:creationId xmlns:p14="http://schemas.microsoft.com/office/powerpoint/2010/main" val="15195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1A5B-E0D0-4F06-A555-F4F58ECB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with </a:t>
            </a:r>
            <a:r>
              <a:rPr lang="en-US" dirty="0" err="1"/>
              <a:t>soundex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89B8C-B6FC-4A2C-AFB8-BECEAED3F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26" y="2534239"/>
            <a:ext cx="7144747" cy="2934109"/>
          </a:xfrm>
        </p:spPr>
      </p:pic>
    </p:spTree>
    <p:extLst>
      <p:ext uri="{BB962C8B-B14F-4D97-AF65-F5344CB8AC3E}">
        <p14:creationId xmlns:p14="http://schemas.microsoft.com/office/powerpoint/2010/main" val="115271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D5BF-F6F6-45DF-B8F0-A546E436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9DE6C-6632-4265-8C57-727D48C85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57" y="2729529"/>
            <a:ext cx="8135485" cy="2543530"/>
          </a:xfrm>
        </p:spPr>
      </p:pic>
    </p:spTree>
    <p:extLst>
      <p:ext uri="{BB962C8B-B14F-4D97-AF65-F5344CB8AC3E}">
        <p14:creationId xmlns:p14="http://schemas.microsoft.com/office/powerpoint/2010/main" val="183908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2B43-5810-410E-A711-E5AD787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1C455-B93A-41C1-AC64-3F92CB4C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0" y="2681897"/>
            <a:ext cx="8278380" cy="2638793"/>
          </a:xfrm>
        </p:spPr>
      </p:pic>
    </p:spTree>
    <p:extLst>
      <p:ext uri="{BB962C8B-B14F-4D97-AF65-F5344CB8AC3E}">
        <p14:creationId xmlns:p14="http://schemas.microsoft.com/office/powerpoint/2010/main" val="212427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6D5E-8E69-4124-A520-31194848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581AB-4A4D-4942-A85F-80295D7FD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9" y="2691423"/>
            <a:ext cx="8249801" cy="2619741"/>
          </a:xfrm>
        </p:spPr>
      </p:pic>
    </p:spTree>
    <p:extLst>
      <p:ext uri="{BB962C8B-B14F-4D97-AF65-F5344CB8AC3E}">
        <p14:creationId xmlns:p14="http://schemas.microsoft.com/office/powerpoint/2010/main" val="165529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8A2-9203-47EF-9408-648B6840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111AF-B9D1-4B2A-B5B6-95E71901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2734292"/>
            <a:ext cx="8173591" cy="2534004"/>
          </a:xfrm>
        </p:spPr>
      </p:pic>
    </p:spTree>
    <p:extLst>
      <p:ext uri="{BB962C8B-B14F-4D97-AF65-F5344CB8AC3E}">
        <p14:creationId xmlns:p14="http://schemas.microsoft.com/office/powerpoint/2010/main" val="354229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2CC9-51A0-4608-820A-D217C257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34926-36AD-4F37-8687-8C4FFFE3E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2691423"/>
            <a:ext cx="8306959" cy="2619741"/>
          </a:xfrm>
        </p:spPr>
      </p:pic>
    </p:spTree>
    <p:extLst>
      <p:ext uri="{BB962C8B-B14F-4D97-AF65-F5344CB8AC3E}">
        <p14:creationId xmlns:p14="http://schemas.microsoft.com/office/powerpoint/2010/main" val="182486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E055-F895-4550-A15E-8A940FB7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BA518-954D-4F66-9EA7-0468D932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6" y="2734292"/>
            <a:ext cx="8259328" cy="2534004"/>
          </a:xfrm>
        </p:spPr>
      </p:pic>
    </p:spTree>
    <p:extLst>
      <p:ext uri="{BB962C8B-B14F-4D97-AF65-F5344CB8AC3E}">
        <p14:creationId xmlns:p14="http://schemas.microsoft.com/office/powerpoint/2010/main" val="366295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240F-9CF9-41A0-843A-ACD4238CA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C6879-E6C1-4614-BEDE-51C357633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2AE7F5-A248-4D80-A5B2-29A26BAC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83" y="2095314"/>
            <a:ext cx="847843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Random forest with soundex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I T R O 5</dc:creator>
  <cp:lastModifiedBy>N I T R O 5</cp:lastModifiedBy>
  <cp:revision>4</cp:revision>
  <dcterms:created xsi:type="dcterms:W3CDTF">2024-09-12T14:04:07Z</dcterms:created>
  <dcterms:modified xsi:type="dcterms:W3CDTF">2024-09-12T14:31:09Z</dcterms:modified>
</cp:coreProperties>
</file>