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  <p:sldId id="269" r:id="rId5"/>
    <p:sldId id="270" r:id="rId6"/>
    <p:sldId id="256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3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78FCE-CD2B-41CA-8525-4A9CBC2A2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A1B90-5D56-4E75-A6B2-5272F384C6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F2148-CD0F-476C-BDBA-CD45C00BA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5681E-B0B9-477E-8F0B-05AE80C89299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F783F-A6E5-4267-9E76-B9380CF98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B5FC1-D536-46E2-87A2-1AF653B03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F6A7-5B6D-4218-8C00-5B13C066B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403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66564-229B-4DF3-BFA6-5A76828FE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27A813-4A70-4127-9EF8-A9F4A07011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5CA05-A468-43DB-89D4-B5FFFBD8D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5681E-B0B9-477E-8F0B-05AE80C89299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57EED-0C22-43E4-8537-F4B3781A8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B8F7E-7E31-4F3A-95F8-EFDCBB206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F6A7-5B6D-4218-8C00-5B13C066B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594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0777F8-630C-4511-8012-03373DDDFB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3DAA07-04DA-41C0-BDBC-36C7168F5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B4DE3-CCF6-4B75-BC9C-67BEE88C0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5681E-B0B9-477E-8F0B-05AE80C89299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38B60-4F90-486B-942E-01F8FDF6D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2486D-8AAF-4B9A-8391-F53C90387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F6A7-5B6D-4218-8C00-5B13C066B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837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480F6-124D-468A-BAE9-CBFDC7FF2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4B157-5F9B-4510-A45A-00B71F78D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1B359-6928-403D-B06C-E7A2534C0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5681E-B0B9-477E-8F0B-05AE80C89299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5D75F-1386-4B8D-B371-6DF3962FD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E369C-DA39-42CE-B3BB-0A905F2C7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F6A7-5B6D-4218-8C00-5B13C066B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55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174B7-DDA0-484B-8B5D-ECCDF3555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8CBAF-7ABE-4A80-9149-21D754353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B1F2A-624B-4055-9B5B-1B9F79162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5681E-B0B9-477E-8F0B-05AE80C89299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5EFD5-367B-4BD3-A855-49678A7CA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E0525-F678-4FB5-8BD3-8021DAC59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F6A7-5B6D-4218-8C00-5B13C066B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322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C6183-7D4A-4167-AF60-6DBF98229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56997-ED1E-4FAC-822C-5D7577ACDB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4B845-3CE3-4358-AB01-7E42EB933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CD85E9-281B-487F-80C6-43A5D4B41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5681E-B0B9-477E-8F0B-05AE80C89299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2198B-B458-4590-B8C1-2D55E5040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8CFFF-CFD2-4027-B690-D016B088B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F6A7-5B6D-4218-8C00-5B13C066B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87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7E8E0-130F-4C04-BF12-3372D8F4C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42AE96-FE51-427C-8390-8D106943D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02D668-A8BB-4254-AF62-851CA9221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79E4E3-52F3-48C9-A2B8-A18CB8B9E1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129F0C-93CD-4772-B63D-B204AEB92A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FD5C1E-90A1-4C85-8814-0647956BE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5681E-B0B9-477E-8F0B-05AE80C89299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103977-1E2B-4718-8B8E-3246D868D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740F9D-BF79-4A48-A96E-E8D889188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F6A7-5B6D-4218-8C00-5B13C066B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62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F4354-0E20-41AC-93B6-313F94D4A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98D1A1-D61F-466F-B510-831DA23FD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5681E-B0B9-477E-8F0B-05AE80C89299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5C2AC5-6E3F-4252-BE06-75C462327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7EAE3-6214-406F-9488-7F5AD69E3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F6A7-5B6D-4218-8C00-5B13C066B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9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702069-7F37-49E8-AB69-587067709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5681E-B0B9-477E-8F0B-05AE80C89299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6C8F03-C596-4FA1-8B67-E4B13E2B4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9D91FE-7AB8-4358-B463-E79AC8567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F6A7-5B6D-4218-8C00-5B13C066B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35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63F2F-9A23-481A-863D-715619363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712A1-0B7E-4C60-A32C-C3D3945EB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A10232-239F-467E-9101-3D6E95FCE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FC684-8A4E-42F6-9123-FA3E85A56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5681E-B0B9-477E-8F0B-05AE80C89299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038A21-3811-4607-8BBD-A42D308A5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BDF4E-B0F9-4DAE-A574-1814A0BA5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F6A7-5B6D-4218-8C00-5B13C066B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4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C9C7F-D64D-409E-8584-2B039A342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EED0A7-3CCD-48C9-8245-A5943C7573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B32D4-3EFC-4B68-A541-2C0506152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C49571-F147-47BD-8B24-C0DD2DDE7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5681E-B0B9-477E-8F0B-05AE80C89299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C303FD-ECFA-432E-82F9-A02A362B9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AC9AEA-CEA7-4C4D-AE4E-CAEA94B50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F6A7-5B6D-4218-8C00-5B13C066B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16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474830-86E7-4E6C-8E44-64AA67B30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7AA0C-F97C-4279-BA7C-E576E10D3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532EC-EE02-40A0-BEBE-02AA122C6D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5681E-B0B9-477E-8F0B-05AE80C89299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854D2-EEED-4B5D-B36F-F01BE76D1A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32371-149B-4C68-92E2-B265CF7451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4F6A7-5B6D-4218-8C00-5B13C066B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03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C434D-64F0-44AA-902D-2B7B95C3F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319927-3073-4A21-BE8B-D4D8FD2926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930" y="1825625"/>
            <a:ext cx="5332140" cy="4351338"/>
          </a:xfrm>
        </p:spPr>
      </p:pic>
    </p:spTree>
    <p:extLst>
      <p:ext uri="{BB962C8B-B14F-4D97-AF65-F5344CB8AC3E}">
        <p14:creationId xmlns:p14="http://schemas.microsoft.com/office/powerpoint/2010/main" val="4002894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BAFE7-3F13-4D5D-9F18-CD84CA37B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F1 Score of ML Models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22AB5D-D393-4201-BADA-0554190BD2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550" y="3367793"/>
            <a:ext cx="3762900" cy="1267002"/>
          </a:xfrm>
        </p:spPr>
      </p:pic>
    </p:spTree>
    <p:extLst>
      <p:ext uri="{BB962C8B-B14F-4D97-AF65-F5344CB8AC3E}">
        <p14:creationId xmlns:p14="http://schemas.microsoft.com/office/powerpoint/2010/main" val="3243144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AF33B-190B-49CE-8804-411BEA9F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of DL Models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28801EA-10F6-43E2-984B-4CFA169E75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286" y="3348740"/>
            <a:ext cx="5039428" cy="1305107"/>
          </a:xfrm>
        </p:spPr>
      </p:pic>
    </p:spTree>
    <p:extLst>
      <p:ext uri="{BB962C8B-B14F-4D97-AF65-F5344CB8AC3E}">
        <p14:creationId xmlns:p14="http://schemas.microsoft.com/office/powerpoint/2010/main" val="1046157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AA56B-CA09-4FD1-B31F-853CA7CE4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 of DL Models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4E608B-CEA6-4C80-A189-37CB52CFED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049" y="3367793"/>
            <a:ext cx="5029902" cy="1267002"/>
          </a:xfrm>
        </p:spPr>
      </p:pic>
    </p:spTree>
    <p:extLst>
      <p:ext uri="{BB962C8B-B14F-4D97-AF65-F5344CB8AC3E}">
        <p14:creationId xmlns:p14="http://schemas.microsoft.com/office/powerpoint/2010/main" val="392072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01F21-F217-4652-87AA-38128ADA5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of DL Models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430660-A2F1-44E6-8501-828BCAB8F8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812" y="3353503"/>
            <a:ext cx="5020376" cy="1295581"/>
          </a:xfrm>
        </p:spPr>
      </p:pic>
    </p:spTree>
    <p:extLst>
      <p:ext uri="{BB962C8B-B14F-4D97-AF65-F5344CB8AC3E}">
        <p14:creationId xmlns:p14="http://schemas.microsoft.com/office/powerpoint/2010/main" val="2940319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7DC09-B981-4F2D-A641-72052ADBF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F1 Score of DL Models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F3DAA1-43CB-415D-B2E4-FFC923B018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101" y="3372556"/>
            <a:ext cx="4991797" cy="1257475"/>
          </a:xfrm>
        </p:spPr>
      </p:pic>
    </p:spTree>
    <p:extLst>
      <p:ext uri="{BB962C8B-B14F-4D97-AF65-F5344CB8AC3E}">
        <p14:creationId xmlns:p14="http://schemas.microsoft.com/office/powerpoint/2010/main" val="2195343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E38EF-A3A5-4475-BC2A-2F594B494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A8EADC-36D5-414D-A4D5-D4FA6CECC9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012" y="1825625"/>
            <a:ext cx="7733975" cy="4351338"/>
          </a:xfrm>
        </p:spPr>
      </p:pic>
    </p:spTree>
    <p:extLst>
      <p:ext uri="{BB962C8B-B14F-4D97-AF65-F5344CB8AC3E}">
        <p14:creationId xmlns:p14="http://schemas.microsoft.com/office/powerpoint/2010/main" val="3002790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26AB9-8BEC-4A96-A35A-031272609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Propagation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60F7A1-69E0-43F0-BB00-BD04C4096D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029" y="1825625"/>
            <a:ext cx="6951942" cy="4351338"/>
          </a:xfrm>
        </p:spPr>
      </p:pic>
    </p:spTree>
    <p:extLst>
      <p:ext uri="{BB962C8B-B14F-4D97-AF65-F5344CB8AC3E}">
        <p14:creationId xmlns:p14="http://schemas.microsoft.com/office/powerpoint/2010/main" val="1369558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A430B-F08D-4D8B-BF04-EEA4D942A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EC5894-4E3A-4858-B095-8CCD1CB980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575" y="2629694"/>
            <a:ext cx="6800850" cy="2743200"/>
          </a:xfrm>
        </p:spPr>
      </p:pic>
    </p:spTree>
    <p:extLst>
      <p:ext uri="{BB962C8B-B14F-4D97-AF65-F5344CB8AC3E}">
        <p14:creationId xmlns:p14="http://schemas.microsoft.com/office/powerpoint/2010/main" val="1034506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8CF1E-C8E7-4031-88E1-CAEDBC76F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1D CNN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45DB8F-6AF1-4F36-8874-484E364273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108" y="1825625"/>
            <a:ext cx="5109783" cy="4351338"/>
          </a:xfrm>
        </p:spPr>
      </p:pic>
    </p:spTree>
    <p:extLst>
      <p:ext uri="{BB962C8B-B14F-4D97-AF65-F5344CB8AC3E}">
        <p14:creationId xmlns:p14="http://schemas.microsoft.com/office/powerpoint/2010/main" val="1295728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83841-14EF-407B-8DC9-AA2C0C2F26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Performances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577E2B-24EA-4BD5-B955-B5613AE58E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06834" y="3575912"/>
            <a:ext cx="3971109" cy="1655762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dirty="0"/>
              <a:t>Accuracy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Precision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Recall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F1 Score</a:t>
            </a:r>
          </a:p>
        </p:txBody>
      </p:sp>
    </p:spTree>
    <p:extLst>
      <p:ext uri="{BB962C8B-B14F-4D97-AF65-F5344CB8AC3E}">
        <p14:creationId xmlns:p14="http://schemas.microsoft.com/office/powerpoint/2010/main" val="1194955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00102-8088-40BA-87F1-51194DA36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of ML Models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226487-436F-4657-903A-AEC7FB7A92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971" y="3372556"/>
            <a:ext cx="3820058" cy="1257475"/>
          </a:xfrm>
        </p:spPr>
      </p:pic>
    </p:spTree>
    <p:extLst>
      <p:ext uri="{BB962C8B-B14F-4D97-AF65-F5344CB8AC3E}">
        <p14:creationId xmlns:p14="http://schemas.microsoft.com/office/powerpoint/2010/main" val="802516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576A2-4FF4-437C-82C7-AA0182E5C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 of ML Models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CB90D5-D73F-4614-B7CB-CA75C5839A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023" y="3372556"/>
            <a:ext cx="3781953" cy="1257475"/>
          </a:xfrm>
        </p:spPr>
      </p:pic>
    </p:spTree>
    <p:extLst>
      <p:ext uri="{BB962C8B-B14F-4D97-AF65-F5344CB8AC3E}">
        <p14:creationId xmlns:p14="http://schemas.microsoft.com/office/powerpoint/2010/main" val="3734461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BBA7B-17FB-4EAB-A216-7FCAF62EA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of ML Models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0F25EB-EF35-4D64-A559-778319D0AC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287" y="3391609"/>
            <a:ext cx="3591426" cy="1219370"/>
          </a:xfrm>
        </p:spPr>
      </p:pic>
    </p:spTree>
    <p:extLst>
      <p:ext uri="{BB962C8B-B14F-4D97-AF65-F5344CB8AC3E}">
        <p14:creationId xmlns:p14="http://schemas.microsoft.com/office/powerpoint/2010/main" val="322686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48</Words>
  <Application>Microsoft Office PowerPoint</Application>
  <PresentationFormat>Widescreen</PresentationFormat>
  <Paragraphs>18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Random Forest</vt:lpstr>
      <vt:lpstr>KNN</vt:lpstr>
      <vt:lpstr>Back Propagation</vt:lpstr>
      <vt:lpstr>RNN</vt:lpstr>
      <vt:lpstr>1D CNN</vt:lpstr>
      <vt:lpstr>Performances</vt:lpstr>
      <vt:lpstr>Accuracy of ML Models</vt:lpstr>
      <vt:lpstr>Precision of ML Models</vt:lpstr>
      <vt:lpstr>Recall of ML Models</vt:lpstr>
      <vt:lpstr>F1 Score of ML Models</vt:lpstr>
      <vt:lpstr>Accuracy of DL Models</vt:lpstr>
      <vt:lpstr>Precision of DL Models</vt:lpstr>
      <vt:lpstr>Recall of DL Models</vt:lpstr>
      <vt:lpstr>F1 Score of DL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Performances</dc:title>
  <dc:creator>N I T R O 5</dc:creator>
  <cp:lastModifiedBy>N I T R O 5</cp:lastModifiedBy>
  <cp:revision>4</cp:revision>
  <dcterms:created xsi:type="dcterms:W3CDTF">2024-09-14T04:17:59Z</dcterms:created>
  <dcterms:modified xsi:type="dcterms:W3CDTF">2024-09-14T06:46:45Z</dcterms:modified>
</cp:coreProperties>
</file>