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2754-9207-4A03-A59F-CD9C7DF1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53B1E-11F1-4894-83FB-A818F476E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E0C7C-8325-44D9-8B45-FFC9955D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79-818F-4880-934D-02DE431D263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F0058-D83C-4591-8066-06FDED2E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AF1D9-888D-4EA0-A58C-5C0A4BC1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8BE-8EFB-4B49-8FF8-F707CC61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6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194F-D14B-4672-9226-CE0C88E9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D6E9D-F717-4C47-859C-D6CB1BDDE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705DA-1266-4729-9E4A-5F763D5F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79-818F-4880-934D-02DE431D263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7C520-E1A4-4612-AF1E-70AF89F0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5ED23-6758-464A-B72D-356FDCE4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8BE-8EFB-4B49-8FF8-F707CC61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8B94E-6463-452A-8DF0-EDFC58E73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50487-9D9E-4B10-8C95-916F64E34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4F922-3BB3-4DC9-B671-BADB2598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79-818F-4880-934D-02DE431D263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7DFD3-1192-4CC0-A46A-7F78EDDC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12DC8-B9F4-4F93-99E1-22E476B4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8BE-8EFB-4B49-8FF8-F707CC61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0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016D-4B5A-4859-8424-34A9ACAF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9E54-0F9C-4A2F-A14B-5E5169CC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1ECCF-3CD0-402F-BAE5-849939FE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79-818F-4880-934D-02DE431D263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82EB8-B71E-43B8-961F-3559DFF7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5D501-C8C4-46BC-A2FA-64B6DC38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8BE-8EFB-4B49-8FF8-F707CC61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9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C4D9-5F94-4E73-85AD-99440622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A8F01-FC59-4892-89B3-3CA0D67EC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D3DC8-802A-49FF-9629-154B40DB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79-818F-4880-934D-02DE431D263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D646E-C012-4DF9-8461-BF9E4C0A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77C5C-ACF3-4774-8325-46F21122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8BE-8EFB-4B49-8FF8-F707CC61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7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DE8D-B6BB-4A3E-8AC4-8B9608F2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1668-DC04-46D0-A004-FFDE033FF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A89EE-258C-48B9-920B-1A5CD415C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EF81A-D904-43BC-97E8-A911A92A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79-818F-4880-934D-02DE431D263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284A-02FC-43CB-80D9-28D07FB6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EF99A-92E5-4F01-9E20-125525FE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8BE-8EFB-4B49-8FF8-F707CC61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4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EC60-6379-4CE0-B2AC-EB98EE66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21311-B8D8-42FD-9B7F-C48743A00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A2062-E3A8-4096-94A3-24506152E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BD194-4013-4E4C-AFF8-422144BA1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B583E-46D3-4763-B27F-8F2B7D1A5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385C6-AC55-4EF6-906F-A6876F2C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79-818F-4880-934D-02DE431D263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84EEA-0E30-4D32-AA4B-827DFFF5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A5FD5-00A8-4A68-9C36-C30853E8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8BE-8EFB-4B49-8FF8-F707CC61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0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8FAA-E6BD-4661-B6C2-D29656B9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B893D-52C1-49DE-8C22-D833FBAA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79-818F-4880-934D-02DE431D263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B1B94-895F-4D0C-BE11-9987FD87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C359A-4FC1-488F-980C-3A3E1BFA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8BE-8EFB-4B49-8FF8-F707CC61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9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618B8-05B6-4666-8398-EFA682FE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79-818F-4880-934D-02DE431D263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A463F-B139-43C0-85B0-17D3EE4D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CDE6A-3E3E-4A99-BF3E-B740B0B8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8BE-8EFB-4B49-8FF8-F707CC61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5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42D4-6666-41AE-8C13-F5D9181B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205D-1622-49C7-B268-73AA196FD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E38A6-CA1B-44A7-8D32-2C9648ED3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5335B-F24D-46E1-ABCB-F3836C3E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79-818F-4880-934D-02DE431D263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CD56C-ADE3-4C1A-9078-478761B1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30037-6A72-40DA-8B84-B303B82D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8BE-8EFB-4B49-8FF8-F707CC61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9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7D8E-6546-458E-AFAE-622AAEEB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1E68AE-E837-4BF1-AE5B-BDF87A154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00F96-44C9-46AF-844E-C18B7C10C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04A2C-F8B1-4830-853B-5707EB21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79-818F-4880-934D-02DE431D263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F9AE5-5749-416B-8D8F-07AE6178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D6106-027A-412E-9A19-B5027D43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8BE-8EFB-4B49-8FF8-F707CC61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0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87EF7-5C2C-406E-8403-0218ADC4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4AA7D-421F-4F2A-8D79-AE8AC2D54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1414B-AD87-4B4A-9893-1090C36EB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11179-818F-4880-934D-02DE431D263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C9D23-0F1A-4D5C-98AC-CBCCA11CA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8F113-AC40-40FD-816E-B84F56479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E68BE-8EFB-4B49-8FF8-F707CC61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4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04F7-5B03-40A3-957F-B1EA2084E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Sentiment Classification on Bengali Food and Restaurant Reviews</a:t>
            </a:r>
          </a:p>
        </p:txBody>
      </p:sp>
    </p:spTree>
    <p:extLst>
      <p:ext uri="{BB962C8B-B14F-4D97-AF65-F5344CB8AC3E}">
        <p14:creationId xmlns:p14="http://schemas.microsoft.com/office/powerpoint/2010/main" val="266155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74BA-A83D-4799-B8DF-1210A04D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0EDA-7DE9-4602-87D6-FF7C2BFB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characteristics and grammar have been ignored.</a:t>
            </a:r>
          </a:p>
          <a:p>
            <a:r>
              <a:rPr lang="en-US" dirty="0"/>
              <a:t>Existing models failed to identify the unique features and patterns of Bangla language.</a:t>
            </a:r>
          </a:p>
        </p:txBody>
      </p:sp>
    </p:spTree>
    <p:extLst>
      <p:ext uri="{BB962C8B-B14F-4D97-AF65-F5344CB8AC3E}">
        <p14:creationId xmlns:p14="http://schemas.microsoft.com/office/powerpoint/2010/main" val="66530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F493A-2DFF-4496-A3F2-CC3125B1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0720-9FFD-4E4A-8FE4-BB4119785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high quality dataset on Bangla text.</a:t>
            </a:r>
          </a:p>
          <a:p>
            <a:r>
              <a:rPr lang="en-US" dirty="0"/>
              <a:t>Designing ML and deep learning model to evaluate sentiment.</a:t>
            </a:r>
          </a:p>
          <a:p>
            <a:r>
              <a:rPr lang="en-US" dirty="0"/>
              <a:t>Optimizing model which includes hyperparameter tuning</a:t>
            </a:r>
          </a:p>
          <a:p>
            <a:r>
              <a:rPr lang="en-US" dirty="0"/>
              <a:t>Providing practical implications such as market research, product quality improvement etc.</a:t>
            </a:r>
          </a:p>
        </p:txBody>
      </p:sp>
    </p:spTree>
    <p:extLst>
      <p:ext uri="{BB962C8B-B14F-4D97-AF65-F5344CB8AC3E}">
        <p14:creationId xmlns:p14="http://schemas.microsoft.com/office/powerpoint/2010/main" val="410707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064B-486F-4D13-9F24-0444DC43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92E55-88F7-43C0-BC96-E2D52953A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Dataset Collection and EDA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Preprocessing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Removing Stop Words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Removing Punctuations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Removing Low Length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Word Distribution Statistics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Train Test Split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Label Encoding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Tokenization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Vectorization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Architectures</a:t>
            </a:r>
          </a:p>
          <a:p>
            <a:pPr marL="457200" lvl="1" indent="0">
              <a:buNone/>
            </a:pPr>
            <a:r>
              <a:rPr lang="en-US" dirty="0"/>
              <a:t>Random Forest, KNN, RNN, LSTM, GRU, CNN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Training</a:t>
            </a:r>
          </a:p>
        </p:txBody>
      </p:sp>
    </p:spTree>
    <p:extLst>
      <p:ext uri="{BB962C8B-B14F-4D97-AF65-F5344CB8AC3E}">
        <p14:creationId xmlns:p14="http://schemas.microsoft.com/office/powerpoint/2010/main" val="13433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49C5-CEBF-4EB2-AD26-C815CEF1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FA4D9-2D03-4199-8B3C-5825F04EA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Evaluation Metrics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Accuracy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Precision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Recall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F1 Score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Performance Evaluation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Visualization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4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7966-0961-412D-8F17-6ACB0FFA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1E817-AD1F-496A-AFC2-015E9B59F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1-Dimensional CNN performed the best among all the applied model.</a:t>
            </a:r>
          </a:p>
        </p:txBody>
      </p:sp>
    </p:spTree>
    <p:extLst>
      <p:ext uri="{BB962C8B-B14F-4D97-AF65-F5344CB8AC3E}">
        <p14:creationId xmlns:p14="http://schemas.microsoft.com/office/powerpoint/2010/main" val="161485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138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Sentiment Classification on Bengali Food and Restaurant Reviews</vt:lpstr>
      <vt:lpstr>Problem Statement</vt:lpstr>
      <vt:lpstr>Objective</vt:lpstr>
      <vt:lpstr>Methodology</vt:lpstr>
      <vt:lpstr>Result and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Classification on Bengali Food and Restaurant Reviews</dc:title>
  <dc:creator>N I T R O 5</dc:creator>
  <cp:lastModifiedBy>N I T R O 5</cp:lastModifiedBy>
  <cp:revision>18</cp:revision>
  <dcterms:created xsi:type="dcterms:W3CDTF">2024-09-06T18:47:48Z</dcterms:created>
  <dcterms:modified xsi:type="dcterms:W3CDTF">2024-09-09T06:54:14Z</dcterms:modified>
</cp:coreProperties>
</file>