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61" r:id="rId4"/>
    <p:sldId id="262" r:id="rId5"/>
    <p:sldId id="263" r:id="rId6"/>
    <p:sldId id="264" r:id="rId7"/>
    <p:sldId id="25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1EA56E0-3E8F-4253-9B00-4F08DF8B309A}"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EF28D-6206-4D21-945E-0666D5E7BA2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9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A56E0-3E8F-4253-9B00-4F08DF8B309A}"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EF28D-6206-4D21-945E-0666D5E7BA2F}" type="slidenum">
              <a:rPr lang="en-US" smtClean="0"/>
              <a:t>‹#›</a:t>
            </a:fld>
            <a:endParaRPr lang="en-US"/>
          </a:p>
        </p:txBody>
      </p:sp>
    </p:spTree>
    <p:extLst>
      <p:ext uri="{BB962C8B-B14F-4D97-AF65-F5344CB8AC3E}">
        <p14:creationId xmlns:p14="http://schemas.microsoft.com/office/powerpoint/2010/main" val="266873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A56E0-3E8F-4253-9B00-4F08DF8B309A}"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EF28D-6206-4D21-945E-0666D5E7BA2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50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A56E0-3E8F-4253-9B00-4F08DF8B309A}"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EF28D-6206-4D21-945E-0666D5E7BA2F}" type="slidenum">
              <a:rPr lang="en-US" smtClean="0"/>
              <a:t>‹#›</a:t>
            </a:fld>
            <a:endParaRPr lang="en-US"/>
          </a:p>
        </p:txBody>
      </p:sp>
    </p:spTree>
    <p:extLst>
      <p:ext uri="{BB962C8B-B14F-4D97-AF65-F5344CB8AC3E}">
        <p14:creationId xmlns:p14="http://schemas.microsoft.com/office/powerpoint/2010/main" val="223121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EA56E0-3E8F-4253-9B00-4F08DF8B309A}"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EF28D-6206-4D21-945E-0666D5E7BA2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39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EA56E0-3E8F-4253-9B00-4F08DF8B309A}"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EF28D-6206-4D21-945E-0666D5E7BA2F}" type="slidenum">
              <a:rPr lang="en-US" smtClean="0"/>
              <a:t>‹#›</a:t>
            </a:fld>
            <a:endParaRPr lang="en-US"/>
          </a:p>
        </p:txBody>
      </p:sp>
    </p:spTree>
    <p:extLst>
      <p:ext uri="{BB962C8B-B14F-4D97-AF65-F5344CB8AC3E}">
        <p14:creationId xmlns:p14="http://schemas.microsoft.com/office/powerpoint/2010/main" val="23660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EA56E0-3E8F-4253-9B00-4F08DF8B309A}"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BEF28D-6206-4D21-945E-0666D5E7BA2F}" type="slidenum">
              <a:rPr lang="en-US" smtClean="0"/>
              <a:t>‹#›</a:t>
            </a:fld>
            <a:endParaRPr lang="en-US"/>
          </a:p>
        </p:txBody>
      </p:sp>
    </p:spTree>
    <p:extLst>
      <p:ext uri="{BB962C8B-B14F-4D97-AF65-F5344CB8AC3E}">
        <p14:creationId xmlns:p14="http://schemas.microsoft.com/office/powerpoint/2010/main" val="218649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EA56E0-3E8F-4253-9B00-4F08DF8B309A}"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BEF28D-6206-4D21-945E-0666D5E7BA2F}" type="slidenum">
              <a:rPr lang="en-US" smtClean="0"/>
              <a:t>‹#›</a:t>
            </a:fld>
            <a:endParaRPr lang="en-US"/>
          </a:p>
        </p:txBody>
      </p:sp>
    </p:spTree>
    <p:extLst>
      <p:ext uri="{BB962C8B-B14F-4D97-AF65-F5344CB8AC3E}">
        <p14:creationId xmlns:p14="http://schemas.microsoft.com/office/powerpoint/2010/main" val="172905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A56E0-3E8F-4253-9B00-4F08DF8B309A}"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BEF28D-6206-4D21-945E-0666D5E7BA2F}" type="slidenum">
              <a:rPr lang="en-US" smtClean="0"/>
              <a:t>‹#›</a:t>
            </a:fld>
            <a:endParaRPr lang="en-US"/>
          </a:p>
        </p:txBody>
      </p:sp>
    </p:spTree>
    <p:extLst>
      <p:ext uri="{BB962C8B-B14F-4D97-AF65-F5344CB8AC3E}">
        <p14:creationId xmlns:p14="http://schemas.microsoft.com/office/powerpoint/2010/main" val="408512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EA56E0-3E8F-4253-9B00-4F08DF8B309A}"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EF28D-6206-4D21-945E-0666D5E7BA2F}" type="slidenum">
              <a:rPr lang="en-US" smtClean="0"/>
              <a:t>‹#›</a:t>
            </a:fld>
            <a:endParaRPr lang="en-US"/>
          </a:p>
        </p:txBody>
      </p:sp>
    </p:spTree>
    <p:extLst>
      <p:ext uri="{BB962C8B-B14F-4D97-AF65-F5344CB8AC3E}">
        <p14:creationId xmlns:p14="http://schemas.microsoft.com/office/powerpoint/2010/main" val="90573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EA56E0-3E8F-4253-9B00-4F08DF8B309A}"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EF28D-6206-4D21-945E-0666D5E7BA2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81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1EA56E0-3E8F-4253-9B00-4F08DF8B309A}" type="datetimeFigureOut">
              <a:rPr lang="en-US" smtClean="0"/>
              <a:t>7/1/2024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BEF28D-6206-4D21-945E-0666D5E7BA2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79983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t>
            </a:r>
            <a:r>
              <a:rPr lang="en-US" sz="3600" dirty="0"/>
              <a:t>Mid-Term Final Year Project Evaluation Report </a:t>
            </a:r>
            <a:br>
              <a:rPr lang="en-US" sz="3600" dirty="0"/>
            </a:br>
            <a:r>
              <a:rPr lang="en-US" sz="3600" dirty="0"/>
              <a:t>on </a:t>
            </a:r>
            <a:br>
              <a:rPr lang="en-US" sz="3600" dirty="0"/>
            </a:br>
            <a:r>
              <a:rPr lang="en-US" sz="3600" dirty="0"/>
              <a:t>  TEXT BASED FEEDBACK ANALYSIS</a:t>
            </a:r>
          </a:p>
        </p:txBody>
      </p:sp>
      <p:sp>
        <p:nvSpPr>
          <p:cNvPr id="3" name="Subtitle 2"/>
          <p:cNvSpPr>
            <a:spLocks noGrp="1"/>
          </p:cNvSpPr>
          <p:nvPr>
            <p:ph type="subTitle" idx="1"/>
          </p:nvPr>
        </p:nvSpPr>
        <p:spPr/>
        <p:txBody>
          <a:bodyPr/>
          <a:lstStyle/>
          <a:p>
            <a:r>
              <a:rPr lang="en-US" dirty="0"/>
              <a:t>PRESENTATION</a:t>
            </a:r>
          </a:p>
        </p:txBody>
      </p:sp>
    </p:spTree>
    <p:extLst>
      <p:ext uri="{BB962C8B-B14F-4D97-AF65-F5344CB8AC3E}">
        <p14:creationId xmlns:p14="http://schemas.microsoft.com/office/powerpoint/2010/main" val="202866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buNone/>
            </a:pPr>
            <a:r>
              <a:rPr lang="en-US" sz="3200" dirty="0"/>
              <a:t>Text feedback analysis refers to the process of evaluating and interpreting textual feedback to derive meaningful insights. This involves examining written comments, reviews, survey responses, and other forms of textual data to understand the opinions, sentiments, and key themes expressed by the respondents. The goal is to identify patterns, trends, and actionable insights that can inform decision-making and improvements.</a:t>
            </a:r>
          </a:p>
        </p:txBody>
      </p:sp>
    </p:spTree>
    <p:extLst>
      <p:ext uri="{BB962C8B-B14F-4D97-AF65-F5344CB8AC3E}">
        <p14:creationId xmlns:p14="http://schemas.microsoft.com/office/powerpoint/2010/main" val="337191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EDE6-82E9-461D-B05C-DB6149A09BFF}"/>
              </a:ext>
            </a:extLst>
          </p:cNvPr>
          <p:cNvSpPr>
            <a:spLocks noGrp="1"/>
          </p:cNvSpPr>
          <p:nvPr>
            <p:ph type="title" idx="4294967295"/>
          </p:nvPr>
        </p:nvSpPr>
        <p:spPr>
          <a:xfrm>
            <a:off x="1429789" y="2679700"/>
            <a:ext cx="9718675" cy="1498600"/>
          </a:xfrm>
        </p:spPr>
        <p:txBody>
          <a:bodyPr/>
          <a:lstStyle/>
          <a:p>
            <a:r>
              <a:rPr lang="en-US" dirty="0"/>
              <a:t>Methodology(Sentiment Analysis)</a:t>
            </a:r>
          </a:p>
        </p:txBody>
      </p:sp>
    </p:spTree>
    <p:extLst>
      <p:ext uri="{BB962C8B-B14F-4D97-AF65-F5344CB8AC3E}">
        <p14:creationId xmlns:p14="http://schemas.microsoft.com/office/powerpoint/2010/main" val="350017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243F-982A-44E1-BB21-BF2A7A045C0E}"/>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D15F23FA-53F9-4EF9-80AD-673CBFDFC236}"/>
              </a:ext>
            </a:extLst>
          </p:cNvPr>
          <p:cNvSpPr>
            <a:spLocks noGrp="1"/>
          </p:cNvSpPr>
          <p:nvPr>
            <p:ph idx="1"/>
          </p:nvPr>
        </p:nvSpPr>
        <p:spPr/>
        <p:txBody>
          <a:bodyPr/>
          <a:lstStyle/>
          <a:p>
            <a:r>
              <a:rPr lang="en-US" dirty="0"/>
              <a:t>Collected data regarding feedback of a </a:t>
            </a:r>
            <a:r>
              <a:rPr lang="en-US" dirty="0" err="1"/>
              <a:t>reataurant</a:t>
            </a:r>
            <a:endParaRPr lang="en-US" dirty="0"/>
          </a:p>
        </p:txBody>
      </p:sp>
    </p:spTree>
    <p:extLst>
      <p:ext uri="{BB962C8B-B14F-4D97-AF65-F5344CB8AC3E}">
        <p14:creationId xmlns:p14="http://schemas.microsoft.com/office/powerpoint/2010/main" val="117999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202D-56C0-4DE9-94B4-1B2F4CFBEC56}"/>
              </a:ext>
            </a:extLst>
          </p:cNvPr>
          <p:cNvSpPr>
            <a:spLocks noGrp="1"/>
          </p:cNvSpPr>
          <p:nvPr>
            <p:ph type="title"/>
          </p:nvPr>
        </p:nvSpPr>
        <p:spPr/>
        <p:txBody>
          <a:bodyPr/>
          <a:lstStyle/>
          <a:p>
            <a:r>
              <a:rPr lang="en-US" dirty="0"/>
              <a:t>Feature Selection and Extraction</a:t>
            </a:r>
          </a:p>
        </p:txBody>
      </p:sp>
      <p:sp>
        <p:nvSpPr>
          <p:cNvPr id="3" name="Content Placeholder 2">
            <a:extLst>
              <a:ext uri="{FF2B5EF4-FFF2-40B4-BE49-F238E27FC236}">
                <a16:creationId xmlns:a16="http://schemas.microsoft.com/office/drawing/2014/main" id="{8382104C-1CAC-4769-A108-39E519FB98FC}"/>
              </a:ext>
            </a:extLst>
          </p:cNvPr>
          <p:cNvSpPr>
            <a:spLocks noGrp="1"/>
          </p:cNvSpPr>
          <p:nvPr>
            <p:ph idx="1"/>
          </p:nvPr>
        </p:nvSpPr>
        <p:spPr/>
        <p:txBody>
          <a:bodyPr/>
          <a:lstStyle/>
          <a:p>
            <a:r>
              <a:rPr lang="en-US" dirty="0"/>
              <a:t>Bag of Words Model</a:t>
            </a:r>
          </a:p>
          <a:p>
            <a:r>
              <a:rPr lang="en-US" dirty="0"/>
              <a:t>Handling Syntactic and Semantic Properties</a:t>
            </a:r>
          </a:p>
          <a:p>
            <a:r>
              <a:rPr lang="en-US" dirty="0"/>
              <a:t>Handling Negation</a:t>
            </a:r>
          </a:p>
        </p:txBody>
      </p:sp>
    </p:spTree>
    <p:extLst>
      <p:ext uri="{BB962C8B-B14F-4D97-AF65-F5344CB8AC3E}">
        <p14:creationId xmlns:p14="http://schemas.microsoft.com/office/powerpoint/2010/main" val="170275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0F83-14CF-4205-971F-AE54C68938A5}"/>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2BDEF26A-1F8D-44CF-AA23-1CD634E161FC}"/>
              </a:ext>
            </a:extLst>
          </p:cNvPr>
          <p:cNvSpPr>
            <a:spLocks noGrp="1"/>
          </p:cNvSpPr>
          <p:nvPr>
            <p:ph idx="1"/>
          </p:nvPr>
        </p:nvSpPr>
        <p:spPr/>
        <p:txBody>
          <a:bodyPr/>
          <a:lstStyle/>
          <a:p>
            <a:r>
              <a:rPr lang="en-US" dirty="0"/>
              <a:t>Supervised Learning</a:t>
            </a:r>
          </a:p>
          <a:p>
            <a:r>
              <a:rPr lang="en-US" dirty="0"/>
              <a:t>Unsupervised Learning</a:t>
            </a:r>
          </a:p>
        </p:txBody>
      </p:sp>
    </p:spTree>
    <p:extLst>
      <p:ext uri="{BB962C8B-B14F-4D97-AF65-F5344CB8AC3E}">
        <p14:creationId xmlns:p14="http://schemas.microsoft.com/office/powerpoint/2010/main" val="274608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dirty="0"/>
              <a:t>1.DATA CLEANING AND PRE-PROCESSING.</a:t>
            </a:r>
          </a:p>
          <a:p>
            <a:r>
              <a:rPr lang="en-US" dirty="0"/>
              <a:t>2.SENTIMENT ANALYSIS.</a:t>
            </a:r>
          </a:p>
          <a:p>
            <a:r>
              <a:rPr lang="en-US" dirty="0"/>
              <a:t>3.KEYWORD EXTRACTION.</a:t>
            </a:r>
          </a:p>
          <a:p>
            <a:r>
              <a:rPr lang="en-US" dirty="0"/>
              <a:t>4.ENTITY RECOGNITION.</a:t>
            </a:r>
          </a:p>
          <a:p>
            <a:r>
              <a:rPr lang="en-US" dirty="0"/>
              <a:t>5.TOP MODELING.</a:t>
            </a:r>
          </a:p>
          <a:p>
            <a:r>
              <a:rPr lang="en-US" dirty="0"/>
              <a:t>6.VISUALIZATION.</a:t>
            </a:r>
          </a:p>
          <a:p>
            <a:endParaRPr lang="en-US" dirty="0"/>
          </a:p>
        </p:txBody>
      </p:sp>
    </p:spTree>
    <p:extLst>
      <p:ext uri="{BB962C8B-B14F-4D97-AF65-F5344CB8AC3E}">
        <p14:creationId xmlns:p14="http://schemas.microsoft.com/office/powerpoint/2010/main" val="162070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088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This project will develop an automated approach using NLP and machine learning to categorize customer feedback text based on sentiment. Accurately classifying feedback at scale will provide businesses with data-driven insights to improve customer satisfaction.</a:t>
            </a:r>
          </a:p>
          <a:p>
            <a:endParaRPr lang="en-US" dirty="0"/>
          </a:p>
        </p:txBody>
      </p:sp>
    </p:spTree>
    <p:extLst>
      <p:ext uri="{BB962C8B-B14F-4D97-AF65-F5344CB8AC3E}">
        <p14:creationId xmlns:p14="http://schemas.microsoft.com/office/powerpoint/2010/main" val="1785882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108</TotalTime>
  <Words>192</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 Mid-Term Final Year Project Evaluation Report  on    TEXT BASED FEEDBACK ANALYSIS</vt:lpstr>
      <vt:lpstr>INTRODUCTION</vt:lpstr>
      <vt:lpstr>Methodology(Sentiment Analysis)</vt:lpstr>
      <vt:lpstr>Data Collection</vt:lpstr>
      <vt:lpstr>Feature Selection and Extraction</vt:lpstr>
      <vt:lpstr>Classification</vt:lpstr>
      <vt:lpstr>METHODOLOGY</vt:lpstr>
      <vt:lpstr>WORK DONE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N I T R O 5</cp:lastModifiedBy>
  <cp:revision>10</cp:revision>
  <dcterms:created xsi:type="dcterms:W3CDTF">2024-06-21T04:02:45Z</dcterms:created>
  <dcterms:modified xsi:type="dcterms:W3CDTF">2024-07-01T04:02:42Z</dcterms:modified>
</cp:coreProperties>
</file>