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8A7564-ECC7-4F25-AD45-AC767422AD7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15AF5B-BF76-40E4-9AE0-8AB3BB4716E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Shoghlak mn l beet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Slogan/Nick Name(optional)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Aya Ahmed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Dina Ahmed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 Ahmed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you will do 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application and Website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80880" y="4190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S/W specification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S/W specification ..continue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Who will use the product?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1-Stackhoulder: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your objective ?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main deliverables of the product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S/W specification ..continue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  <Words>70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2018-02-01T12:10:36Z</dcterms:created>
  <dc:creator>Ghada</dc:creator>
  <dc:description/>
  <dc:language>en-US</dc:language>
  <cp:lastModifiedBy/>
  <dcterms:modified xsi:type="dcterms:W3CDTF">2018-04-24T13:01:02Z</dcterms:modified>
  <cp:revision>7</cp:revision>
  <dc:subject/>
  <dc:title>Case Study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