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b2f293e9a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b2f293e9a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b2f293e9a_0_1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b2f293e9a_0_1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b2f293e9a_0_1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b2f293e9a_0_1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3a70efda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3a70efda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3a70efda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3a70efda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b2f293e9a_0_1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b2f293e9a_0_1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b2f293e9a_0_1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b2f293e9a_0_1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474700" y="816125"/>
            <a:ext cx="3887100" cy="381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Oyo Project Report</a:t>
            </a:r>
            <a:endParaRPr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 the recent years there has been significant growth of Hotel Bookings through OYO Founded in 2013 ,  OYO initially consisted mainly of budget hotels. The startup expanded globally with thousands of hotels, vacation homes, and millions of rooms in hundreds of cities in India.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The analysis of hotel bookings , cancellation rate , types of bookings  as well as other f</a:t>
            </a:r>
            <a:r>
              <a:rPr lang="en" sz="1700"/>
              <a:t>actors are the main topics of this report . 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of Hotels across Cities 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3909900"/>
            <a:ext cx="8520600" cy="1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Top three cities with maximum  number of hotels are Delhi  , Bangalore and Gurgaon   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200" y="1017725"/>
            <a:ext cx="5447475" cy="28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Cancellation of Bookings 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3923725"/>
            <a:ext cx="8520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Now there seems to be high cancellations across various cities thus one has to analyse as to why this  number is so high 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111950"/>
            <a:ext cx="5192801" cy="26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amount for cancelled bookings across cities 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3955300"/>
            <a:ext cx="8520600" cy="9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495"/>
              <a:t>It can be seen that Mumbai has contributed to max loss due to most cancelled bookings  followed by Delhi  .   </a:t>
            </a:r>
            <a:endParaRPr sz="149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495"/>
              <a:t>Also  ,  total loss due to  cancellation  = canceled no. of bookings x average pay rent</a:t>
            </a:r>
            <a:endParaRPr sz="1495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750" y="905375"/>
            <a:ext cx="5303951" cy="30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Bookings Cancelled  across cities 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434525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Here it can be seen that Mumbai has the  highest number cancellations followed by Delhi .</a:t>
            </a:r>
            <a:endParaRPr sz="170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095525"/>
            <a:ext cx="5715000" cy="31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price of bookings 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Now after further analysis it was quite evident that cancellations mainly occur because of high price as is being depicted by this graph . 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775" y="2114025"/>
            <a:ext cx="5028450" cy="27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analysis showed following results 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1429125" y="175285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52850"/>
            <a:ext cx="4475225" cy="28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3950" y="1752850"/>
            <a:ext cx="3911025" cy="28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