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4013" r:id="rId2"/>
  </p:sldMasterIdLst>
  <p:notesMasterIdLst>
    <p:notesMasterId r:id="rId31"/>
  </p:notesMasterIdLst>
  <p:sldIdLst>
    <p:sldId id="329" r:id="rId3"/>
    <p:sldId id="256" r:id="rId4"/>
    <p:sldId id="257" r:id="rId5"/>
    <p:sldId id="260" r:id="rId6"/>
    <p:sldId id="262" r:id="rId7"/>
    <p:sldId id="318" r:id="rId8"/>
    <p:sldId id="258" r:id="rId9"/>
    <p:sldId id="330" r:id="rId10"/>
    <p:sldId id="324" r:id="rId11"/>
    <p:sldId id="322" r:id="rId12"/>
    <p:sldId id="275" r:id="rId13"/>
    <p:sldId id="276" r:id="rId14"/>
    <p:sldId id="326" r:id="rId15"/>
    <p:sldId id="325" r:id="rId16"/>
    <p:sldId id="321" r:id="rId17"/>
    <p:sldId id="327" r:id="rId18"/>
    <p:sldId id="278" r:id="rId19"/>
    <p:sldId id="263" r:id="rId20"/>
    <p:sldId id="264" r:id="rId21"/>
    <p:sldId id="265" r:id="rId22"/>
    <p:sldId id="266" r:id="rId23"/>
    <p:sldId id="261" r:id="rId24"/>
    <p:sldId id="269" r:id="rId25"/>
    <p:sldId id="328" r:id="rId26"/>
    <p:sldId id="273" r:id="rId27"/>
    <p:sldId id="267" r:id="rId28"/>
    <p:sldId id="268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C61FDD-4D46-4A1B-B3DC-BDD5EDD47B01}">
          <p14:sldIdLst>
            <p14:sldId id="329"/>
            <p14:sldId id="256"/>
            <p14:sldId id="257"/>
            <p14:sldId id="260"/>
            <p14:sldId id="262"/>
            <p14:sldId id="318"/>
            <p14:sldId id="258"/>
            <p14:sldId id="330"/>
            <p14:sldId id="324"/>
            <p14:sldId id="322"/>
            <p14:sldId id="275"/>
            <p14:sldId id="276"/>
          </p14:sldIdLst>
        </p14:section>
        <p14:section name="Untitled Section" id="{C99AA1B5-1E36-41D5-8D52-E3D4154C5948}">
          <p14:sldIdLst>
            <p14:sldId id="326"/>
            <p14:sldId id="325"/>
            <p14:sldId id="321"/>
            <p14:sldId id="327"/>
            <p14:sldId id="278"/>
            <p14:sldId id="263"/>
            <p14:sldId id="264"/>
            <p14:sldId id="265"/>
            <p14:sldId id="266"/>
            <p14:sldId id="261"/>
          </p14:sldIdLst>
        </p14:section>
        <p14:section name="Untitled Section" id="{32017F92-0EB2-4ED4-8375-812640F04CE8}">
          <p14:sldIdLst>
            <p14:sldId id="269"/>
            <p14:sldId id="328"/>
            <p14:sldId id="273"/>
            <p14:sldId id="267"/>
            <p14:sldId id="26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50F1F-961C-0DD2-EE12-7F346216A329}" v="3" dt="2020-10-16T06:40:42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83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8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8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8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C87DD-6690-41B0-9ADC-DAD63B6E2C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4849E984-5A8D-4B0B-9E55-1485D27D131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AU" b="0" i="0" u="none" strike="noStrike" cap="none" baseline="0" noProof="0" dirty="0">
              <a:latin typeface="Century Gothic"/>
            </a:rPr>
            <a:t>Project for </a:t>
          </a:r>
          <a:r>
            <a:rPr lang="en-AU" b="0" i="0" u="none" strike="noStrike" cap="none" baseline="0" noProof="0" dirty="0" err="1">
              <a:latin typeface="Century Gothic"/>
            </a:rPr>
            <a:t>Babtye</a:t>
          </a:r>
          <a:r>
            <a:rPr lang="en-AU" b="0" i="0" u="none" strike="noStrike" cap="none" baseline="0" noProof="0" dirty="0">
              <a:latin typeface="Century Gothic"/>
            </a:rPr>
            <a:t> Clothing Store</a:t>
          </a:r>
          <a:endParaRPr lang="en-AU" b="0" i="0" u="none" strike="noStrike" cap="none" baseline="0" noProof="0" dirty="0">
            <a:solidFill>
              <a:srgbClr val="010000"/>
            </a:solidFill>
            <a:latin typeface="Century Gothic"/>
          </a:endParaRPr>
        </a:p>
      </dgm:t>
    </dgm:pt>
    <dgm:pt modelId="{ACA95DAA-18E1-4559-A3ED-D0080CB15143}" type="parTrans" cxnId="{CDE76611-27C9-48C4-84A0-533F870802A4}">
      <dgm:prSet/>
      <dgm:spPr/>
      <dgm:t>
        <a:bodyPr/>
        <a:lstStyle/>
        <a:p>
          <a:endParaRPr lang="en-US"/>
        </a:p>
      </dgm:t>
    </dgm:pt>
    <dgm:pt modelId="{3CA3A8F5-F753-4AC9-BCE1-9D4D182D42F2}" type="sibTrans" cxnId="{CDE76611-27C9-48C4-84A0-533F870802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135788-3B9F-4876-AA5E-39CC289B3DE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Envisioned Solution: Working app and database</a:t>
          </a:r>
          <a:endParaRPr lang="en-AU" dirty="0"/>
        </a:p>
      </dgm:t>
    </dgm:pt>
    <dgm:pt modelId="{370F64D5-2DF4-41D3-9022-EF64BF449C03}" type="parTrans" cxnId="{B632DEF7-C9F0-4DA8-893C-2CC219465733}">
      <dgm:prSet/>
      <dgm:spPr/>
      <dgm:t>
        <a:bodyPr/>
        <a:lstStyle/>
        <a:p>
          <a:endParaRPr lang="en-US"/>
        </a:p>
      </dgm:t>
    </dgm:pt>
    <dgm:pt modelId="{EC8A93C7-60BA-44EC-9724-D526337F4B5F}" type="sibTrans" cxnId="{B632DEF7-C9F0-4DA8-893C-2CC2194657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2F36C4-57CB-4F00-A6CF-1418DBFC2DE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Mobile App for Barcode Reader </a:t>
          </a:r>
          <a:endParaRPr lang="en-AU" dirty="0"/>
        </a:p>
      </dgm:t>
    </dgm:pt>
    <dgm:pt modelId="{1ECC44F1-BC83-407E-BD6E-BD067487C276}" type="parTrans" cxnId="{A9E97A5D-3964-4C22-8CAA-41EF19CA4509}">
      <dgm:prSet/>
      <dgm:spPr/>
      <dgm:t>
        <a:bodyPr/>
        <a:lstStyle/>
        <a:p>
          <a:endParaRPr lang="en-US"/>
        </a:p>
      </dgm:t>
    </dgm:pt>
    <dgm:pt modelId="{D722D09B-2B4A-4290-B744-3D73BBACBEF4}" type="sibTrans" cxnId="{A9E97A5D-3964-4C22-8CAA-41EF19CA45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7CA4D4-A419-4DB4-944A-78AB90AFDD0C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5 Members </a:t>
          </a:r>
          <a:endParaRPr lang="en-AU" dirty="0"/>
        </a:p>
      </dgm:t>
    </dgm:pt>
    <dgm:pt modelId="{EE3CCC9A-22F1-4FB3-BF83-0F5C111C542E}" type="parTrans" cxnId="{0584EFF3-9BA2-4C1B-8384-09D1C41AEA5B}">
      <dgm:prSet/>
      <dgm:spPr/>
      <dgm:t>
        <a:bodyPr/>
        <a:lstStyle/>
        <a:p>
          <a:endParaRPr lang="en-US"/>
        </a:p>
      </dgm:t>
    </dgm:pt>
    <dgm:pt modelId="{E7379BFC-14FC-41DC-9650-2B52FB85A562}" type="sibTrans" cxnId="{0584EFF3-9BA2-4C1B-8384-09D1C41AEA5B}">
      <dgm:prSet/>
      <dgm:spPr/>
      <dgm:t>
        <a:bodyPr/>
        <a:lstStyle/>
        <a:p>
          <a:endParaRPr lang="en-US"/>
        </a:p>
      </dgm:t>
    </dgm:pt>
    <dgm:pt modelId="{489BC0C7-805F-42B3-A06F-AC0ADF2CB8EE}" type="pres">
      <dgm:prSet presAssocID="{BB7C87DD-6690-41B0-9ADC-DAD63B6E2CC3}" presName="root" presStyleCnt="0">
        <dgm:presLayoutVars>
          <dgm:dir/>
          <dgm:resizeHandles val="exact"/>
        </dgm:presLayoutVars>
      </dgm:prSet>
      <dgm:spPr/>
    </dgm:pt>
    <dgm:pt modelId="{11C48CDF-1F8F-4403-A1F2-5E19E315B67F}" type="pres">
      <dgm:prSet presAssocID="{BB7C87DD-6690-41B0-9ADC-DAD63B6E2CC3}" presName="container" presStyleCnt="0">
        <dgm:presLayoutVars>
          <dgm:dir/>
          <dgm:resizeHandles val="exact"/>
        </dgm:presLayoutVars>
      </dgm:prSet>
      <dgm:spPr/>
    </dgm:pt>
    <dgm:pt modelId="{3EAA9D0D-4106-4771-8477-5AC4655E1ACD}" type="pres">
      <dgm:prSet presAssocID="{4849E984-5A8D-4B0B-9E55-1485D27D131F}" presName="compNode" presStyleCnt="0"/>
      <dgm:spPr/>
    </dgm:pt>
    <dgm:pt modelId="{334C993C-1808-4556-966A-476C506B4F18}" type="pres">
      <dgm:prSet presAssocID="{4849E984-5A8D-4B0B-9E55-1485D27D131F}" presName="iconBgRect" presStyleLbl="bgShp" presStyleIdx="0" presStyleCnt="4"/>
      <dgm:spPr/>
    </dgm:pt>
    <dgm:pt modelId="{B1D70AC9-64D1-484E-A11F-BDBD3F5717BE}" type="pres">
      <dgm:prSet presAssocID="{4849E984-5A8D-4B0B-9E55-1485D27D13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9AE4CDD-6394-470D-A5A4-67C96B7AF63F}" type="pres">
      <dgm:prSet presAssocID="{4849E984-5A8D-4B0B-9E55-1485D27D131F}" presName="spaceRect" presStyleCnt="0"/>
      <dgm:spPr/>
    </dgm:pt>
    <dgm:pt modelId="{CC3FA2D2-EDDD-449C-86A6-304110CEAB6B}" type="pres">
      <dgm:prSet presAssocID="{4849E984-5A8D-4B0B-9E55-1485D27D131F}" presName="textRect" presStyleLbl="revTx" presStyleIdx="0" presStyleCnt="4">
        <dgm:presLayoutVars>
          <dgm:chMax val="1"/>
          <dgm:chPref val="1"/>
        </dgm:presLayoutVars>
      </dgm:prSet>
      <dgm:spPr/>
    </dgm:pt>
    <dgm:pt modelId="{272F4900-5169-4190-BF38-3D23866CFC59}" type="pres">
      <dgm:prSet presAssocID="{3CA3A8F5-F753-4AC9-BCE1-9D4D182D42F2}" presName="sibTrans" presStyleLbl="sibTrans2D1" presStyleIdx="0" presStyleCnt="0"/>
      <dgm:spPr/>
    </dgm:pt>
    <dgm:pt modelId="{9A2F0B90-A6A5-413B-A323-5A37D7E126E5}" type="pres">
      <dgm:prSet presAssocID="{9F135788-3B9F-4876-AA5E-39CC289B3DEA}" presName="compNode" presStyleCnt="0"/>
      <dgm:spPr/>
    </dgm:pt>
    <dgm:pt modelId="{71AF0A1C-4900-4200-AC54-28DED1FEB5C2}" type="pres">
      <dgm:prSet presAssocID="{9F135788-3B9F-4876-AA5E-39CC289B3DEA}" presName="iconBgRect" presStyleLbl="bgShp" presStyleIdx="1" presStyleCnt="4"/>
      <dgm:spPr/>
    </dgm:pt>
    <dgm:pt modelId="{484A55C3-C8E8-4F3C-887D-2D92B2B21753}" type="pres">
      <dgm:prSet presAssocID="{9F135788-3B9F-4876-AA5E-39CC289B3D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3E28452-FF87-4358-B87A-0F082083026A}" type="pres">
      <dgm:prSet presAssocID="{9F135788-3B9F-4876-AA5E-39CC289B3DEA}" presName="spaceRect" presStyleCnt="0"/>
      <dgm:spPr/>
    </dgm:pt>
    <dgm:pt modelId="{8C436B2E-2847-4D77-AAD2-27C9F9237E50}" type="pres">
      <dgm:prSet presAssocID="{9F135788-3B9F-4876-AA5E-39CC289B3DEA}" presName="textRect" presStyleLbl="revTx" presStyleIdx="1" presStyleCnt="4">
        <dgm:presLayoutVars>
          <dgm:chMax val="1"/>
          <dgm:chPref val="1"/>
        </dgm:presLayoutVars>
      </dgm:prSet>
      <dgm:spPr/>
    </dgm:pt>
    <dgm:pt modelId="{098958D7-11F7-4CA1-A021-CB50E88B7527}" type="pres">
      <dgm:prSet presAssocID="{EC8A93C7-60BA-44EC-9724-D526337F4B5F}" presName="sibTrans" presStyleLbl="sibTrans2D1" presStyleIdx="0" presStyleCnt="0"/>
      <dgm:spPr/>
    </dgm:pt>
    <dgm:pt modelId="{13953240-505B-4B01-8159-B3F773A6DACD}" type="pres">
      <dgm:prSet presAssocID="{FC2F36C4-57CB-4F00-A6CF-1418DBFC2DEA}" presName="compNode" presStyleCnt="0"/>
      <dgm:spPr/>
    </dgm:pt>
    <dgm:pt modelId="{837C529B-3531-4B20-81D8-8885BD34ECAE}" type="pres">
      <dgm:prSet presAssocID="{FC2F36C4-57CB-4F00-A6CF-1418DBFC2DEA}" presName="iconBgRect" presStyleLbl="bgShp" presStyleIdx="2" presStyleCnt="4"/>
      <dgm:spPr/>
    </dgm:pt>
    <dgm:pt modelId="{BCA46BC7-468B-46AE-AE4C-CE1886D1CF53}" type="pres">
      <dgm:prSet presAssocID="{FC2F36C4-57CB-4F00-A6CF-1418DBFC2D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EBB5D25-588D-4ACE-82E3-7E2FCCF4035C}" type="pres">
      <dgm:prSet presAssocID="{FC2F36C4-57CB-4F00-A6CF-1418DBFC2DEA}" presName="spaceRect" presStyleCnt="0"/>
      <dgm:spPr/>
    </dgm:pt>
    <dgm:pt modelId="{5A0FAA80-5846-43D0-A14E-BC0C6945C491}" type="pres">
      <dgm:prSet presAssocID="{FC2F36C4-57CB-4F00-A6CF-1418DBFC2DEA}" presName="textRect" presStyleLbl="revTx" presStyleIdx="2" presStyleCnt="4">
        <dgm:presLayoutVars>
          <dgm:chMax val="1"/>
          <dgm:chPref val="1"/>
        </dgm:presLayoutVars>
      </dgm:prSet>
      <dgm:spPr/>
    </dgm:pt>
    <dgm:pt modelId="{A1688AF0-B9F1-45EC-838E-ACD1F82D6F95}" type="pres">
      <dgm:prSet presAssocID="{D722D09B-2B4A-4290-B744-3D73BBACBEF4}" presName="sibTrans" presStyleLbl="sibTrans2D1" presStyleIdx="0" presStyleCnt="0"/>
      <dgm:spPr/>
    </dgm:pt>
    <dgm:pt modelId="{CFE5801D-860C-4084-9474-E2F701C499A3}" type="pres">
      <dgm:prSet presAssocID="{127CA4D4-A419-4DB4-944A-78AB90AFDD0C}" presName="compNode" presStyleCnt="0"/>
      <dgm:spPr/>
    </dgm:pt>
    <dgm:pt modelId="{469ADE57-5A53-47A6-903B-1EEA4AF16C78}" type="pres">
      <dgm:prSet presAssocID="{127CA4D4-A419-4DB4-944A-78AB90AFDD0C}" presName="iconBgRect" presStyleLbl="bgShp" presStyleIdx="3" presStyleCnt="4"/>
      <dgm:spPr/>
    </dgm:pt>
    <dgm:pt modelId="{71374030-9F03-499E-9837-FD227D11A68E}" type="pres">
      <dgm:prSet presAssocID="{127CA4D4-A419-4DB4-944A-78AB90AFDD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2A57A4E-2D7A-404A-B75B-5C4EEC593C49}" type="pres">
      <dgm:prSet presAssocID="{127CA4D4-A419-4DB4-944A-78AB90AFDD0C}" presName="spaceRect" presStyleCnt="0"/>
      <dgm:spPr/>
    </dgm:pt>
    <dgm:pt modelId="{7024EEE4-BC75-4523-A9A6-853D15BFE8F6}" type="pres">
      <dgm:prSet presAssocID="{127CA4D4-A419-4DB4-944A-78AB90AFDD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E76611-27C9-48C4-84A0-533F870802A4}" srcId="{BB7C87DD-6690-41B0-9ADC-DAD63B6E2CC3}" destId="{4849E984-5A8D-4B0B-9E55-1485D27D131F}" srcOrd="0" destOrd="0" parTransId="{ACA95DAA-18E1-4559-A3ED-D0080CB15143}" sibTransId="{3CA3A8F5-F753-4AC9-BCE1-9D4D182D42F2}"/>
    <dgm:cxn modelId="{B3F70419-E14C-45F2-A036-D133A516C38C}" type="presOf" srcId="{EC8A93C7-60BA-44EC-9724-D526337F4B5F}" destId="{098958D7-11F7-4CA1-A021-CB50E88B7527}" srcOrd="0" destOrd="0" presId="urn:microsoft.com/office/officeart/2018/2/layout/IconCircleList"/>
    <dgm:cxn modelId="{5C9AEB27-16BA-42BC-9351-4D4390A961B2}" type="presOf" srcId="{9F135788-3B9F-4876-AA5E-39CC289B3DEA}" destId="{8C436B2E-2847-4D77-AAD2-27C9F9237E50}" srcOrd="0" destOrd="0" presId="urn:microsoft.com/office/officeart/2018/2/layout/IconCircleList"/>
    <dgm:cxn modelId="{A9E97A5D-3964-4C22-8CAA-41EF19CA4509}" srcId="{BB7C87DD-6690-41B0-9ADC-DAD63B6E2CC3}" destId="{FC2F36C4-57CB-4F00-A6CF-1418DBFC2DEA}" srcOrd="2" destOrd="0" parTransId="{1ECC44F1-BC83-407E-BD6E-BD067487C276}" sibTransId="{D722D09B-2B4A-4290-B744-3D73BBACBEF4}"/>
    <dgm:cxn modelId="{8C36D941-4B5A-4950-A8A8-A9EAE227A796}" type="presOf" srcId="{BB7C87DD-6690-41B0-9ADC-DAD63B6E2CC3}" destId="{489BC0C7-805F-42B3-A06F-AC0ADF2CB8EE}" srcOrd="0" destOrd="0" presId="urn:microsoft.com/office/officeart/2018/2/layout/IconCircleList"/>
    <dgm:cxn modelId="{3FF11267-FB4B-4BA8-99A7-AD78E8D31FF3}" type="presOf" srcId="{FC2F36C4-57CB-4F00-A6CF-1418DBFC2DEA}" destId="{5A0FAA80-5846-43D0-A14E-BC0C6945C491}" srcOrd="0" destOrd="0" presId="urn:microsoft.com/office/officeart/2018/2/layout/IconCircleList"/>
    <dgm:cxn modelId="{F1AE8B59-C9BB-482C-92FD-3952B0C70A66}" type="presOf" srcId="{127CA4D4-A419-4DB4-944A-78AB90AFDD0C}" destId="{7024EEE4-BC75-4523-A9A6-853D15BFE8F6}" srcOrd="0" destOrd="0" presId="urn:microsoft.com/office/officeart/2018/2/layout/IconCircleList"/>
    <dgm:cxn modelId="{03C18AA0-BBA9-4E99-8CDF-37EC49505CFC}" type="presOf" srcId="{4849E984-5A8D-4B0B-9E55-1485D27D131F}" destId="{CC3FA2D2-EDDD-449C-86A6-304110CEAB6B}" srcOrd="0" destOrd="0" presId="urn:microsoft.com/office/officeart/2018/2/layout/IconCircleList"/>
    <dgm:cxn modelId="{12FD21BD-C0F0-4E92-B113-B69C7A5573A5}" type="presOf" srcId="{D722D09B-2B4A-4290-B744-3D73BBACBEF4}" destId="{A1688AF0-B9F1-45EC-838E-ACD1F82D6F95}" srcOrd="0" destOrd="0" presId="urn:microsoft.com/office/officeart/2018/2/layout/IconCircleList"/>
    <dgm:cxn modelId="{0584EFF3-9BA2-4C1B-8384-09D1C41AEA5B}" srcId="{BB7C87DD-6690-41B0-9ADC-DAD63B6E2CC3}" destId="{127CA4D4-A419-4DB4-944A-78AB90AFDD0C}" srcOrd="3" destOrd="0" parTransId="{EE3CCC9A-22F1-4FB3-BF83-0F5C111C542E}" sibTransId="{E7379BFC-14FC-41DC-9650-2B52FB85A562}"/>
    <dgm:cxn modelId="{284053F5-9345-4920-B334-662C037AF177}" type="presOf" srcId="{3CA3A8F5-F753-4AC9-BCE1-9D4D182D42F2}" destId="{272F4900-5169-4190-BF38-3D23866CFC59}" srcOrd="0" destOrd="0" presId="urn:microsoft.com/office/officeart/2018/2/layout/IconCircleList"/>
    <dgm:cxn modelId="{B632DEF7-C9F0-4DA8-893C-2CC219465733}" srcId="{BB7C87DD-6690-41B0-9ADC-DAD63B6E2CC3}" destId="{9F135788-3B9F-4876-AA5E-39CC289B3DEA}" srcOrd="1" destOrd="0" parTransId="{370F64D5-2DF4-41D3-9022-EF64BF449C03}" sibTransId="{EC8A93C7-60BA-44EC-9724-D526337F4B5F}"/>
    <dgm:cxn modelId="{85B28C4C-F97D-4ACF-A7ED-01DA64289E68}" type="presParOf" srcId="{489BC0C7-805F-42B3-A06F-AC0ADF2CB8EE}" destId="{11C48CDF-1F8F-4403-A1F2-5E19E315B67F}" srcOrd="0" destOrd="0" presId="urn:microsoft.com/office/officeart/2018/2/layout/IconCircleList"/>
    <dgm:cxn modelId="{8F817A0C-1F28-4CD6-B776-3E2CFAE6D94F}" type="presParOf" srcId="{11C48CDF-1F8F-4403-A1F2-5E19E315B67F}" destId="{3EAA9D0D-4106-4771-8477-5AC4655E1ACD}" srcOrd="0" destOrd="0" presId="urn:microsoft.com/office/officeart/2018/2/layout/IconCircleList"/>
    <dgm:cxn modelId="{CFAD7C93-8D31-4B42-999F-D63B291731DA}" type="presParOf" srcId="{3EAA9D0D-4106-4771-8477-5AC4655E1ACD}" destId="{334C993C-1808-4556-966A-476C506B4F18}" srcOrd="0" destOrd="0" presId="urn:microsoft.com/office/officeart/2018/2/layout/IconCircleList"/>
    <dgm:cxn modelId="{418B16B5-170E-40DD-99B8-E75ABC5CE151}" type="presParOf" srcId="{3EAA9D0D-4106-4771-8477-5AC4655E1ACD}" destId="{B1D70AC9-64D1-484E-A11F-BDBD3F5717BE}" srcOrd="1" destOrd="0" presId="urn:microsoft.com/office/officeart/2018/2/layout/IconCircleList"/>
    <dgm:cxn modelId="{143613B9-6C36-42FD-9D8B-CA1035EB842C}" type="presParOf" srcId="{3EAA9D0D-4106-4771-8477-5AC4655E1ACD}" destId="{29AE4CDD-6394-470D-A5A4-67C96B7AF63F}" srcOrd="2" destOrd="0" presId="urn:microsoft.com/office/officeart/2018/2/layout/IconCircleList"/>
    <dgm:cxn modelId="{9B1E3C07-D343-4439-B050-9C84041CBDC3}" type="presParOf" srcId="{3EAA9D0D-4106-4771-8477-5AC4655E1ACD}" destId="{CC3FA2D2-EDDD-449C-86A6-304110CEAB6B}" srcOrd="3" destOrd="0" presId="urn:microsoft.com/office/officeart/2018/2/layout/IconCircleList"/>
    <dgm:cxn modelId="{4F621EFA-563C-4294-8547-988EB9CB00DB}" type="presParOf" srcId="{11C48CDF-1F8F-4403-A1F2-5E19E315B67F}" destId="{272F4900-5169-4190-BF38-3D23866CFC59}" srcOrd="1" destOrd="0" presId="urn:microsoft.com/office/officeart/2018/2/layout/IconCircleList"/>
    <dgm:cxn modelId="{F15C9879-8553-426C-A542-B0887BE52AFC}" type="presParOf" srcId="{11C48CDF-1F8F-4403-A1F2-5E19E315B67F}" destId="{9A2F0B90-A6A5-413B-A323-5A37D7E126E5}" srcOrd="2" destOrd="0" presId="urn:microsoft.com/office/officeart/2018/2/layout/IconCircleList"/>
    <dgm:cxn modelId="{A8684778-752E-4D67-AE14-08B04C3D39CD}" type="presParOf" srcId="{9A2F0B90-A6A5-413B-A323-5A37D7E126E5}" destId="{71AF0A1C-4900-4200-AC54-28DED1FEB5C2}" srcOrd="0" destOrd="0" presId="urn:microsoft.com/office/officeart/2018/2/layout/IconCircleList"/>
    <dgm:cxn modelId="{BDEFE8EF-E596-45EA-B8FF-7E6323AAA08D}" type="presParOf" srcId="{9A2F0B90-A6A5-413B-A323-5A37D7E126E5}" destId="{484A55C3-C8E8-4F3C-887D-2D92B2B21753}" srcOrd="1" destOrd="0" presId="urn:microsoft.com/office/officeart/2018/2/layout/IconCircleList"/>
    <dgm:cxn modelId="{EDF4001B-BD0F-40CC-AD47-39E698D42DF7}" type="presParOf" srcId="{9A2F0B90-A6A5-413B-A323-5A37D7E126E5}" destId="{23E28452-FF87-4358-B87A-0F082083026A}" srcOrd="2" destOrd="0" presId="urn:microsoft.com/office/officeart/2018/2/layout/IconCircleList"/>
    <dgm:cxn modelId="{C266F67E-2D5B-412E-88D0-C293EB492149}" type="presParOf" srcId="{9A2F0B90-A6A5-413B-A323-5A37D7E126E5}" destId="{8C436B2E-2847-4D77-AAD2-27C9F9237E50}" srcOrd="3" destOrd="0" presId="urn:microsoft.com/office/officeart/2018/2/layout/IconCircleList"/>
    <dgm:cxn modelId="{6ADE78E9-0B08-4E87-9FB7-1959B98A7E02}" type="presParOf" srcId="{11C48CDF-1F8F-4403-A1F2-5E19E315B67F}" destId="{098958D7-11F7-4CA1-A021-CB50E88B7527}" srcOrd="3" destOrd="0" presId="urn:microsoft.com/office/officeart/2018/2/layout/IconCircleList"/>
    <dgm:cxn modelId="{E681BFC4-F673-4D21-939F-734AF421DBC4}" type="presParOf" srcId="{11C48CDF-1F8F-4403-A1F2-5E19E315B67F}" destId="{13953240-505B-4B01-8159-B3F773A6DACD}" srcOrd="4" destOrd="0" presId="urn:microsoft.com/office/officeart/2018/2/layout/IconCircleList"/>
    <dgm:cxn modelId="{6E2C723B-67BB-4041-9DD7-D356BB86DD77}" type="presParOf" srcId="{13953240-505B-4B01-8159-B3F773A6DACD}" destId="{837C529B-3531-4B20-81D8-8885BD34ECAE}" srcOrd="0" destOrd="0" presId="urn:microsoft.com/office/officeart/2018/2/layout/IconCircleList"/>
    <dgm:cxn modelId="{81A2465C-EDCC-40F9-918C-02CCD2A5FD88}" type="presParOf" srcId="{13953240-505B-4B01-8159-B3F773A6DACD}" destId="{BCA46BC7-468B-46AE-AE4C-CE1886D1CF53}" srcOrd="1" destOrd="0" presId="urn:microsoft.com/office/officeart/2018/2/layout/IconCircleList"/>
    <dgm:cxn modelId="{D254FD3C-58D1-402E-B797-F730241B291E}" type="presParOf" srcId="{13953240-505B-4B01-8159-B3F773A6DACD}" destId="{DEBB5D25-588D-4ACE-82E3-7E2FCCF4035C}" srcOrd="2" destOrd="0" presId="urn:microsoft.com/office/officeart/2018/2/layout/IconCircleList"/>
    <dgm:cxn modelId="{B1FF2F73-2EAC-450E-8BD3-D3B0F28C809C}" type="presParOf" srcId="{13953240-505B-4B01-8159-B3F773A6DACD}" destId="{5A0FAA80-5846-43D0-A14E-BC0C6945C491}" srcOrd="3" destOrd="0" presId="urn:microsoft.com/office/officeart/2018/2/layout/IconCircleList"/>
    <dgm:cxn modelId="{550890B4-8478-4163-9AA0-4C43AD4C83B5}" type="presParOf" srcId="{11C48CDF-1F8F-4403-A1F2-5E19E315B67F}" destId="{A1688AF0-B9F1-45EC-838E-ACD1F82D6F95}" srcOrd="5" destOrd="0" presId="urn:microsoft.com/office/officeart/2018/2/layout/IconCircleList"/>
    <dgm:cxn modelId="{8D5024B6-C84D-42F8-8351-27593F25CB0D}" type="presParOf" srcId="{11C48CDF-1F8F-4403-A1F2-5E19E315B67F}" destId="{CFE5801D-860C-4084-9474-E2F701C499A3}" srcOrd="6" destOrd="0" presId="urn:microsoft.com/office/officeart/2018/2/layout/IconCircleList"/>
    <dgm:cxn modelId="{8E836876-A578-4C1F-BC67-C4217FA1A2C4}" type="presParOf" srcId="{CFE5801D-860C-4084-9474-E2F701C499A3}" destId="{469ADE57-5A53-47A6-903B-1EEA4AF16C78}" srcOrd="0" destOrd="0" presId="urn:microsoft.com/office/officeart/2018/2/layout/IconCircleList"/>
    <dgm:cxn modelId="{EEF28110-3F9D-447C-AB8D-30EE5F7E1744}" type="presParOf" srcId="{CFE5801D-860C-4084-9474-E2F701C499A3}" destId="{71374030-9F03-499E-9837-FD227D11A68E}" srcOrd="1" destOrd="0" presId="urn:microsoft.com/office/officeart/2018/2/layout/IconCircleList"/>
    <dgm:cxn modelId="{AA76AF57-FD43-43A4-9CE9-F029D4C57A99}" type="presParOf" srcId="{CFE5801D-860C-4084-9474-E2F701C499A3}" destId="{92A57A4E-2D7A-404A-B75B-5C4EEC593C49}" srcOrd="2" destOrd="0" presId="urn:microsoft.com/office/officeart/2018/2/layout/IconCircleList"/>
    <dgm:cxn modelId="{2EB685C6-21A8-46E4-8CF3-C1435213D4F6}" type="presParOf" srcId="{CFE5801D-860C-4084-9474-E2F701C499A3}" destId="{7024EEE4-BC75-4523-A9A6-853D15BFE8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986DEF-0059-4A71-BE56-17DC08A0385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E8CA064-95A6-4212-BDC1-20B9F1348F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Multitasking</a:t>
          </a:r>
        </a:p>
      </dgm:t>
    </dgm:pt>
    <dgm:pt modelId="{851E7018-9493-45BB-B9DC-74DD60904178}" type="parTrans" cxnId="{187ABE3F-8E09-4876-A5A3-7682C7442E87}">
      <dgm:prSet/>
      <dgm:spPr/>
      <dgm:t>
        <a:bodyPr/>
        <a:lstStyle/>
        <a:p>
          <a:endParaRPr lang="en-US"/>
        </a:p>
      </dgm:t>
    </dgm:pt>
    <dgm:pt modelId="{06BA85FD-D348-44D7-8A7D-5E10F07E8253}" type="sibTrans" cxnId="{187ABE3F-8E09-4876-A5A3-7682C7442E87}">
      <dgm:prSet/>
      <dgm:spPr/>
      <dgm:t>
        <a:bodyPr/>
        <a:lstStyle/>
        <a:p>
          <a:endParaRPr lang="en-US"/>
        </a:p>
      </dgm:t>
    </dgm:pt>
    <dgm:pt modelId="{51904497-213B-4167-ADE5-3DCB9ACF5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multiple scans in one code</a:t>
          </a:r>
        </a:p>
      </dgm:t>
    </dgm:pt>
    <dgm:pt modelId="{205C1C24-78A5-44BC-B394-91D2B21942D0}" type="parTrans" cxnId="{D76BD20A-8217-4041-A6C3-069583A23585}">
      <dgm:prSet/>
      <dgm:spPr/>
      <dgm:t>
        <a:bodyPr/>
        <a:lstStyle/>
        <a:p>
          <a:endParaRPr lang="en-US"/>
        </a:p>
      </dgm:t>
    </dgm:pt>
    <dgm:pt modelId="{8E9DC349-FE0A-4727-9A1D-CE5928BB068D}" type="sibTrans" cxnId="{D76BD20A-8217-4041-A6C3-069583A23585}">
      <dgm:prSet/>
      <dgm:spPr/>
      <dgm:t>
        <a:bodyPr/>
        <a:lstStyle/>
        <a:p>
          <a:endParaRPr lang="en-US"/>
        </a:p>
      </dgm:t>
    </dgm:pt>
    <dgm:pt modelId="{343D4729-E89E-44B0-9E96-172BBDDEB5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Any angle</a:t>
          </a:r>
        </a:p>
      </dgm:t>
    </dgm:pt>
    <dgm:pt modelId="{FADF5556-3A9B-4C7B-A1EE-99C7B1B6EC84}" type="parTrans" cxnId="{9CCBE1D2-88BA-4984-A5A7-FBBBB1D04A61}">
      <dgm:prSet/>
      <dgm:spPr/>
      <dgm:t>
        <a:bodyPr/>
        <a:lstStyle/>
        <a:p>
          <a:endParaRPr lang="en-US"/>
        </a:p>
      </dgm:t>
    </dgm:pt>
    <dgm:pt modelId="{76C8AC33-A163-48F1-A66C-81C502A9F854}" type="sibTrans" cxnId="{9CCBE1D2-88BA-4984-A5A7-FBBBB1D04A61}">
      <dgm:prSet/>
      <dgm:spPr/>
      <dgm:t>
        <a:bodyPr/>
        <a:lstStyle/>
        <a:p>
          <a:endParaRPr lang="en-US"/>
        </a:p>
      </dgm:t>
    </dgm:pt>
    <dgm:pt modelId="{20605197-4778-4961-9714-23A73C3678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scan at any angle 360 degree</a:t>
          </a:r>
        </a:p>
      </dgm:t>
    </dgm:pt>
    <dgm:pt modelId="{D262B3B5-0DB4-40A3-BD19-047FE43DA3C1}" type="parTrans" cxnId="{19192CE8-3E34-4612-BD1E-F556B3075E77}">
      <dgm:prSet/>
      <dgm:spPr/>
      <dgm:t>
        <a:bodyPr/>
        <a:lstStyle/>
        <a:p>
          <a:endParaRPr lang="en-US"/>
        </a:p>
      </dgm:t>
    </dgm:pt>
    <dgm:pt modelId="{A7AA78C4-8117-4D27-9C8E-7C7007DED48A}" type="sibTrans" cxnId="{19192CE8-3E34-4612-BD1E-F556B3075E77}">
      <dgm:prSet/>
      <dgm:spPr/>
      <dgm:t>
        <a:bodyPr/>
        <a:lstStyle/>
        <a:p>
          <a:endParaRPr lang="en-US"/>
        </a:p>
      </dgm:t>
    </dgm:pt>
    <dgm:pt modelId="{93AE3893-68FE-459F-B914-F4609C09DD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Code Brightness</a:t>
          </a:r>
        </a:p>
      </dgm:t>
    </dgm:pt>
    <dgm:pt modelId="{F4D191A6-2CFC-459F-B0EE-F01040B635E6}" type="parTrans" cxnId="{14E6B91E-4C16-4370-ACD1-037DA399A1AA}">
      <dgm:prSet/>
      <dgm:spPr/>
      <dgm:t>
        <a:bodyPr/>
        <a:lstStyle/>
        <a:p>
          <a:endParaRPr lang="en-US"/>
        </a:p>
      </dgm:t>
    </dgm:pt>
    <dgm:pt modelId="{4FCEC57B-30A9-4160-A8C8-87512A5718FF}" type="sibTrans" cxnId="{14E6B91E-4C16-4370-ACD1-037DA399A1AA}">
      <dgm:prSet/>
      <dgm:spPr/>
      <dgm:t>
        <a:bodyPr/>
        <a:lstStyle/>
        <a:p>
          <a:endParaRPr lang="en-US"/>
        </a:p>
      </dgm:t>
    </dgm:pt>
    <dgm:pt modelId="{C8219586-27DD-4E27-8585-5EFE70F98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scan in low lights</a:t>
          </a:r>
        </a:p>
      </dgm:t>
    </dgm:pt>
    <dgm:pt modelId="{06E8F92A-D6E1-44FE-ABC3-52F4976DECA2}" type="parTrans" cxnId="{79C778D2-D2A5-45AA-8B42-CD21F3AD11F8}">
      <dgm:prSet/>
      <dgm:spPr/>
      <dgm:t>
        <a:bodyPr/>
        <a:lstStyle/>
        <a:p>
          <a:endParaRPr lang="en-US"/>
        </a:p>
      </dgm:t>
    </dgm:pt>
    <dgm:pt modelId="{0E6AD396-2304-4D5F-9D12-6196AFB06FBF}" type="sibTrans" cxnId="{79C778D2-D2A5-45AA-8B42-CD21F3AD11F8}">
      <dgm:prSet/>
      <dgm:spPr/>
      <dgm:t>
        <a:bodyPr/>
        <a:lstStyle/>
        <a:p>
          <a:endParaRPr lang="en-US"/>
        </a:p>
      </dgm:t>
    </dgm:pt>
    <dgm:pt modelId="{1DB15FD5-13CF-424B-B5C8-DD2AA62B3B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Scanability</a:t>
          </a:r>
        </a:p>
      </dgm:t>
    </dgm:pt>
    <dgm:pt modelId="{939B0F2A-4BA1-4EC9-B4B8-9273FC8C1A10}" type="parTrans" cxnId="{EEAC1A63-B8B2-4A23-B952-63A018B6586D}">
      <dgm:prSet/>
      <dgm:spPr/>
      <dgm:t>
        <a:bodyPr/>
        <a:lstStyle/>
        <a:p>
          <a:endParaRPr lang="en-US"/>
        </a:p>
      </dgm:t>
    </dgm:pt>
    <dgm:pt modelId="{D7ACBB9D-626D-4B02-9221-D51E17ED8E47}" type="sibTrans" cxnId="{EEAC1A63-B8B2-4A23-B952-63A018B6586D}">
      <dgm:prSet/>
      <dgm:spPr/>
      <dgm:t>
        <a:bodyPr/>
        <a:lstStyle/>
        <a:p>
          <a:endParaRPr lang="en-US"/>
        </a:p>
      </dgm:t>
    </dgm:pt>
    <dgm:pt modelId="{B1FE54C9-40FF-461B-B179-E84604093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scan any damaged, glazed, tiny barcode, curved, low contrast barcodes</a:t>
          </a:r>
        </a:p>
      </dgm:t>
    </dgm:pt>
    <dgm:pt modelId="{BDC4CA2C-768C-4A1F-AA0A-649CE7FC70AD}" type="parTrans" cxnId="{EE474C83-905B-4E1B-B6C7-F6BF24AFCE29}">
      <dgm:prSet/>
      <dgm:spPr/>
      <dgm:t>
        <a:bodyPr/>
        <a:lstStyle/>
        <a:p>
          <a:endParaRPr lang="en-US"/>
        </a:p>
      </dgm:t>
    </dgm:pt>
    <dgm:pt modelId="{8E034527-61A3-48D9-96F5-F347951F52FF}" type="sibTrans" cxnId="{EE474C83-905B-4E1B-B6C7-F6BF24AFCE29}">
      <dgm:prSet/>
      <dgm:spPr/>
      <dgm:t>
        <a:bodyPr/>
        <a:lstStyle/>
        <a:p>
          <a:endParaRPr lang="en-US"/>
        </a:p>
      </dgm:t>
    </dgm:pt>
    <dgm:pt modelId="{5EAE217B-07C1-474E-A77D-8FAE523DE8F4}" type="pres">
      <dgm:prSet presAssocID="{2B986DEF-0059-4A71-BE56-17DC08A03855}" presName="root" presStyleCnt="0">
        <dgm:presLayoutVars>
          <dgm:dir/>
          <dgm:resizeHandles val="exact"/>
        </dgm:presLayoutVars>
      </dgm:prSet>
      <dgm:spPr/>
    </dgm:pt>
    <dgm:pt modelId="{B5D26B55-1BC2-44BF-950C-AFBA84394BC7}" type="pres">
      <dgm:prSet presAssocID="{5E8CA064-95A6-4212-BDC1-20B9F1348F32}" presName="compNode" presStyleCnt="0"/>
      <dgm:spPr/>
    </dgm:pt>
    <dgm:pt modelId="{9B4F6205-6075-4DD2-B878-38E74FA7BC6F}" type="pres">
      <dgm:prSet presAssocID="{5E8CA064-95A6-4212-BDC1-20B9F1348F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3E05E69-A706-4A24-A85C-C1056E507D6D}" type="pres">
      <dgm:prSet presAssocID="{5E8CA064-95A6-4212-BDC1-20B9F1348F32}" presName="iconSpace" presStyleCnt="0"/>
      <dgm:spPr/>
    </dgm:pt>
    <dgm:pt modelId="{49CFF6DD-AA07-42A1-A3FA-CE6718060E71}" type="pres">
      <dgm:prSet presAssocID="{5E8CA064-95A6-4212-BDC1-20B9F1348F32}" presName="parTx" presStyleLbl="revTx" presStyleIdx="0" presStyleCnt="8">
        <dgm:presLayoutVars>
          <dgm:chMax val="0"/>
          <dgm:chPref val="0"/>
        </dgm:presLayoutVars>
      </dgm:prSet>
      <dgm:spPr/>
    </dgm:pt>
    <dgm:pt modelId="{3769D3A8-0059-40EF-8786-23DE42978E8D}" type="pres">
      <dgm:prSet presAssocID="{5E8CA064-95A6-4212-BDC1-20B9F1348F32}" presName="txSpace" presStyleCnt="0"/>
      <dgm:spPr/>
    </dgm:pt>
    <dgm:pt modelId="{504CF67D-ED45-4A32-8B57-4475FFDCE0E9}" type="pres">
      <dgm:prSet presAssocID="{5E8CA064-95A6-4212-BDC1-20B9F1348F32}" presName="desTx" presStyleLbl="revTx" presStyleIdx="1" presStyleCnt="8">
        <dgm:presLayoutVars/>
      </dgm:prSet>
      <dgm:spPr/>
    </dgm:pt>
    <dgm:pt modelId="{F88FFF18-1A97-4B7D-89BD-253017EED9FD}" type="pres">
      <dgm:prSet presAssocID="{06BA85FD-D348-44D7-8A7D-5E10F07E8253}" presName="sibTrans" presStyleCnt="0"/>
      <dgm:spPr/>
    </dgm:pt>
    <dgm:pt modelId="{2157DE36-D7B0-4BC8-BCA4-357C54BAEE7F}" type="pres">
      <dgm:prSet presAssocID="{343D4729-E89E-44B0-9E96-172BBDDEB50E}" presName="compNode" presStyleCnt="0"/>
      <dgm:spPr/>
    </dgm:pt>
    <dgm:pt modelId="{1623F497-ED6A-4967-9C38-979650FCA09A}" type="pres">
      <dgm:prSet presAssocID="{343D4729-E89E-44B0-9E96-172BBDDEB5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8CF03B5-96BC-4F88-AE84-C9D0DF20B0F2}" type="pres">
      <dgm:prSet presAssocID="{343D4729-E89E-44B0-9E96-172BBDDEB50E}" presName="iconSpace" presStyleCnt="0"/>
      <dgm:spPr/>
    </dgm:pt>
    <dgm:pt modelId="{55368F81-21AF-4AD5-997C-ECC9AE910C1C}" type="pres">
      <dgm:prSet presAssocID="{343D4729-E89E-44B0-9E96-172BBDDEB50E}" presName="parTx" presStyleLbl="revTx" presStyleIdx="2" presStyleCnt="8">
        <dgm:presLayoutVars>
          <dgm:chMax val="0"/>
          <dgm:chPref val="0"/>
        </dgm:presLayoutVars>
      </dgm:prSet>
      <dgm:spPr/>
    </dgm:pt>
    <dgm:pt modelId="{A0847FC1-2333-478E-989D-DE5DB4E77AA4}" type="pres">
      <dgm:prSet presAssocID="{343D4729-E89E-44B0-9E96-172BBDDEB50E}" presName="txSpace" presStyleCnt="0"/>
      <dgm:spPr/>
    </dgm:pt>
    <dgm:pt modelId="{BA4AC913-39A9-40A2-8534-DF8C8E6A898D}" type="pres">
      <dgm:prSet presAssocID="{343D4729-E89E-44B0-9E96-172BBDDEB50E}" presName="desTx" presStyleLbl="revTx" presStyleIdx="3" presStyleCnt="8">
        <dgm:presLayoutVars/>
      </dgm:prSet>
      <dgm:spPr/>
    </dgm:pt>
    <dgm:pt modelId="{A98F5DB8-0E3A-45E4-8339-4BDDF07E1DC0}" type="pres">
      <dgm:prSet presAssocID="{76C8AC33-A163-48F1-A66C-81C502A9F854}" presName="sibTrans" presStyleCnt="0"/>
      <dgm:spPr/>
    </dgm:pt>
    <dgm:pt modelId="{8DD5DA19-3908-4A79-B8F8-D510C23B3E72}" type="pres">
      <dgm:prSet presAssocID="{93AE3893-68FE-459F-B914-F4609C09DD55}" presName="compNode" presStyleCnt="0"/>
      <dgm:spPr/>
    </dgm:pt>
    <dgm:pt modelId="{61F8DEBE-A2DF-47ED-92F4-96020972D036}" type="pres">
      <dgm:prSet presAssocID="{93AE3893-68FE-459F-B914-F4609C09DD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3E328FC-FA6F-4DC6-942A-8F67BB66A98E}" type="pres">
      <dgm:prSet presAssocID="{93AE3893-68FE-459F-B914-F4609C09DD55}" presName="iconSpace" presStyleCnt="0"/>
      <dgm:spPr/>
    </dgm:pt>
    <dgm:pt modelId="{2D9C5FF8-1894-488C-987C-A25EBB4AD1D5}" type="pres">
      <dgm:prSet presAssocID="{93AE3893-68FE-459F-B914-F4609C09DD55}" presName="parTx" presStyleLbl="revTx" presStyleIdx="4" presStyleCnt="8">
        <dgm:presLayoutVars>
          <dgm:chMax val="0"/>
          <dgm:chPref val="0"/>
        </dgm:presLayoutVars>
      </dgm:prSet>
      <dgm:spPr/>
    </dgm:pt>
    <dgm:pt modelId="{686E5F1E-4F37-4B0C-B5D7-C120DB690A98}" type="pres">
      <dgm:prSet presAssocID="{93AE3893-68FE-459F-B914-F4609C09DD55}" presName="txSpace" presStyleCnt="0"/>
      <dgm:spPr/>
    </dgm:pt>
    <dgm:pt modelId="{4059B2C2-0A0A-446F-A6B5-215037A3733F}" type="pres">
      <dgm:prSet presAssocID="{93AE3893-68FE-459F-B914-F4609C09DD55}" presName="desTx" presStyleLbl="revTx" presStyleIdx="5" presStyleCnt="8">
        <dgm:presLayoutVars/>
      </dgm:prSet>
      <dgm:spPr/>
    </dgm:pt>
    <dgm:pt modelId="{615B4FBD-FBC3-4FA7-BF1F-635E84401A4C}" type="pres">
      <dgm:prSet presAssocID="{4FCEC57B-30A9-4160-A8C8-87512A5718FF}" presName="sibTrans" presStyleCnt="0"/>
      <dgm:spPr/>
    </dgm:pt>
    <dgm:pt modelId="{13DF2BE7-C916-45A8-B974-A9C7411B57EB}" type="pres">
      <dgm:prSet presAssocID="{1DB15FD5-13CF-424B-B5C8-DD2AA62B3B3A}" presName="compNode" presStyleCnt="0"/>
      <dgm:spPr/>
    </dgm:pt>
    <dgm:pt modelId="{65773BD3-101E-47A6-B16E-AA35749227B0}" type="pres">
      <dgm:prSet presAssocID="{1DB15FD5-13CF-424B-B5C8-DD2AA62B3B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575193C-4310-4AD8-A5DA-CF8691974968}" type="pres">
      <dgm:prSet presAssocID="{1DB15FD5-13CF-424B-B5C8-DD2AA62B3B3A}" presName="iconSpace" presStyleCnt="0"/>
      <dgm:spPr/>
    </dgm:pt>
    <dgm:pt modelId="{9D9DFB2F-BD0E-4C35-8CC8-7CBCDE60120E}" type="pres">
      <dgm:prSet presAssocID="{1DB15FD5-13CF-424B-B5C8-DD2AA62B3B3A}" presName="parTx" presStyleLbl="revTx" presStyleIdx="6" presStyleCnt="8">
        <dgm:presLayoutVars>
          <dgm:chMax val="0"/>
          <dgm:chPref val="0"/>
        </dgm:presLayoutVars>
      </dgm:prSet>
      <dgm:spPr/>
    </dgm:pt>
    <dgm:pt modelId="{8C297A78-8EF9-4BEA-A718-B742BA5634EC}" type="pres">
      <dgm:prSet presAssocID="{1DB15FD5-13CF-424B-B5C8-DD2AA62B3B3A}" presName="txSpace" presStyleCnt="0"/>
      <dgm:spPr/>
    </dgm:pt>
    <dgm:pt modelId="{C86D2479-10F3-4223-86F9-239EE7C51133}" type="pres">
      <dgm:prSet presAssocID="{1DB15FD5-13CF-424B-B5C8-DD2AA62B3B3A}" presName="desTx" presStyleLbl="revTx" presStyleIdx="7" presStyleCnt="8">
        <dgm:presLayoutVars/>
      </dgm:prSet>
      <dgm:spPr/>
    </dgm:pt>
  </dgm:ptLst>
  <dgm:cxnLst>
    <dgm:cxn modelId="{D76BD20A-8217-4041-A6C3-069583A23585}" srcId="{5E8CA064-95A6-4212-BDC1-20B9F1348F32}" destId="{51904497-213B-4167-ADE5-3DCB9ACF53FD}" srcOrd="0" destOrd="0" parTransId="{205C1C24-78A5-44BC-B394-91D2B21942D0}" sibTransId="{8E9DC349-FE0A-4727-9A1D-CE5928BB068D}"/>
    <dgm:cxn modelId="{C0F62D17-61A8-4958-97CD-E972245CCC6D}" type="presOf" srcId="{93AE3893-68FE-459F-B914-F4609C09DD55}" destId="{2D9C5FF8-1894-488C-987C-A25EBB4AD1D5}" srcOrd="0" destOrd="0" presId="urn:microsoft.com/office/officeart/2018/2/layout/IconLabelDescriptionList"/>
    <dgm:cxn modelId="{D4B0F91D-5666-455C-A917-53A7445138C9}" type="presOf" srcId="{5E8CA064-95A6-4212-BDC1-20B9F1348F32}" destId="{49CFF6DD-AA07-42A1-A3FA-CE6718060E71}" srcOrd="0" destOrd="0" presId="urn:microsoft.com/office/officeart/2018/2/layout/IconLabelDescriptionList"/>
    <dgm:cxn modelId="{A8177D1E-5677-4880-ADDC-B44FD03ABC21}" type="presOf" srcId="{51904497-213B-4167-ADE5-3DCB9ACF53FD}" destId="{504CF67D-ED45-4A32-8B57-4475FFDCE0E9}" srcOrd="0" destOrd="0" presId="urn:microsoft.com/office/officeart/2018/2/layout/IconLabelDescriptionList"/>
    <dgm:cxn modelId="{14E6B91E-4C16-4370-ACD1-037DA399A1AA}" srcId="{2B986DEF-0059-4A71-BE56-17DC08A03855}" destId="{93AE3893-68FE-459F-B914-F4609C09DD55}" srcOrd="2" destOrd="0" parTransId="{F4D191A6-2CFC-459F-B0EE-F01040B635E6}" sibTransId="{4FCEC57B-30A9-4160-A8C8-87512A5718FF}"/>
    <dgm:cxn modelId="{CE76603A-D6D0-4CAF-A899-8C7D1BCE266F}" type="presOf" srcId="{20605197-4778-4961-9714-23A73C36781C}" destId="{BA4AC913-39A9-40A2-8534-DF8C8E6A898D}" srcOrd="0" destOrd="0" presId="urn:microsoft.com/office/officeart/2018/2/layout/IconLabelDescriptionList"/>
    <dgm:cxn modelId="{187ABE3F-8E09-4876-A5A3-7682C7442E87}" srcId="{2B986DEF-0059-4A71-BE56-17DC08A03855}" destId="{5E8CA064-95A6-4212-BDC1-20B9F1348F32}" srcOrd="0" destOrd="0" parTransId="{851E7018-9493-45BB-B9DC-74DD60904178}" sibTransId="{06BA85FD-D348-44D7-8A7D-5E10F07E8253}"/>
    <dgm:cxn modelId="{8BCA8961-AAEE-46A1-B92C-A5958743B673}" type="presOf" srcId="{343D4729-E89E-44B0-9E96-172BBDDEB50E}" destId="{55368F81-21AF-4AD5-997C-ECC9AE910C1C}" srcOrd="0" destOrd="0" presId="urn:microsoft.com/office/officeart/2018/2/layout/IconLabelDescriptionList"/>
    <dgm:cxn modelId="{EEAC1A63-B8B2-4A23-B952-63A018B6586D}" srcId="{2B986DEF-0059-4A71-BE56-17DC08A03855}" destId="{1DB15FD5-13CF-424B-B5C8-DD2AA62B3B3A}" srcOrd="3" destOrd="0" parTransId="{939B0F2A-4BA1-4EC9-B4B8-9273FC8C1A10}" sibTransId="{D7ACBB9D-626D-4B02-9221-D51E17ED8E47}"/>
    <dgm:cxn modelId="{77CAC877-9550-44EE-AE63-6EA648AD97C1}" type="presOf" srcId="{C8219586-27DD-4E27-8585-5EFE70F98169}" destId="{4059B2C2-0A0A-446F-A6B5-215037A3733F}" srcOrd="0" destOrd="0" presId="urn:microsoft.com/office/officeart/2018/2/layout/IconLabelDescriptionList"/>
    <dgm:cxn modelId="{EE474C83-905B-4E1B-B6C7-F6BF24AFCE29}" srcId="{1DB15FD5-13CF-424B-B5C8-DD2AA62B3B3A}" destId="{B1FE54C9-40FF-461B-B179-E84604093699}" srcOrd="0" destOrd="0" parTransId="{BDC4CA2C-768C-4A1F-AA0A-649CE7FC70AD}" sibTransId="{8E034527-61A3-48D9-96F5-F347951F52FF}"/>
    <dgm:cxn modelId="{48F0E3BF-E505-43FC-A3DA-6E63F3D5A813}" type="presOf" srcId="{B1FE54C9-40FF-461B-B179-E84604093699}" destId="{C86D2479-10F3-4223-86F9-239EE7C51133}" srcOrd="0" destOrd="0" presId="urn:microsoft.com/office/officeart/2018/2/layout/IconLabelDescriptionList"/>
    <dgm:cxn modelId="{79C778D2-D2A5-45AA-8B42-CD21F3AD11F8}" srcId="{93AE3893-68FE-459F-B914-F4609C09DD55}" destId="{C8219586-27DD-4E27-8585-5EFE70F98169}" srcOrd="0" destOrd="0" parTransId="{06E8F92A-D6E1-44FE-ABC3-52F4976DECA2}" sibTransId="{0E6AD396-2304-4D5F-9D12-6196AFB06FBF}"/>
    <dgm:cxn modelId="{9CCBE1D2-88BA-4984-A5A7-FBBBB1D04A61}" srcId="{2B986DEF-0059-4A71-BE56-17DC08A03855}" destId="{343D4729-E89E-44B0-9E96-172BBDDEB50E}" srcOrd="1" destOrd="0" parTransId="{FADF5556-3A9B-4C7B-A1EE-99C7B1B6EC84}" sibTransId="{76C8AC33-A163-48F1-A66C-81C502A9F854}"/>
    <dgm:cxn modelId="{6F06A0D3-8434-4064-930E-B2230CA533DD}" type="presOf" srcId="{1DB15FD5-13CF-424B-B5C8-DD2AA62B3B3A}" destId="{9D9DFB2F-BD0E-4C35-8CC8-7CBCDE60120E}" srcOrd="0" destOrd="0" presId="urn:microsoft.com/office/officeart/2018/2/layout/IconLabelDescriptionList"/>
    <dgm:cxn modelId="{19192CE8-3E34-4612-BD1E-F556B3075E77}" srcId="{343D4729-E89E-44B0-9E96-172BBDDEB50E}" destId="{20605197-4778-4961-9714-23A73C36781C}" srcOrd="0" destOrd="0" parTransId="{D262B3B5-0DB4-40A3-BD19-047FE43DA3C1}" sibTransId="{A7AA78C4-8117-4D27-9C8E-7C7007DED48A}"/>
    <dgm:cxn modelId="{5CFC98FA-D324-4A64-A7F2-03FA16ECAD5F}" type="presOf" srcId="{2B986DEF-0059-4A71-BE56-17DC08A03855}" destId="{5EAE217B-07C1-474E-A77D-8FAE523DE8F4}" srcOrd="0" destOrd="0" presId="urn:microsoft.com/office/officeart/2018/2/layout/IconLabelDescriptionList"/>
    <dgm:cxn modelId="{5186E1F2-FF10-4D04-B6E8-89690B77DB25}" type="presParOf" srcId="{5EAE217B-07C1-474E-A77D-8FAE523DE8F4}" destId="{B5D26B55-1BC2-44BF-950C-AFBA84394BC7}" srcOrd="0" destOrd="0" presId="urn:microsoft.com/office/officeart/2018/2/layout/IconLabelDescriptionList"/>
    <dgm:cxn modelId="{8EBF3AEB-0D38-4DF5-A7AA-C7A7FCC3F02F}" type="presParOf" srcId="{B5D26B55-1BC2-44BF-950C-AFBA84394BC7}" destId="{9B4F6205-6075-4DD2-B878-38E74FA7BC6F}" srcOrd="0" destOrd="0" presId="urn:microsoft.com/office/officeart/2018/2/layout/IconLabelDescriptionList"/>
    <dgm:cxn modelId="{70762458-F722-4D5C-8B93-6D961C3F16E8}" type="presParOf" srcId="{B5D26B55-1BC2-44BF-950C-AFBA84394BC7}" destId="{83E05E69-A706-4A24-A85C-C1056E507D6D}" srcOrd="1" destOrd="0" presId="urn:microsoft.com/office/officeart/2018/2/layout/IconLabelDescriptionList"/>
    <dgm:cxn modelId="{A9417A54-4DB5-47DA-9D7C-C02D4E1AB2D8}" type="presParOf" srcId="{B5D26B55-1BC2-44BF-950C-AFBA84394BC7}" destId="{49CFF6DD-AA07-42A1-A3FA-CE6718060E71}" srcOrd="2" destOrd="0" presId="urn:microsoft.com/office/officeart/2018/2/layout/IconLabelDescriptionList"/>
    <dgm:cxn modelId="{29E8F1E6-8FB1-4E14-943A-1515BC1CA06B}" type="presParOf" srcId="{B5D26B55-1BC2-44BF-950C-AFBA84394BC7}" destId="{3769D3A8-0059-40EF-8786-23DE42978E8D}" srcOrd="3" destOrd="0" presId="urn:microsoft.com/office/officeart/2018/2/layout/IconLabelDescriptionList"/>
    <dgm:cxn modelId="{5B4E220F-2768-4538-9AD3-E2A642CD15C4}" type="presParOf" srcId="{B5D26B55-1BC2-44BF-950C-AFBA84394BC7}" destId="{504CF67D-ED45-4A32-8B57-4475FFDCE0E9}" srcOrd="4" destOrd="0" presId="urn:microsoft.com/office/officeart/2018/2/layout/IconLabelDescriptionList"/>
    <dgm:cxn modelId="{902A5803-BF74-481B-9358-FEE22F826FA1}" type="presParOf" srcId="{5EAE217B-07C1-474E-A77D-8FAE523DE8F4}" destId="{F88FFF18-1A97-4B7D-89BD-253017EED9FD}" srcOrd="1" destOrd="0" presId="urn:microsoft.com/office/officeart/2018/2/layout/IconLabelDescriptionList"/>
    <dgm:cxn modelId="{45C7EA8F-6ECB-4EAF-83FC-3A1BC4E1C752}" type="presParOf" srcId="{5EAE217B-07C1-474E-A77D-8FAE523DE8F4}" destId="{2157DE36-D7B0-4BC8-BCA4-357C54BAEE7F}" srcOrd="2" destOrd="0" presId="urn:microsoft.com/office/officeart/2018/2/layout/IconLabelDescriptionList"/>
    <dgm:cxn modelId="{0EF3A8D7-F9E1-4574-B377-0B583F490D30}" type="presParOf" srcId="{2157DE36-D7B0-4BC8-BCA4-357C54BAEE7F}" destId="{1623F497-ED6A-4967-9C38-979650FCA09A}" srcOrd="0" destOrd="0" presId="urn:microsoft.com/office/officeart/2018/2/layout/IconLabelDescriptionList"/>
    <dgm:cxn modelId="{0E113D21-18F8-4BE4-A6AA-9D46E20AA5BC}" type="presParOf" srcId="{2157DE36-D7B0-4BC8-BCA4-357C54BAEE7F}" destId="{B8CF03B5-96BC-4F88-AE84-C9D0DF20B0F2}" srcOrd="1" destOrd="0" presId="urn:microsoft.com/office/officeart/2018/2/layout/IconLabelDescriptionList"/>
    <dgm:cxn modelId="{4987B02F-7713-458F-8AC4-CCA85FCAB00D}" type="presParOf" srcId="{2157DE36-D7B0-4BC8-BCA4-357C54BAEE7F}" destId="{55368F81-21AF-4AD5-997C-ECC9AE910C1C}" srcOrd="2" destOrd="0" presId="urn:microsoft.com/office/officeart/2018/2/layout/IconLabelDescriptionList"/>
    <dgm:cxn modelId="{61E3FA37-DE7D-4D64-9E14-E6D92FE3F31F}" type="presParOf" srcId="{2157DE36-D7B0-4BC8-BCA4-357C54BAEE7F}" destId="{A0847FC1-2333-478E-989D-DE5DB4E77AA4}" srcOrd="3" destOrd="0" presId="urn:microsoft.com/office/officeart/2018/2/layout/IconLabelDescriptionList"/>
    <dgm:cxn modelId="{2A6032C3-02D9-4441-8176-F271B2BC61BC}" type="presParOf" srcId="{2157DE36-D7B0-4BC8-BCA4-357C54BAEE7F}" destId="{BA4AC913-39A9-40A2-8534-DF8C8E6A898D}" srcOrd="4" destOrd="0" presId="urn:microsoft.com/office/officeart/2018/2/layout/IconLabelDescriptionList"/>
    <dgm:cxn modelId="{0792660C-C5B4-4D1B-8DAF-E8279F9EF017}" type="presParOf" srcId="{5EAE217B-07C1-474E-A77D-8FAE523DE8F4}" destId="{A98F5DB8-0E3A-45E4-8339-4BDDF07E1DC0}" srcOrd="3" destOrd="0" presId="urn:microsoft.com/office/officeart/2018/2/layout/IconLabelDescriptionList"/>
    <dgm:cxn modelId="{21A615A2-0B5A-46DD-81FF-85425B163616}" type="presParOf" srcId="{5EAE217B-07C1-474E-A77D-8FAE523DE8F4}" destId="{8DD5DA19-3908-4A79-B8F8-D510C23B3E72}" srcOrd="4" destOrd="0" presId="urn:microsoft.com/office/officeart/2018/2/layout/IconLabelDescriptionList"/>
    <dgm:cxn modelId="{630032AF-7B9C-471C-85BD-AEC624A641C8}" type="presParOf" srcId="{8DD5DA19-3908-4A79-B8F8-D510C23B3E72}" destId="{61F8DEBE-A2DF-47ED-92F4-96020972D036}" srcOrd="0" destOrd="0" presId="urn:microsoft.com/office/officeart/2018/2/layout/IconLabelDescriptionList"/>
    <dgm:cxn modelId="{F2AF9C12-119B-489D-B121-BEC8EFA78E3F}" type="presParOf" srcId="{8DD5DA19-3908-4A79-B8F8-D510C23B3E72}" destId="{03E328FC-FA6F-4DC6-942A-8F67BB66A98E}" srcOrd="1" destOrd="0" presId="urn:microsoft.com/office/officeart/2018/2/layout/IconLabelDescriptionList"/>
    <dgm:cxn modelId="{78743218-376A-44B7-AE0F-93AE5714F08A}" type="presParOf" srcId="{8DD5DA19-3908-4A79-B8F8-D510C23B3E72}" destId="{2D9C5FF8-1894-488C-987C-A25EBB4AD1D5}" srcOrd="2" destOrd="0" presId="urn:microsoft.com/office/officeart/2018/2/layout/IconLabelDescriptionList"/>
    <dgm:cxn modelId="{69E6D21E-304E-4C26-84AC-33D756A9A263}" type="presParOf" srcId="{8DD5DA19-3908-4A79-B8F8-D510C23B3E72}" destId="{686E5F1E-4F37-4B0C-B5D7-C120DB690A98}" srcOrd="3" destOrd="0" presId="urn:microsoft.com/office/officeart/2018/2/layout/IconLabelDescriptionList"/>
    <dgm:cxn modelId="{BF971797-15BF-419D-BF4A-C211482DFBD1}" type="presParOf" srcId="{8DD5DA19-3908-4A79-B8F8-D510C23B3E72}" destId="{4059B2C2-0A0A-446F-A6B5-215037A3733F}" srcOrd="4" destOrd="0" presId="urn:microsoft.com/office/officeart/2018/2/layout/IconLabelDescriptionList"/>
    <dgm:cxn modelId="{75732708-3459-4D3E-88F1-8A3F6ACB1D96}" type="presParOf" srcId="{5EAE217B-07C1-474E-A77D-8FAE523DE8F4}" destId="{615B4FBD-FBC3-4FA7-BF1F-635E84401A4C}" srcOrd="5" destOrd="0" presId="urn:microsoft.com/office/officeart/2018/2/layout/IconLabelDescriptionList"/>
    <dgm:cxn modelId="{8BF7FE28-563B-4843-9A6A-C4A9C9613465}" type="presParOf" srcId="{5EAE217B-07C1-474E-A77D-8FAE523DE8F4}" destId="{13DF2BE7-C916-45A8-B974-A9C7411B57EB}" srcOrd="6" destOrd="0" presId="urn:microsoft.com/office/officeart/2018/2/layout/IconLabelDescriptionList"/>
    <dgm:cxn modelId="{22352322-E622-42DD-9A8A-89709FAD05AA}" type="presParOf" srcId="{13DF2BE7-C916-45A8-B974-A9C7411B57EB}" destId="{65773BD3-101E-47A6-B16E-AA35749227B0}" srcOrd="0" destOrd="0" presId="urn:microsoft.com/office/officeart/2018/2/layout/IconLabelDescriptionList"/>
    <dgm:cxn modelId="{84925DB0-535F-4607-879B-A2C6A9C3C842}" type="presParOf" srcId="{13DF2BE7-C916-45A8-B974-A9C7411B57EB}" destId="{0575193C-4310-4AD8-A5DA-CF8691974968}" srcOrd="1" destOrd="0" presId="urn:microsoft.com/office/officeart/2018/2/layout/IconLabelDescriptionList"/>
    <dgm:cxn modelId="{DDBFC60F-FCF7-4839-94A8-7EE50E1D360D}" type="presParOf" srcId="{13DF2BE7-C916-45A8-B974-A9C7411B57EB}" destId="{9D9DFB2F-BD0E-4C35-8CC8-7CBCDE60120E}" srcOrd="2" destOrd="0" presId="urn:microsoft.com/office/officeart/2018/2/layout/IconLabelDescriptionList"/>
    <dgm:cxn modelId="{347DA7D5-1D61-49F4-B193-6C7ABE2166DC}" type="presParOf" srcId="{13DF2BE7-C916-45A8-B974-A9C7411B57EB}" destId="{8C297A78-8EF9-4BEA-A718-B742BA5634EC}" srcOrd="3" destOrd="0" presId="urn:microsoft.com/office/officeart/2018/2/layout/IconLabelDescriptionList"/>
    <dgm:cxn modelId="{8A86C93A-251B-449A-8ED1-6B244977ED3E}" type="presParOf" srcId="{13DF2BE7-C916-45A8-B974-A9C7411B57EB}" destId="{C86D2479-10F3-4223-86F9-239EE7C5113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70CFA1-6B33-46D4-908E-E13C66B85C90}" type="doc">
      <dgm:prSet loTypeId="urn:microsoft.com/office/officeart/2005/8/layout/hProcess4" loCatId="process" qsTypeId="urn:microsoft.com/office/officeart/2005/8/quickstyle/simple4" qsCatId="simple" csTypeId="urn:microsoft.com/office/officeart/2005/8/colors/colorful5" csCatId="colorful" phldr="1"/>
      <dgm:spPr/>
    </dgm:pt>
    <dgm:pt modelId="{3C741CEE-C9F9-4C20-89DD-057415F5B1E1}">
      <dgm:prSet phldrT="[Text]"/>
      <dgm:spPr/>
      <dgm:t>
        <a:bodyPr/>
        <a:lstStyle/>
        <a:p>
          <a:r>
            <a:rPr lang="en-AU"/>
            <a:t>Client meeting</a:t>
          </a:r>
        </a:p>
      </dgm:t>
    </dgm:pt>
    <dgm:pt modelId="{890F9503-B301-44BA-847C-D0A86305A2DB}" type="parTrans" cxnId="{687E7240-0B6A-4E2F-A861-27C247982BF9}">
      <dgm:prSet/>
      <dgm:spPr/>
      <dgm:t>
        <a:bodyPr/>
        <a:lstStyle/>
        <a:p>
          <a:endParaRPr lang="en-AU"/>
        </a:p>
      </dgm:t>
    </dgm:pt>
    <dgm:pt modelId="{DD905557-7A8D-45F6-8CBB-A49B5BD5B34B}" type="sibTrans" cxnId="{687E7240-0B6A-4E2F-A861-27C247982BF9}">
      <dgm:prSet/>
      <dgm:spPr/>
      <dgm:t>
        <a:bodyPr/>
        <a:lstStyle/>
        <a:p>
          <a:endParaRPr lang="en-AU"/>
        </a:p>
      </dgm:t>
    </dgm:pt>
    <dgm:pt modelId="{791D7E67-9BB9-475E-99C1-604E59AB31FB}">
      <dgm:prSet phldrT="[Text]"/>
      <dgm:spPr/>
      <dgm:t>
        <a:bodyPr/>
        <a:lstStyle/>
        <a:p>
          <a:r>
            <a:rPr lang="en-AU"/>
            <a:t>Team meeting</a:t>
          </a:r>
        </a:p>
      </dgm:t>
    </dgm:pt>
    <dgm:pt modelId="{B8E5BD8F-4EDD-49B5-9236-CDB3026EBCAF}" type="parTrans" cxnId="{9F064F5F-60C0-4EC3-9A3C-7300E453A4F4}">
      <dgm:prSet/>
      <dgm:spPr/>
      <dgm:t>
        <a:bodyPr/>
        <a:lstStyle/>
        <a:p>
          <a:endParaRPr lang="en-AU"/>
        </a:p>
      </dgm:t>
    </dgm:pt>
    <dgm:pt modelId="{DE07FB37-D1DE-448D-A69A-8BEFFFB2A841}" type="sibTrans" cxnId="{9F064F5F-60C0-4EC3-9A3C-7300E453A4F4}">
      <dgm:prSet/>
      <dgm:spPr/>
      <dgm:t>
        <a:bodyPr/>
        <a:lstStyle/>
        <a:p>
          <a:endParaRPr lang="en-AU"/>
        </a:p>
      </dgm:t>
    </dgm:pt>
    <dgm:pt modelId="{AE4CB2C3-65E5-4FDD-8737-B6481F99C894}">
      <dgm:prSet phldrT="[Text]"/>
      <dgm:spPr/>
      <dgm:t>
        <a:bodyPr/>
        <a:lstStyle/>
        <a:p>
          <a:r>
            <a:rPr lang="en-AU"/>
            <a:t>Supervisor meeting</a:t>
          </a:r>
        </a:p>
      </dgm:t>
    </dgm:pt>
    <dgm:pt modelId="{7B9C92BD-25A5-4C05-8A99-63F4627C68CA}" type="parTrans" cxnId="{D0AC5E78-9384-4FF2-B886-7FC574144582}">
      <dgm:prSet/>
      <dgm:spPr/>
      <dgm:t>
        <a:bodyPr/>
        <a:lstStyle/>
        <a:p>
          <a:endParaRPr lang="en-AU"/>
        </a:p>
      </dgm:t>
    </dgm:pt>
    <dgm:pt modelId="{D45F202D-D73A-4BAD-B12C-461512BE180E}" type="sibTrans" cxnId="{D0AC5E78-9384-4FF2-B886-7FC574144582}">
      <dgm:prSet/>
      <dgm:spPr/>
      <dgm:t>
        <a:bodyPr/>
        <a:lstStyle/>
        <a:p>
          <a:endParaRPr lang="en-AU"/>
        </a:p>
      </dgm:t>
    </dgm:pt>
    <dgm:pt modelId="{3EE82518-7A3C-459B-8653-010FEFAC384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To understand the requirements and </a:t>
          </a:r>
          <a:r>
            <a:rPr lang="en-AU" b="0" dirty="0"/>
            <a:t>make changes</a:t>
          </a:r>
        </a:p>
      </dgm:t>
    </dgm:pt>
    <dgm:pt modelId="{3BD84814-8FAD-4613-8C3A-2EF97A415335}" type="parTrans" cxnId="{925BD8C2-F58A-4C92-A7EF-9693F3A551BC}">
      <dgm:prSet/>
      <dgm:spPr/>
      <dgm:t>
        <a:bodyPr/>
        <a:lstStyle/>
        <a:p>
          <a:endParaRPr lang="en-AU"/>
        </a:p>
      </dgm:t>
    </dgm:pt>
    <dgm:pt modelId="{97E8B559-8ED1-466C-B67A-C0EBD14907AF}" type="sibTrans" cxnId="{925BD8C2-F58A-4C92-A7EF-9693F3A551BC}">
      <dgm:prSet/>
      <dgm:spPr/>
      <dgm:t>
        <a:bodyPr/>
        <a:lstStyle/>
        <a:p>
          <a:endParaRPr lang="en-AU"/>
        </a:p>
      </dgm:t>
    </dgm:pt>
    <dgm:pt modelId="{832EC03A-197E-4A22-B336-C287511D6067}">
      <dgm:prSet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78779A19-C641-4147-9F44-910885034414}" type="parTrans" cxnId="{431D0AC8-9EF0-4F5A-9CCC-2D7276BBC6B7}">
      <dgm:prSet/>
      <dgm:spPr/>
      <dgm:t>
        <a:bodyPr/>
        <a:lstStyle/>
        <a:p>
          <a:endParaRPr lang="en-AU"/>
        </a:p>
      </dgm:t>
    </dgm:pt>
    <dgm:pt modelId="{4CE8BD29-D422-4C08-BD0A-8FB3B5C3D37B}" type="sibTrans" cxnId="{431D0AC8-9EF0-4F5A-9CCC-2D7276BBC6B7}">
      <dgm:prSet/>
      <dgm:spPr/>
      <dgm:t>
        <a:bodyPr/>
        <a:lstStyle/>
        <a:p>
          <a:endParaRPr lang="en-AU"/>
        </a:p>
      </dgm:t>
    </dgm:pt>
    <dgm:pt modelId="{8CD071FE-3D86-4B66-8A6D-14531C8A153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To get feedbacks on the group task for better results.</a:t>
          </a:r>
        </a:p>
      </dgm:t>
    </dgm:pt>
    <dgm:pt modelId="{B31BBEA7-26B2-4467-A02C-9AF6F06AC5FB}" type="parTrans" cxnId="{E6E5C9E1-E07A-4DE9-978B-53B5A90E8016}">
      <dgm:prSet/>
      <dgm:spPr/>
      <dgm:t>
        <a:bodyPr/>
        <a:lstStyle/>
        <a:p>
          <a:endParaRPr lang="en-AU"/>
        </a:p>
      </dgm:t>
    </dgm:pt>
    <dgm:pt modelId="{82A012AD-96E4-4ED7-9D31-E7D57BBDC6CD}" type="sibTrans" cxnId="{E6E5C9E1-E07A-4DE9-978B-53B5A90E8016}">
      <dgm:prSet/>
      <dgm:spPr/>
      <dgm:t>
        <a:bodyPr/>
        <a:lstStyle/>
        <a:p>
          <a:endParaRPr lang="en-AU"/>
        </a:p>
      </dgm:t>
    </dgm:pt>
    <dgm:pt modelId="{9F743637-8ABE-48FB-8D6F-713F67B6B27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To divide tasks and accomplish goals.</a:t>
          </a:r>
        </a:p>
      </dgm:t>
    </dgm:pt>
    <dgm:pt modelId="{8FF463ED-2CBF-44BB-AB98-3CE683E670BA}" type="parTrans" cxnId="{FFB6B692-9AFD-45BF-BC84-24417985332E}">
      <dgm:prSet/>
      <dgm:spPr/>
      <dgm:t>
        <a:bodyPr/>
        <a:lstStyle/>
        <a:p>
          <a:endParaRPr lang="en-AU"/>
        </a:p>
      </dgm:t>
    </dgm:pt>
    <dgm:pt modelId="{2B178C78-822D-48AC-ADCE-209E07B81089}" type="sibTrans" cxnId="{FFB6B692-9AFD-45BF-BC84-24417985332E}">
      <dgm:prSet/>
      <dgm:spPr/>
      <dgm:t>
        <a:bodyPr/>
        <a:lstStyle/>
        <a:p>
          <a:endParaRPr lang="en-AU"/>
        </a:p>
      </dgm:t>
    </dgm:pt>
    <dgm:pt modelId="{93E70A4C-57DE-49B5-8EC6-8F14D380B100}">
      <dgm:prSet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D9028B76-5108-48EC-9C80-A4C4CA0B9502}" type="parTrans" cxnId="{5E3B8CFD-80BA-49CA-8C18-4BA6C4A41205}">
      <dgm:prSet/>
      <dgm:spPr/>
      <dgm:t>
        <a:bodyPr/>
        <a:lstStyle/>
        <a:p>
          <a:endParaRPr lang="en-AU"/>
        </a:p>
      </dgm:t>
    </dgm:pt>
    <dgm:pt modelId="{6AB26862-35EB-4B64-8C68-9A212223C706}" type="sibTrans" cxnId="{5E3B8CFD-80BA-49CA-8C18-4BA6C4A41205}">
      <dgm:prSet/>
      <dgm:spPr/>
      <dgm:t>
        <a:bodyPr/>
        <a:lstStyle/>
        <a:p>
          <a:endParaRPr lang="en-AU"/>
        </a:p>
      </dgm:t>
    </dgm:pt>
    <dgm:pt modelId="{EDD7B006-383E-43A0-A773-85547517C806}" type="pres">
      <dgm:prSet presAssocID="{F670CFA1-6B33-46D4-908E-E13C66B85C90}" presName="Name0" presStyleCnt="0">
        <dgm:presLayoutVars>
          <dgm:dir/>
          <dgm:animLvl val="lvl"/>
          <dgm:resizeHandles val="exact"/>
        </dgm:presLayoutVars>
      </dgm:prSet>
      <dgm:spPr/>
    </dgm:pt>
    <dgm:pt modelId="{68436973-A915-4DA5-9CFF-D1D3B8A946EE}" type="pres">
      <dgm:prSet presAssocID="{F670CFA1-6B33-46D4-908E-E13C66B85C90}" presName="tSp" presStyleCnt="0"/>
      <dgm:spPr/>
    </dgm:pt>
    <dgm:pt modelId="{3C966B08-8DAD-4945-B25F-CDB6DFDBE55B}" type="pres">
      <dgm:prSet presAssocID="{F670CFA1-6B33-46D4-908E-E13C66B85C90}" presName="bSp" presStyleCnt="0"/>
      <dgm:spPr/>
    </dgm:pt>
    <dgm:pt modelId="{C1F21485-DACE-4849-A89C-6D6922D9BB84}" type="pres">
      <dgm:prSet presAssocID="{F670CFA1-6B33-46D4-908E-E13C66B85C90}" presName="process" presStyleCnt="0"/>
      <dgm:spPr/>
    </dgm:pt>
    <dgm:pt modelId="{7F8A6E72-844B-4053-B802-7FACC0DD7665}" type="pres">
      <dgm:prSet presAssocID="{3C741CEE-C9F9-4C20-89DD-057415F5B1E1}" presName="composite1" presStyleCnt="0"/>
      <dgm:spPr/>
    </dgm:pt>
    <dgm:pt modelId="{3858B1F1-8A47-488E-BA21-740328729CEB}" type="pres">
      <dgm:prSet presAssocID="{3C741CEE-C9F9-4C20-89DD-057415F5B1E1}" presName="dummyNode1" presStyleLbl="node1" presStyleIdx="0" presStyleCnt="3"/>
      <dgm:spPr/>
    </dgm:pt>
    <dgm:pt modelId="{25F8AAD2-6F40-424D-87AC-995B614E31CB}" type="pres">
      <dgm:prSet presAssocID="{3C741CEE-C9F9-4C20-89DD-057415F5B1E1}" presName="childNode1" presStyleLbl="bgAcc1" presStyleIdx="0" presStyleCnt="3">
        <dgm:presLayoutVars>
          <dgm:bulletEnabled val="1"/>
        </dgm:presLayoutVars>
      </dgm:prSet>
      <dgm:spPr/>
    </dgm:pt>
    <dgm:pt modelId="{6C52A244-6EF9-4C1A-AC7D-6825545EA7E3}" type="pres">
      <dgm:prSet presAssocID="{3C741CEE-C9F9-4C20-89DD-057415F5B1E1}" presName="childNode1tx" presStyleLbl="bgAcc1" presStyleIdx="0" presStyleCnt="3">
        <dgm:presLayoutVars>
          <dgm:bulletEnabled val="1"/>
        </dgm:presLayoutVars>
      </dgm:prSet>
      <dgm:spPr/>
    </dgm:pt>
    <dgm:pt modelId="{04B970CB-A82B-4756-921F-1B906BD0CEA9}" type="pres">
      <dgm:prSet presAssocID="{3C741CEE-C9F9-4C20-89DD-057415F5B1E1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A33479D-4FCB-4600-BD2B-30649C8910AB}" type="pres">
      <dgm:prSet presAssocID="{3C741CEE-C9F9-4C20-89DD-057415F5B1E1}" presName="connSite1" presStyleCnt="0"/>
      <dgm:spPr/>
    </dgm:pt>
    <dgm:pt modelId="{8DFCCAA1-3A28-413E-A71D-7D97FFCF9F21}" type="pres">
      <dgm:prSet presAssocID="{DD905557-7A8D-45F6-8CBB-A49B5BD5B34B}" presName="Name9" presStyleLbl="sibTrans2D1" presStyleIdx="0" presStyleCnt="2"/>
      <dgm:spPr/>
    </dgm:pt>
    <dgm:pt modelId="{2FE302E1-8C0C-41AE-B865-3F5C0D55248F}" type="pres">
      <dgm:prSet presAssocID="{791D7E67-9BB9-475E-99C1-604E59AB31FB}" presName="composite2" presStyleCnt="0"/>
      <dgm:spPr/>
    </dgm:pt>
    <dgm:pt modelId="{D968BCA5-FE77-4E1C-BEA8-FD983AFDAAC1}" type="pres">
      <dgm:prSet presAssocID="{791D7E67-9BB9-475E-99C1-604E59AB31FB}" presName="dummyNode2" presStyleLbl="node1" presStyleIdx="0" presStyleCnt="3"/>
      <dgm:spPr/>
    </dgm:pt>
    <dgm:pt modelId="{E3B5382B-1E68-4B0F-B00C-4C04EFCB8F3A}" type="pres">
      <dgm:prSet presAssocID="{791D7E67-9BB9-475E-99C1-604E59AB31FB}" presName="childNode2" presStyleLbl="bgAcc1" presStyleIdx="1" presStyleCnt="3">
        <dgm:presLayoutVars>
          <dgm:bulletEnabled val="1"/>
        </dgm:presLayoutVars>
      </dgm:prSet>
      <dgm:spPr/>
    </dgm:pt>
    <dgm:pt modelId="{981DF2D2-5F81-47A3-A4D6-497AC973F543}" type="pres">
      <dgm:prSet presAssocID="{791D7E67-9BB9-475E-99C1-604E59AB31FB}" presName="childNode2tx" presStyleLbl="bgAcc1" presStyleIdx="1" presStyleCnt="3">
        <dgm:presLayoutVars>
          <dgm:bulletEnabled val="1"/>
        </dgm:presLayoutVars>
      </dgm:prSet>
      <dgm:spPr/>
    </dgm:pt>
    <dgm:pt modelId="{5A71FB2B-F40F-4A2C-A623-B92997DBEEEB}" type="pres">
      <dgm:prSet presAssocID="{791D7E67-9BB9-475E-99C1-604E59AB31F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67AD2C1-150C-4F0D-BBA3-C66EC172581F}" type="pres">
      <dgm:prSet presAssocID="{791D7E67-9BB9-475E-99C1-604E59AB31FB}" presName="connSite2" presStyleCnt="0"/>
      <dgm:spPr/>
    </dgm:pt>
    <dgm:pt modelId="{133A43E3-592D-4C2C-BF17-C18D2849EE4D}" type="pres">
      <dgm:prSet presAssocID="{DE07FB37-D1DE-448D-A69A-8BEFFFB2A841}" presName="Name18" presStyleLbl="sibTrans2D1" presStyleIdx="1" presStyleCnt="2"/>
      <dgm:spPr/>
    </dgm:pt>
    <dgm:pt modelId="{D4F5377E-BFFE-49FA-8936-6B898AD8C885}" type="pres">
      <dgm:prSet presAssocID="{AE4CB2C3-65E5-4FDD-8737-B6481F99C894}" presName="composite1" presStyleCnt="0"/>
      <dgm:spPr/>
    </dgm:pt>
    <dgm:pt modelId="{C6E85918-DA66-4651-8CA4-EE2B25A65707}" type="pres">
      <dgm:prSet presAssocID="{AE4CB2C3-65E5-4FDD-8737-B6481F99C894}" presName="dummyNode1" presStyleLbl="node1" presStyleIdx="1" presStyleCnt="3"/>
      <dgm:spPr/>
    </dgm:pt>
    <dgm:pt modelId="{C6324F7A-8B34-4C34-A5E0-2443ABA706BC}" type="pres">
      <dgm:prSet presAssocID="{AE4CB2C3-65E5-4FDD-8737-B6481F99C894}" presName="childNode1" presStyleLbl="bgAcc1" presStyleIdx="2" presStyleCnt="3">
        <dgm:presLayoutVars>
          <dgm:bulletEnabled val="1"/>
        </dgm:presLayoutVars>
      </dgm:prSet>
      <dgm:spPr/>
    </dgm:pt>
    <dgm:pt modelId="{CFEEB05F-F418-4079-937B-D77A177C364E}" type="pres">
      <dgm:prSet presAssocID="{AE4CB2C3-65E5-4FDD-8737-B6481F99C894}" presName="childNode1tx" presStyleLbl="bgAcc1" presStyleIdx="2" presStyleCnt="3">
        <dgm:presLayoutVars>
          <dgm:bulletEnabled val="1"/>
        </dgm:presLayoutVars>
      </dgm:prSet>
      <dgm:spPr/>
    </dgm:pt>
    <dgm:pt modelId="{A6EFFB5F-7946-4B6B-84E0-F941ED0973F0}" type="pres">
      <dgm:prSet presAssocID="{AE4CB2C3-65E5-4FDD-8737-B6481F99C894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A00165F-9B99-4315-813B-EB9083E2DC31}" type="pres">
      <dgm:prSet presAssocID="{AE4CB2C3-65E5-4FDD-8737-B6481F99C894}" presName="connSite1" presStyleCnt="0"/>
      <dgm:spPr/>
    </dgm:pt>
  </dgm:ptLst>
  <dgm:cxnLst>
    <dgm:cxn modelId="{E898412C-5D48-4B1A-BBCD-F859C9B61CEA}" type="presOf" srcId="{AE4CB2C3-65E5-4FDD-8737-B6481F99C894}" destId="{A6EFFB5F-7946-4B6B-84E0-F941ED0973F0}" srcOrd="0" destOrd="0" presId="urn:microsoft.com/office/officeart/2005/8/layout/hProcess4"/>
    <dgm:cxn modelId="{98E61F32-2DCD-42EA-A712-FFFFF9726319}" type="presOf" srcId="{791D7E67-9BB9-475E-99C1-604E59AB31FB}" destId="{5A71FB2B-F40F-4A2C-A623-B92997DBEEEB}" srcOrd="0" destOrd="0" presId="urn:microsoft.com/office/officeart/2005/8/layout/hProcess4"/>
    <dgm:cxn modelId="{687E7240-0B6A-4E2F-A861-27C247982BF9}" srcId="{F670CFA1-6B33-46D4-908E-E13C66B85C90}" destId="{3C741CEE-C9F9-4C20-89DD-057415F5B1E1}" srcOrd="0" destOrd="0" parTransId="{890F9503-B301-44BA-847C-D0A86305A2DB}" sibTransId="{DD905557-7A8D-45F6-8CBB-A49B5BD5B34B}"/>
    <dgm:cxn modelId="{A59A845B-1241-4B79-B62B-86672D64278D}" type="presOf" srcId="{8CD071FE-3D86-4B66-8A6D-14531C8A1534}" destId="{C6324F7A-8B34-4C34-A5E0-2443ABA706BC}" srcOrd="0" destOrd="0" presId="urn:microsoft.com/office/officeart/2005/8/layout/hProcess4"/>
    <dgm:cxn modelId="{9F064F5F-60C0-4EC3-9A3C-7300E453A4F4}" srcId="{F670CFA1-6B33-46D4-908E-E13C66B85C90}" destId="{791D7E67-9BB9-475E-99C1-604E59AB31FB}" srcOrd="1" destOrd="0" parTransId="{B8E5BD8F-4EDD-49B5-9236-CDB3026EBCAF}" sibTransId="{DE07FB37-D1DE-448D-A69A-8BEFFFB2A841}"/>
    <dgm:cxn modelId="{70252268-A506-4D80-8017-BC366F858E26}" type="presOf" srcId="{3EE82518-7A3C-459B-8653-010FEFAC3841}" destId="{6C52A244-6EF9-4C1A-AC7D-6825545EA7E3}" srcOrd="1" destOrd="1" presId="urn:microsoft.com/office/officeart/2005/8/layout/hProcess4"/>
    <dgm:cxn modelId="{655AEE48-56BC-4ADD-A6BE-59BE81496B18}" type="presOf" srcId="{93E70A4C-57DE-49B5-8EC6-8F14D380B100}" destId="{25F8AAD2-6F40-424D-87AC-995B614E31CB}" srcOrd="0" destOrd="0" presId="urn:microsoft.com/office/officeart/2005/8/layout/hProcess4"/>
    <dgm:cxn modelId="{16159551-9F2C-4B26-9141-AEFD23E927EF}" type="presOf" srcId="{DD905557-7A8D-45F6-8CBB-A49B5BD5B34B}" destId="{8DFCCAA1-3A28-413E-A71D-7D97FFCF9F21}" srcOrd="0" destOrd="0" presId="urn:microsoft.com/office/officeart/2005/8/layout/hProcess4"/>
    <dgm:cxn modelId="{D0AC5E78-9384-4FF2-B886-7FC574144582}" srcId="{F670CFA1-6B33-46D4-908E-E13C66B85C90}" destId="{AE4CB2C3-65E5-4FDD-8737-B6481F99C894}" srcOrd="2" destOrd="0" parTransId="{7B9C92BD-25A5-4C05-8A99-63F4627C68CA}" sibTransId="{D45F202D-D73A-4BAD-B12C-461512BE180E}"/>
    <dgm:cxn modelId="{1F5F585A-6DD5-4F76-8B93-8500C284DA43}" type="presOf" srcId="{832EC03A-197E-4A22-B336-C287511D6067}" destId="{981DF2D2-5F81-47A3-A4D6-497AC973F543}" srcOrd="1" destOrd="0" presId="urn:microsoft.com/office/officeart/2005/8/layout/hProcess4"/>
    <dgm:cxn modelId="{9AFA6D82-B58D-48DC-BAD2-01CEEF8EA0A7}" type="presOf" srcId="{9F743637-8ABE-48FB-8D6F-713F67B6B27D}" destId="{981DF2D2-5F81-47A3-A4D6-497AC973F543}" srcOrd="1" destOrd="1" presId="urn:microsoft.com/office/officeart/2005/8/layout/hProcess4"/>
    <dgm:cxn modelId="{FFB6B692-9AFD-45BF-BC84-24417985332E}" srcId="{791D7E67-9BB9-475E-99C1-604E59AB31FB}" destId="{9F743637-8ABE-48FB-8D6F-713F67B6B27D}" srcOrd="1" destOrd="0" parTransId="{8FF463ED-2CBF-44BB-AB98-3CE683E670BA}" sibTransId="{2B178C78-822D-48AC-ADCE-209E07B81089}"/>
    <dgm:cxn modelId="{4B8B1595-DD53-428D-9124-FCB6F558ED3A}" type="presOf" srcId="{832EC03A-197E-4A22-B336-C287511D6067}" destId="{E3B5382B-1E68-4B0F-B00C-4C04EFCB8F3A}" srcOrd="0" destOrd="0" presId="urn:microsoft.com/office/officeart/2005/8/layout/hProcess4"/>
    <dgm:cxn modelId="{4232CBBE-020D-4BBA-8FBF-D5DA0D3095CF}" type="presOf" srcId="{8CD071FE-3D86-4B66-8A6D-14531C8A1534}" destId="{CFEEB05F-F418-4079-937B-D77A177C364E}" srcOrd="1" destOrd="0" presId="urn:microsoft.com/office/officeart/2005/8/layout/hProcess4"/>
    <dgm:cxn modelId="{DA762DBF-9B5E-4411-A76E-E5850685A29C}" type="presOf" srcId="{3EE82518-7A3C-459B-8653-010FEFAC3841}" destId="{25F8AAD2-6F40-424D-87AC-995B614E31CB}" srcOrd="0" destOrd="1" presId="urn:microsoft.com/office/officeart/2005/8/layout/hProcess4"/>
    <dgm:cxn modelId="{925BD8C2-F58A-4C92-A7EF-9693F3A551BC}" srcId="{3C741CEE-C9F9-4C20-89DD-057415F5B1E1}" destId="{3EE82518-7A3C-459B-8653-010FEFAC3841}" srcOrd="1" destOrd="0" parTransId="{3BD84814-8FAD-4613-8C3A-2EF97A415335}" sibTransId="{97E8B559-8ED1-466C-B67A-C0EBD14907AF}"/>
    <dgm:cxn modelId="{431D0AC8-9EF0-4F5A-9CCC-2D7276BBC6B7}" srcId="{791D7E67-9BB9-475E-99C1-604E59AB31FB}" destId="{832EC03A-197E-4A22-B336-C287511D6067}" srcOrd="0" destOrd="0" parTransId="{78779A19-C641-4147-9F44-910885034414}" sibTransId="{4CE8BD29-D422-4C08-BD0A-8FB3B5C3D37B}"/>
    <dgm:cxn modelId="{EB470ADF-015C-4407-A77C-FAD12FE293F2}" type="presOf" srcId="{F670CFA1-6B33-46D4-908E-E13C66B85C90}" destId="{EDD7B006-383E-43A0-A773-85547517C806}" srcOrd="0" destOrd="0" presId="urn:microsoft.com/office/officeart/2005/8/layout/hProcess4"/>
    <dgm:cxn modelId="{E6E5C9E1-E07A-4DE9-978B-53B5A90E8016}" srcId="{AE4CB2C3-65E5-4FDD-8737-B6481F99C894}" destId="{8CD071FE-3D86-4B66-8A6D-14531C8A1534}" srcOrd="0" destOrd="0" parTransId="{B31BBEA7-26B2-4467-A02C-9AF6F06AC5FB}" sibTransId="{82A012AD-96E4-4ED7-9D31-E7D57BBDC6CD}"/>
    <dgm:cxn modelId="{0023F7E3-B1FB-425A-AC45-FDE1700DFEC9}" type="presOf" srcId="{DE07FB37-D1DE-448D-A69A-8BEFFFB2A841}" destId="{133A43E3-592D-4C2C-BF17-C18D2849EE4D}" srcOrd="0" destOrd="0" presId="urn:microsoft.com/office/officeart/2005/8/layout/hProcess4"/>
    <dgm:cxn modelId="{16EADBEC-E8C6-4801-8199-AB338AD6893E}" type="presOf" srcId="{93E70A4C-57DE-49B5-8EC6-8F14D380B100}" destId="{6C52A244-6EF9-4C1A-AC7D-6825545EA7E3}" srcOrd="1" destOrd="0" presId="urn:microsoft.com/office/officeart/2005/8/layout/hProcess4"/>
    <dgm:cxn modelId="{49DC80F0-4D04-4DE4-BEBB-7187B10F8D40}" type="presOf" srcId="{3C741CEE-C9F9-4C20-89DD-057415F5B1E1}" destId="{04B970CB-A82B-4756-921F-1B906BD0CEA9}" srcOrd="0" destOrd="0" presId="urn:microsoft.com/office/officeart/2005/8/layout/hProcess4"/>
    <dgm:cxn modelId="{6ECBE7F1-8E60-4535-B28A-F255FD669A35}" type="presOf" srcId="{9F743637-8ABE-48FB-8D6F-713F67B6B27D}" destId="{E3B5382B-1E68-4B0F-B00C-4C04EFCB8F3A}" srcOrd="0" destOrd="1" presId="urn:microsoft.com/office/officeart/2005/8/layout/hProcess4"/>
    <dgm:cxn modelId="{5E3B8CFD-80BA-49CA-8C18-4BA6C4A41205}" srcId="{3C741CEE-C9F9-4C20-89DD-057415F5B1E1}" destId="{93E70A4C-57DE-49B5-8EC6-8F14D380B100}" srcOrd="0" destOrd="0" parTransId="{D9028B76-5108-48EC-9C80-A4C4CA0B9502}" sibTransId="{6AB26862-35EB-4B64-8C68-9A212223C706}"/>
    <dgm:cxn modelId="{90FE6726-811F-4564-B7B3-C8315A4BDB69}" type="presParOf" srcId="{EDD7B006-383E-43A0-A773-85547517C806}" destId="{68436973-A915-4DA5-9CFF-D1D3B8A946EE}" srcOrd="0" destOrd="0" presId="urn:microsoft.com/office/officeart/2005/8/layout/hProcess4"/>
    <dgm:cxn modelId="{8320D36B-7DDC-45D1-AE31-E8F09965F9E8}" type="presParOf" srcId="{EDD7B006-383E-43A0-A773-85547517C806}" destId="{3C966B08-8DAD-4945-B25F-CDB6DFDBE55B}" srcOrd="1" destOrd="0" presId="urn:microsoft.com/office/officeart/2005/8/layout/hProcess4"/>
    <dgm:cxn modelId="{E0B3F1FB-EA4C-402D-863D-216D9B846C52}" type="presParOf" srcId="{EDD7B006-383E-43A0-A773-85547517C806}" destId="{C1F21485-DACE-4849-A89C-6D6922D9BB84}" srcOrd="2" destOrd="0" presId="urn:microsoft.com/office/officeart/2005/8/layout/hProcess4"/>
    <dgm:cxn modelId="{CFD0EF57-6F55-4FFF-9136-A3282F961833}" type="presParOf" srcId="{C1F21485-DACE-4849-A89C-6D6922D9BB84}" destId="{7F8A6E72-844B-4053-B802-7FACC0DD7665}" srcOrd="0" destOrd="0" presId="urn:microsoft.com/office/officeart/2005/8/layout/hProcess4"/>
    <dgm:cxn modelId="{40978906-299C-48F2-9666-B8C7F8E59743}" type="presParOf" srcId="{7F8A6E72-844B-4053-B802-7FACC0DD7665}" destId="{3858B1F1-8A47-488E-BA21-740328729CEB}" srcOrd="0" destOrd="0" presId="urn:microsoft.com/office/officeart/2005/8/layout/hProcess4"/>
    <dgm:cxn modelId="{058E6477-24F3-4703-9B82-19715E2A2E20}" type="presParOf" srcId="{7F8A6E72-844B-4053-B802-7FACC0DD7665}" destId="{25F8AAD2-6F40-424D-87AC-995B614E31CB}" srcOrd="1" destOrd="0" presId="urn:microsoft.com/office/officeart/2005/8/layout/hProcess4"/>
    <dgm:cxn modelId="{3A21EF2B-7593-48C3-A1CC-0EA3FEAA0205}" type="presParOf" srcId="{7F8A6E72-844B-4053-B802-7FACC0DD7665}" destId="{6C52A244-6EF9-4C1A-AC7D-6825545EA7E3}" srcOrd="2" destOrd="0" presId="urn:microsoft.com/office/officeart/2005/8/layout/hProcess4"/>
    <dgm:cxn modelId="{80B0A995-88AE-4D4C-A680-2D4EC35A0B2E}" type="presParOf" srcId="{7F8A6E72-844B-4053-B802-7FACC0DD7665}" destId="{04B970CB-A82B-4756-921F-1B906BD0CEA9}" srcOrd="3" destOrd="0" presId="urn:microsoft.com/office/officeart/2005/8/layout/hProcess4"/>
    <dgm:cxn modelId="{1FA89D1B-484A-435F-8107-E220700D913B}" type="presParOf" srcId="{7F8A6E72-844B-4053-B802-7FACC0DD7665}" destId="{FA33479D-4FCB-4600-BD2B-30649C8910AB}" srcOrd="4" destOrd="0" presId="urn:microsoft.com/office/officeart/2005/8/layout/hProcess4"/>
    <dgm:cxn modelId="{5D758FAF-9C47-460D-B7BB-5D56FF8950CF}" type="presParOf" srcId="{C1F21485-DACE-4849-A89C-6D6922D9BB84}" destId="{8DFCCAA1-3A28-413E-A71D-7D97FFCF9F21}" srcOrd="1" destOrd="0" presId="urn:microsoft.com/office/officeart/2005/8/layout/hProcess4"/>
    <dgm:cxn modelId="{4D6B939D-FE71-4470-BD46-FAD1EB1E101C}" type="presParOf" srcId="{C1F21485-DACE-4849-A89C-6D6922D9BB84}" destId="{2FE302E1-8C0C-41AE-B865-3F5C0D55248F}" srcOrd="2" destOrd="0" presId="urn:microsoft.com/office/officeart/2005/8/layout/hProcess4"/>
    <dgm:cxn modelId="{8A305520-A995-4B5B-BB9A-52CDA020916A}" type="presParOf" srcId="{2FE302E1-8C0C-41AE-B865-3F5C0D55248F}" destId="{D968BCA5-FE77-4E1C-BEA8-FD983AFDAAC1}" srcOrd="0" destOrd="0" presId="urn:microsoft.com/office/officeart/2005/8/layout/hProcess4"/>
    <dgm:cxn modelId="{2943B046-7910-4E39-A7EA-ED0BA71104A3}" type="presParOf" srcId="{2FE302E1-8C0C-41AE-B865-3F5C0D55248F}" destId="{E3B5382B-1E68-4B0F-B00C-4C04EFCB8F3A}" srcOrd="1" destOrd="0" presId="urn:microsoft.com/office/officeart/2005/8/layout/hProcess4"/>
    <dgm:cxn modelId="{6154872D-EEA6-495F-A25D-C3B608A67DF2}" type="presParOf" srcId="{2FE302E1-8C0C-41AE-B865-3F5C0D55248F}" destId="{981DF2D2-5F81-47A3-A4D6-497AC973F543}" srcOrd="2" destOrd="0" presId="urn:microsoft.com/office/officeart/2005/8/layout/hProcess4"/>
    <dgm:cxn modelId="{037DD092-7DE9-4EF1-BC68-3741FAD01EA2}" type="presParOf" srcId="{2FE302E1-8C0C-41AE-B865-3F5C0D55248F}" destId="{5A71FB2B-F40F-4A2C-A623-B92997DBEEEB}" srcOrd="3" destOrd="0" presId="urn:microsoft.com/office/officeart/2005/8/layout/hProcess4"/>
    <dgm:cxn modelId="{BA57BC75-495D-44DC-A085-5E9504DA28ED}" type="presParOf" srcId="{2FE302E1-8C0C-41AE-B865-3F5C0D55248F}" destId="{B67AD2C1-150C-4F0D-BBA3-C66EC172581F}" srcOrd="4" destOrd="0" presId="urn:microsoft.com/office/officeart/2005/8/layout/hProcess4"/>
    <dgm:cxn modelId="{904B16CF-40AD-4B09-80AE-AD7F1EED5BD3}" type="presParOf" srcId="{C1F21485-DACE-4849-A89C-6D6922D9BB84}" destId="{133A43E3-592D-4C2C-BF17-C18D2849EE4D}" srcOrd="3" destOrd="0" presId="urn:microsoft.com/office/officeart/2005/8/layout/hProcess4"/>
    <dgm:cxn modelId="{416638C5-19DA-4285-9CAD-B04CA898843C}" type="presParOf" srcId="{C1F21485-DACE-4849-A89C-6D6922D9BB84}" destId="{D4F5377E-BFFE-49FA-8936-6B898AD8C885}" srcOrd="4" destOrd="0" presId="urn:microsoft.com/office/officeart/2005/8/layout/hProcess4"/>
    <dgm:cxn modelId="{EBF97CDA-8BAD-4085-8914-A2FC0D190422}" type="presParOf" srcId="{D4F5377E-BFFE-49FA-8936-6B898AD8C885}" destId="{C6E85918-DA66-4651-8CA4-EE2B25A65707}" srcOrd="0" destOrd="0" presId="urn:microsoft.com/office/officeart/2005/8/layout/hProcess4"/>
    <dgm:cxn modelId="{B4151415-55B6-4A8E-A128-60CF13CD5DA5}" type="presParOf" srcId="{D4F5377E-BFFE-49FA-8936-6B898AD8C885}" destId="{C6324F7A-8B34-4C34-A5E0-2443ABA706BC}" srcOrd="1" destOrd="0" presId="urn:microsoft.com/office/officeart/2005/8/layout/hProcess4"/>
    <dgm:cxn modelId="{982280C4-7679-4C16-8F31-F4E3C703B196}" type="presParOf" srcId="{D4F5377E-BFFE-49FA-8936-6B898AD8C885}" destId="{CFEEB05F-F418-4079-937B-D77A177C364E}" srcOrd="2" destOrd="0" presId="urn:microsoft.com/office/officeart/2005/8/layout/hProcess4"/>
    <dgm:cxn modelId="{870536C0-6278-4653-9FBC-4CCE7E1E7CC6}" type="presParOf" srcId="{D4F5377E-BFFE-49FA-8936-6B898AD8C885}" destId="{A6EFFB5F-7946-4B6B-84E0-F941ED0973F0}" srcOrd="3" destOrd="0" presId="urn:microsoft.com/office/officeart/2005/8/layout/hProcess4"/>
    <dgm:cxn modelId="{D0BABC3E-8E15-4E5A-90ED-A360D7A6A9ED}" type="presParOf" srcId="{D4F5377E-BFFE-49FA-8936-6B898AD8C885}" destId="{FA00165F-9B99-4315-813B-EB9083E2DC3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51EE3E-2EC1-496E-95B9-54ED60CE102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6131F68-29DB-4A6C-8FF2-87B08C22E15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0066FF"/>
              </a:solidFill>
            </a:rPr>
            <a:t>Item 1: What went well?</a:t>
          </a:r>
          <a:endParaRPr lang="en-US" dirty="0">
            <a:solidFill>
              <a:srgbClr val="0066FF"/>
            </a:solidFill>
          </a:endParaRPr>
        </a:p>
      </dgm:t>
    </dgm:pt>
    <dgm:pt modelId="{F1E57351-9242-45E3-8EDD-0808E69379C2}" type="parTrans" cxnId="{0067527B-9DC0-4BA8-AA85-232BD901941F}">
      <dgm:prSet/>
      <dgm:spPr/>
      <dgm:t>
        <a:bodyPr/>
        <a:lstStyle/>
        <a:p>
          <a:endParaRPr lang="en-AU"/>
        </a:p>
      </dgm:t>
    </dgm:pt>
    <dgm:pt modelId="{700E636E-B8F5-4B8D-BEA1-07A887D9696F}" type="sibTrans" cxnId="{0067527B-9DC0-4BA8-AA85-232BD901941F}">
      <dgm:prSet/>
      <dgm:spPr/>
      <dgm:t>
        <a:bodyPr/>
        <a:lstStyle/>
        <a:p>
          <a:endParaRPr lang="en-AU"/>
        </a:p>
      </dgm:t>
    </dgm:pt>
    <dgm:pt modelId="{121C2F53-09CF-4310-A19B-6C59477668D3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Century Gothic" panose="020B0502020202020204"/>
            </a:rPr>
            <a:t>Good Participation</a:t>
          </a:r>
          <a:endParaRPr lang="en-US" i="1" dirty="0"/>
        </a:p>
      </dgm:t>
    </dgm:pt>
    <dgm:pt modelId="{ADE0763F-CAC9-4DED-BE39-41CC94640DA7}" type="parTrans" cxnId="{84911CA7-6EBE-4F1A-9077-3D14FE071020}">
      <dgm:prSet/>
      <dgm:spPr/>
      <dgm:t>
        <a:bodyPr/>
        <a:lstStyle/>
        <a:p>
          <a:endParaRPr lang="en-AU"/>
        </a:p>
      </dgm:t>
    </dgm:pt>
    <dgm:pt modelId="{0F76AA58-9A7A-424D-A4DF-39A0493D0FB5}" type="sibTrans" cxnId="{84911CA7-6EBE-4F1A-9077-3D14FE071020}">
      <dgm:prSet/>
      <dgm:spPr/>
      <dgm:t>
        <a:bodyPr/>
        <a:lstStyle/>
        <a:p>
          <a:endParaRPr lang="en-AU"/>
        </a:p>
      </dgm:t>
    </dgm:pt>
    <dgm:pt modelId="{1A7AAFAD-52B8-45C4-90D8-6763DC3414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Century Gothic" panose="020B0502020202020204"/>
            </a:rPr>
            <a:t>Equal work distribuion</a:t>
          </a:r>
          <a:endParaRPr lang="en-US" i="1" dirty="0"/>
        </a:p>
      </dgm:t>
    </dgm:pt>
    <dgm:pt modelId="{366B6406-680A-4652-AC40-9553E6D0606D}" type="parTrans" cxnId="{9DAC5446-D9DE-48DD-B8AE-F7C3DAE46727}">
      <dgm:prSet/>
      <dgm:spPr/>
      <dgm:t>
        <a:bodyPr/>
        <a:lstStyle/>
        <a:p>
          <a:endParaRPr lang="en-AU"/>
        </a:p>
      </dgm:t>
    </dgm:pt>
    <dgm:pt modelId="{C89AD9E1-4C71-448A-9E97-F4899A7850D7}" type="sibTrans" cxnId="{9DAC5446-D9DE-48DD-B8AE-F7C3DAE46727}">
      <dgm:prSet/>
      <dgm:spPr/>
      <dgm:t>
        <a:bodyPr/>
        <a:lstStyle/>
        <a:p>
          <a:endParaRPr lang="en-AU"/>
        </a:p>
      </dgm:t>
    </dgm:pt>
    <dgm:pt modelId="{CCFACC15-3812-4219-A740-ED18B3BDC57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00CC00"/>
              </a:solidFill>
            </a:rPr>
            <a:t>Item 2: What could be improved?</a:t>
          </a:r>
          <a:endParaRPr lang="en-AU" dirty="0">
            <a:solidFill>
              <a:srgbClr val="00CC00"/>
            </a:solidFill>
          </a:endParaRPr>
        </a:p>
      </dgm:t>
    </dgm:pt>
    <dgm:pt modelId="{B17C7433-F322-4BDD-A49C-94CFCF9B37DE}" type="parTrans" cxnId="{E76BA977-0B97-4EAD-B355-9AF81BDE3C14}">
      <dgm:prSet/>
      <dgm:spPr/>
      <dgm:t>
        <a:bodyPr/>
        <a:lstStyle/>
        <a:p>
          <a:endParaRPr lang="en-AU"/>
        </a:p>
      </dgm:t>
    </dgm:pt>
    <dgm:pt modelId="{0853042D-E1BA-4D98-AD8B-A497983D361A}" type="sibTrans" cxnId="{E76BA977-0B97-4EAD-B355-9AF81BDE3C14}">
      <dgm:prSet/>
      <dgm:spPr/>
      <dgm:t>
        <a:bodyPr/>
        <a:lstStyle/>
        <a:p>
          <a:endParaRPr lang="en-AU"/>
        </a:p>
      </dgm:t>
    </dgm:pt>
    <dgm:pt modelId="{04ABB33F-59DE-46D3-8ED7-2B37898F37B9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More stand-up meeting</a:t>
          </a:r>
          <a:endParaRPr lang="en-AU" dirty="0"/>
        </a:p>
      </dgm:t>
    </dgm:pt>
    <dgm:pt modelId="{FAB4C819-656C-4116-9F22-1FC4B8E5976E}" type="parTrans" cxnId="{9562E973-DDE4-4BCA-937A-6E0706696588}">
      <dgm:prSet/>
      <dgm:spPr/>
      <dgm:t>
        <a:bodyPr/>
        <a:lstStyle/>
        <a:p>
          <a:endParaRPr lang="en-AU"/>
        </a:p>
      </dgm:t>
    </dgm:pt>
    <dgm:pt modelId="{249ECC4C-3855-49D8-A082-DBA63426A9BD}" type="sibTrans" cxnId="{9562E973-DDE4-4BCA-937A-6E0706696588}">
      <dgm:prSet/>
      <dgm:spPr/>
      <dgm:t>
        <a:bodyPr/>
        <a:lstStyle/>
        <a:p>
          <a:endParaRPr lang="en-AU"/>
        </a:p>
      </dgm:t>
    </dgm:pt>
    <dgm:pt modelId="{5480650D-0863-42EF-8086-2D9D43B684C5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Review and monitor of tasks</a:t>
          </a:r>
          <a:endParaRPr lang="en-AU" dirty="0"/>
        </a:p>
      </dgm:t>
    </dgm:pt>
    <dgm:pt modelId="{C1ABA8EE-E75D-4B2D-A42D-DE43F569CF8E}" type="parTrans" cxnId="{52FDB9AC-1D10-4ACB-B65E-06B443114CD2}">
      <dgm:prSet/>
      <dgm:spPr/>
      <dgm:t>
        <a:bodyPr/>
        <a:lstStyle/>
        <a:p>
          <a:endParaRPr lang="en-AU"/>
        </a:p>
      </dgm:t>
    </dgm:pt>
    <dgm:pt modelId="{E9529C86-ECA3-4033-98FB-80043C4B2B46}" type="sibTrans" cxnId="{52FDB9AC-1D10-4ACB-B65E-06B443114CD2}">
      <dgm:prSet/>
      <dgm:spPr/>
      <dgm:t>
        <a:bodyPr/>
        <a:lstStyle/>
        <a:p>
          <a:endParaRPr lang="en-AU"/>
        </a:p>
      </dgm:t>
    </dgm:pt>
    <dgm:pt modelId="{6C3AEED5-750A-49F1-80D8-ECD088F4131A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Century Gothic" panose="020B0502020202020204"/>
            </a:rPr>
            <a:t>Clear understanding</a:t>
          </a:r>
          <a:endParaRPr lang="en-US" i="1" dirty="0"/>
        </a:p>
      </dgm:t>
    </dgm:pt>
    <dgm:pt modelId="{49E27072-A3BA-4A03-B81F-A7D853DE71DB}" type="parTrans" cxnId="{58C19C10-1BE4-41DC-90AF-B7A97FDDF476}">
      <dgm:prSet/>
      <dgm:spPr/>
      <dgm:t>
        <a:bodyPr/>
        <a:lstStyle/>
        <a:p>
          <a:endParaRPr lang="en-AU"/>
        </a:p>
      </dgm:t>
    </dgm:pt>
    <dgm:pt modelId="{13522A1D-ADCF-43AE-8178-15C31AFDCCCC}" type="sibTrans" cxnId="{58C19C10-1BE4-41DC-90AF-B7A97FDDF476}">
      <dgm:prSet/>
      <dgm:spPr/>
      <dgm:t>
        <a:bodyPr/>
        <a:lstStyle/>
        <a:p>
          <a:endParaRPr lang="en-AU"/>
        </a:p>
      </dgm:t>
    </dgm:pt>
    <dgm:pt modelId="{213392FE-E7D8-4CCC-8BEC-A1BE22979C5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1" dirty="0">
              <a:latin typeface="Century Gothic" panose="020B0502020202020204"/>
            </a:rPr>
            <a:t>Positive feedback</a:t>
          </a:r>
        </a:p>
      </dgm:t>
    </dgm:pt>
    <dgm:pt modelId="{6493585A-64B2-4FC7-B46B-0A425D9E2AE5}" type="parTrans" cxnId="{53A4198D-F9F7-4FDB-980C-81427849DD7C}">
      <dgm:prSet/>
      <dgm:spPr/>
    </dgm:pt>
    <dgm:pt modelId="{A0FC9643-C1C0-4122-90F2-F7425B23B4D0}" type="sibTrans" cxnId="{53A4198D-F9F7-4FDB-980C-81427849DD7C}">
      <dgm:prSet/>
      <dgm:spPr/>
    </dgm:pt>
    <dgm:pt modelId="{EDC93FF3-4E79-498E-A478-A0E9D5870CC6}">
      <dgm:prSet phldr="0"/>
      <dgm:spPr/>
      <dgm:t>
        <a:bodyPr/>
        <a:lstStyle/>
        <a:p>
          <a:pPr>
            <a:lnSpc>
              <a:spcPct val="100000"/>
            </a:lnSpc>
          </a:pPr>
          <a:endParaRPr lang="en-US" b="0" i="1" dirty="0">
            <a:latin typeface="Century Gothic" panose="020B0502020202020204"/>
          </a:endParaRPr>
        </a:p>
      </dgm:t>
    </dgm:pt>
    <dgm:pt modelId="{051B3222-8CF5-47A0-9D59-A64B76683AF3}" type="parTrans" cxnId="{39C0178E-0C45-4767-B8E9-640C1F24A698}">
      <dgm:prSet/>
      <dgm:spPr/>
    </dgm:pt>
    <dgm:pt modelId="{C2E7B57D-FC58-4F75-B448-A1F593B54B31}" type="sibTrans" cxnId="{39C0178E-0C45-4767-B8E9-640C1F24A698}">
      <dgm:prSet/>
      <dgm:spPr/>
    </dgm:pt>
    <dgm:pt modelId="{74EA3C39-3AE1-43C0-8EAF-7DB7CD596E2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Outcomes</a:t>
          </a:r>
        </a:p>
      </dgm:t>
    </dgm:pt>
    <dgm:pt modelId="{BBEDE82D-994C-469D-A321-21881775392F}" type="parTrans" cxnId="{090F7BC4-E259-46C6-BF79-AB25F27CD9B1}">
      <dgm:prSet/>
      <dgm:spPr/>
    </dgm:pt>
    <dgm:pt modelId="{B827D6C8-3635-4A12-8B45-82661A6D6752}" type="sibTrans" cxnId="{090F7BC4-E259-46C6-BF79-AB25F27CD9B1}">
      <dgm:prSet/>
      <dgm:spPr/>
    </dgm:pt>
    <dgm:pt modelId="{0B68FBD2-AB90-4DB8-B510-FE49803970A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Research</a:t>
          </a:r>
        </a:p>
      </dgm:t>
    </dgm:pt>
    <dgm:pt modelId="{45604D61-8B94-4884-ABFC-810749EBACCE}" type="parTrans" cxnId="{100ADBA1-15AF-4426-B92B-03F31E263897}">
      <dgm:prSet/>
      <dgm:spPr/>
    </dgm:pt>
    <dgm:pt modelId="{B2E1EB78-28B1-48FE-A9EE-8789FDB8384E}" type="sibTrans" cxnId="{100ADBA1-15AF-4426-B92B-03F31E263897}">
      <dgm:prSet/>
      <dgm:spPr/>
    </dgm:pt>
    <dgm:pt modelId="{1303FFD7-EC54-42C2-951F-11BBEA90A180}" type="pres">
      <dgm:prSet presAssocID="{7C51EE3E-2EC1-496E-95B9-54ED60CE1025}" presName="root" presStyleCnt="0">
        <dgm:presLayoutVars>
          <dgm:dir/>
          <dgm:resizeHandles val="exact"/>
        </dgm:presLayoutVars>
      </dgm:prSet>
      <dgm:spPr/>
    </dgm:pt>
    <dgm:pt modelId="{892A2590-E753-43FF-ACEF-F5EF514464EB}" type="pres">
      <dgm:prSet presAssocID="{E6131F68-29DB-4A6C-8FF2-87B08C22E15E}" presName="compNode" presStyleCnt="0"/>
      <dgm:spPr/>
    </dgm:pt>
    <dgm:pt modelId="{2749C4F9-E3A9-4B75-9240-07ACC69EA31D}" type="pres">
      <dgm:prSet presAssocID="{E6131F68-29DB-4A6C-8FF2-87B08C22E1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EFE7867-E10F-4FA2-806D-3A9740275D1C}" type="pres">
      <dgm:prSet presAssocID="{E6131F68-29DB-4A6C-8FF2-87B08C22E15E}" presName="iconSpace" presStyleCnt="0"/>
      <dgm:spPr/>
    </dgm:pt>
    <dgm:pt modelId="{E8AC272F-6765-4F92-83D7-83D36B31C2EF}" type="pres">
      <dgm:prSet presAssocID="{E6131F68-29DB-4A6C-8FF2-87B08C22E15E}" presName="parTx" presStyleLbl="revTx" presStyleIdx="0" presStyleCnt="4">
        <dgm:presLayoutVars>
          <dgm:chMax val="0"/>
          <dgm:chPref val="0"/>
        </dgm:presLayoutVars>
      </dgm:prSet>
      <dgm:spPr/>
    </dgm:pt>
    <dgm:pt modelId="{DE7054A6-B2B2-4A92-99B1-14F72FC01F60}" type="pres">
      <dgm:prSet presAssocID="{E6131F68-29DB-4A6C-8FF2-87B08C22E15E}" presName="txSpace" presStyleCnt="0"/>
      <dgm:spPr/>
    </dgm:pt>
    <dgm:pt modelId="{DD5CC93C-8C15-4E35-B383-6B45901AC9A3}" type="pres">
      <dgm:prSet presAssocID="{E6131F68-29DB-4A6C-8FF2-87B08C22E15E}" presName="desTx" presStyleLbl="revTx" presStyleIdx="1" presStyleCnt="4">
        <dgm:presLayoutVars/>
      </dgm:prSet>
      <dgm:spPr/>
    </dgm:pt>
    <dgm:pt modelId="{609832F9-D94E-4BAF-9B1A-D7108E4C3AAF}" type="pres">
      <dgm:prSet presAssocID="{700E636E-B8F5-4B8D-BEA1-07A887D9696F}" presName="sibTrans" presStyleCnt="0"/>
      <dgm:spPr/>
    </dgm:pt>
    <dgm:pt modelId="{F8E8D0DE-AA3C-42AC-96C0-C690B835F966}" type="pres">
      <dgm:prSet presAssocID="{CCFACC15-3812-4219-A740-ED18B3BDC57B}" presName="compNode" presStyleCnt="0"/>
      <dgm:spPr/>
    </dgm:pt>
    <dgm:pt modelId="{B764686E-9C63-42F3-B321-5DC7D9F011A1}" type="pres">
      <dgm:prSet presAssocID="{CCFACC15-3812-4219-A740-ED18B3BDC5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852DF06-935A-4FF2-805D-76821D9E2414}" type="pres">
      <dgm:prSet presAssocID="{CCFACC15-3812-4219-A740-ED18B3BDC57B}" presName="iconSpace" presStyleCnt="0"/>
      <dgm:spPr/>
    </dgm:pt>
    <dgm:pt modelId="{5977E60F-B7A6-4E14-B9E7-8A9CEBB00FC7}" type="pres">
      <dgm:prSet presAssocID="{CCFACC15-3812-4219-A740-ED18B3BDC57B}" presName="parTx" presStyleLbl="revTx" presStyleIdx="2" presStyleCnt="4">
        <dgm:presLayoutVars>
          <dgm:chMax val="0"/>
          <dgm:chPref val="0"/>
        </dgm:presLayoutVars>
      </dgm:prSet>
      <dgm:spPr/>
    </dgm:pt>
    <dgm:pt modelId="{BF0AB6D2-3BE0-447C-A142-F786B8120EC5}" type="pres">
      <dgm:prSet presAssocID="{CCFACC15-3812-4219-A740-ED18B3BDC57B}" presName="txSpace" presStyleCnt="0"/>
      <dgm:spPr/>
    </dgm:pt>
    <dgm:pt modelId="{F1F7E58B-EFA5-4F4D-883E-4D2B18FA0651}" type="pres">
      <dgm:prSet presAssocID="{CCFACC15-3812-4219-A740-ED18B3BDC57B}" presName="desTx" presStyleLbl="revTx" presStyleIdx="3" presStyleCnt="4">
        <dgm:presLayoutVars/>
      </dgm:prSet>
      <dgm:spPr/>
    </dgm:pt>
  </dgm:ptLst>
  <dgm:cxnLst>
    <dgm:cxn modelId="{58C19C10-1BE4-41DC-90AF-B7A97FDDF476}" srcId="{E6131F68-29DB-4A6C-8FF2-87B08C22E15E}" destId="{6C3AEED5-750A-49F1-80D8-ECD088F4131A}" srcOrd="2" destOrd="0" parTransId="{49E27072-A3BA-4A03-B81F-A7D853DE71DB}" sibTransId="{13522A1D-ADCF-43AE-8178-15C31AFDCCCC}"/>
    <dgm:cxn modelId="{1BEC8511-4D98-4BAC-8ECB-61CD51669D1F}" type="presOf" srcId="{213392FE-E7D8-4CCC-8BEC-A1BE22979C55}" destId="{DD5CC93C-8C15-4E35-B383-6B45901AC9A3}" srcOrd="0" destOrd="3" presId="urn:microsoft.com/office/officeart/2018/2/layout/IconLabelDescriptionList"/>
    <dgm:cxn modelId="{EE55391C-0AB2-42AC-8CD1-74E3A0587885}" type="presOf" srcId="{6C3AEED5-750A-49F1-80D8-ECD088F4131A}" destId="{DD5CC93C-8C15-4E35-B383-6B45901AC9A3}" srcOrd="0" destOrd="2" presId="urn:microsoft.com/office/officeart/2018/2/layout/IconLabelDescriptionList"/>
    <dgm:cxn modelId="{905FBF3B-6988-4186-8AA4-FFC0D1AC7ECE}" type="presOf" srcId="{1A7AAFAD-52B8-45C4-90D8-6763DC3414E3}" destId="{DD5CC93C-8C15-4E35-B383-6B45901AC9A3}" srcOrd="0" destOrd="1" presId="urn:microsoft.com/office/officeart/2018/2/layout/IconLabelDescriptionList"/>
    <dgm:cxn modelId="{9DAC5446-D9DE-48DD-B8AE-F7C3DAE46727}" srcId="{E6131F68-29DB-4A6C-8FF2-87B08C22E15E}" destId="{1A7AAFAD-52B8-45C4-90D8-6763DC3414E3}" srcOrd="1" destOrd="0" parTransId="{366B6406-680A-4652-AC40-9553E6D0606D}" sibTransId="{C89AD9E1-4C71-448A-9E97-F4899A7850D7}"/>
    <dgm:cxn modelId="{A2E76248-FA1D-41E4-8914-88615A947CC7}" type="presOf" srcId="{5480650D-0863-42EF-8086-2D9D43B684C5}" destId="{F1F7E58B-EFA5-4F4D-883E-4D2B18FA0651}" srcOrd="0" destOrd="1" presId="urn:microsoft.com/office/officeart/2018/2/layout/IconLabelDescriptionList"/>
    <dgm:cxn modelId="{FFD84D6B-482F-4B59-B58A-D9D7B1BA6C2E}" type="presOf" srcId="{04ABB33F-59DE-46D3-8ED7-2B37898F37B9}" destId="{F1F7E58B-EFA5-4F4D-883E-4D2B18FA0651}" srcOrd="0" destOrd="0" presId="urn:microsoft.com/office/officeart/2018/2/layout/IconLabelDescriptionList"/>
    <dgm:cxn modelId="{9562E973-DDE4-4BCA-937A-6E0706696588}" srcId="{CCFACC15-3812-4219-A740-ED18B3BDC57B}" destId="{04ABB33F-59DE-46D3-8ED7-2B37898F37B9}" srcOrd="0" destOrd="0" parTransId="{FAB4C819-656C-4116-9F22-1FC4B8E5976E}" sibTransId="{249ECC4C-3855-49D8-A082-DBA63426A9BD}"/>
    <dgm:cxn modelId="{E76BA977-0B97-4EAD-B355-9AF81BDE3C14}" srcId="{7C51EE3E-2EC1-496E-95B9-54ED60CE1025}" destId="{CCFACC15-3812-4219-A740-ED18B3BDC57B}" srcOrd="1" destOrd="0" parTransId="{B17C7433-F322-4BDD-A49C-94CFCF9B37DE}" sibTransId="{0853042D-E1BA-4D98-AD8B-A497983D361A}"/>
    <dgm:cxn modelId="{0067527B-9DC0-4BA8-AA85-232BD901941F}" srcId="{7C51EE3E-2EC1-496E-95B9-54ED60CE1025}" destId="{E6131F68-29DB-4A6C-8FF2-87B08C22E15E}" srcOrd="0" destOrd="0" parTransId="{F1E57351-9242-45E3-8EDD-0808E69379C2}" sibTransId="{700E636E-B8F5-4B8D-BEA1-07A887D9696F}"/>
    <dgm:cxn modelId="{7F531489-2408-47AA-AE8C-4C766297F28B}" type="presOf" srcId="{EDC93FF3-4E79-498E-A478-A0E9D5870CC6}" destId="{DD5CC93C-8C15-4E35-B383-6B45901AC9A3}" srcOrd="0" destOrd="4" presId="urn:microsoft.com/office/officeart/2018/2/layout/IconLabelDescriptionList"/>
    <dgm:cxn modelId="{66597C8B-2CE1-4858-84C1-3C02E375A1EF}" type="presOf" srcId="{CCFACC15-3812-4219-A740-ED18B3BDC57B}" destId="{5977E60F-B7A6-4E14-B9E7-8A9CEBB00FC7}" srcOrd="0" destOrd="0" presId="urn:microsoft.com/office/officeart/2018/2/layout/IconLabelDescriptionList"/>
    <dgm:cxn modelId="{53A4198D-F9F7-4FDB-980C-81427849DD7C}" srcId="{E6131F68-29DB-4A6C-8FF2-87B08C22E15E}" destId="{213392FE-E7D8-4CCC-8BEC-A1BE22979C55}" srcOrd="3" destOrd="0" parTransId="{6493585A-64B2-4FC7-B46B-0A425D9E2AE5}" sibTransId="{A0FC9643-C1C0-4122-90F2-F7425B23B4D0}"/>
    <dgm:cxn modelId="{39C0178E-0C45-4767-B8E9-640C1F24A698}" srcId="{E6131F68-29DB-4A6C-8FF2-87B08C22E15E}" destId="{EDC93FF3-4E79-498E-A478-A0E9D5870CC6}" srcOrd="4" destOrd="0" parTransId="{051B3222-8CF5-47A0-9D59-A64B76683AF3}" sibTransId="{C2E7B57D-FC58-4F75-B448-A1F593B54B31}"/>
    <dgm:cxn modelId="{6A7B0594-F2BB-4D10-9B2C-C86495A5690C}" type="presOf" srcId="{E6131F68-29DB-4A6C-8FF2-87B08C22E15E}" destId="{E8AC272F-6765-4F92-83D7-83D36B31C2EF}" srcOrd="0" destOrd="0" presId="urn:microsoft.com/office/officeart/2018/2/layout/IconLabelDescriptionList"/>
    <dgm:cxn modelId="{100ADBA1-15AF-4426-B92B-03F31E263897}" srcId="{CCFACC15-3812-4219-A740-ED18B3BDC57B}" destId="{0B68FBD2-AB90-4DB8-B510-FE49803970A4}" srcOrd="3" destOrd="0" parTransId="{45604D61-8B94-4884-ABFC-810749EBACCE}" sibTransId="{B2E1EB78-28B1-48FE-A9EE-8789FDB8384E}"/>
    <dgm:cxn modelId="{84911CA7-6EBE-4F1A-9077-3D14FE071020}" srcId="{E6131F68-29DB-4A6C-8FF2-87B08C22E15E}" destId="{121C2F53-09CF-4310-A19B-6C59477668D3}" srcOrd="0" destOrd="0" parTransId="{ADE0763F-CAC9-4DED-BE39-41CC94640DA7}" sibTransId="{0F76AA58-9A7A-424D-A4DF-39A0493D0FB5}"/>
    <dgm:cxn modelId="{52FDB9AC-1D10-4ACB-B65E-06B443114CD2}" srcId="{CCFACC15-3812-4219-A740-ED18B3BDC57B}" destId="{5480650D-0863-42EF-8086-2D9D43B684C5}" srcOrd="1" destOrd="0" parTransId="{C1ABA8EE-E75D-4B2D-A42D-DE43F569CF8E}" sibTransId="{E9529C86-ECA3-4033-98FB-80043C4B2B46}"/>
    <dgm:cxn modelId="{02F71DB4-472D-495E-B502-A0C7C4B1D079}" type="presOf" srcId="{7C51EE3E-2EC1-496E-95B9-54ED60CE1025}" destId="{1303FFD7-EC54-42C2-951F-11BBEA90A180}" srcOrd="0" destOrd="0" presId="urn:microsoft.com/office/officeart/2018/2/layout/IconLabelDescriptionList"/>
    <dgm:cxn modelId="{090F7BC4-E259-46C6-BF79-AB25F27CD9B1}" srcId="{CCFACC15-3812-4219-A740-ED18B3BDC57B}" destId="{74EA3C39-3AE1-43C0-8EAF-7DB7CD596E27}" srcOrd="2" destOrd="0" parTransId="{BBEDE82D-994C-469D-A321-21881775392F}" sibTransId="{B827D6C8-3635-4A12-8B45-82661A6D6752}"/>
    <dgm:cxn modelId="{D0CA97DD-A196-49B3-8B5C-421770217250}" type="presOf" srcId="{0B68FBD2-AB90-4DB8-B510-FE49803970A4}" destId="{F1F7E58B-EFA5-4F4D-883E-4D2B18FA0651}" srcOrd="0" destOrd="3" presId="urn:microsoft.com/office/officeart/2018/2/layout/IconLabelDescriptionList"/>
    <dgm:cxn modelId="{B18933E7-7B60-4FD2-8AB3-D65B1C846C05}" type="presOf" srcId="{121C2F53-09CF-4310-A19B-6C59477668D3}" destId="{DD5CC93C-8C15-4E35-B383-6B45901AC9A3}" srcOrd="0" destOrd="0" presId="urn:microsoft.com/office/officeart/2018/2/layout/IconLabelDescriptionList"/>
    <dgm:cxn modelId="{F82C41F0-FE44-4AC9-8B30-67B1AF954EF5}" type="presOf" srcId="{74EA3C39-3AE1-43C0-8EAF-7DB7CD596E27}" destId="{F1F7E58B-EFA5-4F4D-883E-4D2B18FA0651}" srcOrd="0" destOrd="2" presId="urn:microsoft.com/office/officeart/2018/2/layout/IconLabelDescriptionList"/>
    <dgm:cxn modelId="{2A03763D-DD7A-4EC2-874D-99BCC310646A}" type="presParOf" srcId="{1303FFD7-EC54-42C2-951F-11BBEA90A180}" destId="{892A2590-E753-43FF-ACEF-F5EF514464EB}" srcOrd="0" destOrd="0" presId="urn:microsoft.com/office/officeart/2018/2/layout/IconLabelDescriptionList"/>
    <dgm:cxn modelId="{DED2A7CF-C4D8-44F6-9CA2-C9667F01DCF7}" type="presParOf" srcId="{892A2590-E753-43FF-ACEF-F5EF514464EB}" destId="{2749C4F9-E3A9-4B75-9240-07ACC69EA31D}" srcOrd="0" destOrd="0" presId="urn:microsoft.com/office/officeart/2018/2/layout/IconLabelDescriptionList"/>
    <dgm:cxn modelId="{1E3DE268-CBB5-4542-BC60-179735EF4DC6}" type="presParOf" srcId="{892A2590-E753-43FF-ACEF-F5EF514464EB}" destId="{2EFE7867-E10F-4FA2-806D-3A9740275D1C}" srcOrd="1" destOrd="0" presId="urn:microsoft.com/office/officeart/2018/2/layout/IconLabelDescriptionList"/>
    <dgm:cxn modelId="{2403E411-D826-424F-A66F-850DAA9F21B5}" type="presParOf" srcId="{892A2590-E753-43FF-ACEF-F5EF514464EB}" destId="{E8AC272F-6765-4F92-83D7-83D36B31C2EF}" srcOrd="2" destOrd="0" presId="urn:microsoft.com/office/officeart/2018/2/layout/IconLabelDescriptionList"/>
    <dgm:cxn modelId="{A7B7CAC8-326C-45CD-A9A5-1947CCC3C7CC}" type="presParOf" srcId="{892A2590-E753-43FF-ACEF-F5EF514464EB}" destId="{DE7054A6-B2B2-4A92-99B1-14F72FC01F60}" srcOrd="3" destOrd="0" presId="urn:microsoft.com/office/officeart/2018/2/layout/IconLabelDescriptionList"/>
    <dgm:cxn modelId="{04A46559-756E-4218-8F8F-B11C1017BE45}" type="presParOf" srcId="{892A2590-E753-43FF-ACEF-F5EF514464EB}" destId="{DD5CC93C-8C15-4E35-B383-6B45901AC9A3}" srcOrd="4" destOrd="0" presId="urn:microsoft.com/office/officeart/2018/2/layout/IconLabelDescriptionList"/>
    <dgm:cxn modelId="{E392DBAB-F44B-4045-86A3-947FA58E11E4}" type="presParOf" srcId="{1303FFD7-EC54-42C2-951F-11BBEA90A180}" destId="{609832F9-D94E-4BAF-9B1A-D7108E4C3AAF}" srcOrd="1" destOrd="0" presId="urn:microsoft.com/office/officeart/2018/2/layout/IconLabelDescriptionList"/>
    <dgm:cxn modelId="{2A7CF0D4-DF7C-4A98-B80B-EC2A948CFD6D}" type="presParOf" srcId="{1303FFD7-EC54-42C2-951F-11BBEA90A180}" destId="{F8E8D0DE-AA3C-42AC-96C0-C690B835F966}" srcOrd="2" destOrd="0" presId="urn:microsoft.com/office/officeart/2018/2/layout/IconLabelDescriptionList"/>
    <dgm:cxn modelId="{B5E483F1-E76D-420E-8C81-8A6AD3096436}" type="presParOf" srcId="{F8E8D0DE-AA3C-42AC-96C0-C690B835F966}" destId="{B764686E-9C63-42F3-B321-5DC7D9F011A1}" srcOrd="0" destOrd="0" presId="urn:microsoft.com/office/officeart/2018/2/layout/IconLabelDescriptionList"/>
    <dgm:cxn modelId="{FE209C81-4E41-4F9C-9FB4-29FE206B7C40}" type="presParOf" srcId="{F8E8D0DE-AA3C-42AC-96C0-C690B835F966}" destId="{7852DF06-935A-4FF2-805D-76821D9E2414}" srcOrd="1" destOrd="0" presId="urn:microsoft.com/office/officeart/2018/2/layout/IconLabelDescriptionList"/>
    <dgm:cxn modelId="{DCA06415-6C7D-4E15-85CD-9431C2F1F7C1}" type="presParOf" srcId="{F8E8D0DE-AA3C-42AC-96C0-C690B835F966}" destId="{5977E60F-B7A6-4E14-B9E7-8A9CEBB00FC7}" srcOrd="2" destOrd="0" presId="urn:microsoft.com/office/officeart/2018/2/layout/IconLabelDescriptionList"/>
    <dgm:cxn modelId="{48D7A8E0-6D6E-4740-8D2A-EC204CB8FBC7}" type="presParOf" srcId="{F8E8D0DE-AA3C-42AC-96C0-C690B835F966}" destId="{BF0AB6D2-3BE0-447C-A142-F786B8120EC5}" srcOrd="3" destOrd="0" presId="urn:microsoft.com/office/officeart/2018/2/layout/IconLabelDescriptionList"/>
    <dgm:cxn modelId="{B4D39DCB-D94E-4663-A0A6-E11FF234A9A5}" type="presParOf" srcId="{F8E8D0DE-AA3C-42AC-96C0-C690B835F966}" destId="{F1F7E58B-EFA5-4F4D-883E-4D2B18FA065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51EE3E-2EC1-496E-95B9-54ED60CE102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6131F68-29DB-4A6C-8FF2-87B08C22E15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0066FF"/>
              </a:solidFill>
            </a:rPr>
            <a:t>Item </a:t>
          </a:r>
          <a:r>
            <a:rPr lang="en-US" b="1" dirty="0">
              <a:solidFill>
                <a:srgbClr val="0066FF"/>
              </a:solidFill>
              <a:latin typeface="Century Gothic" panose="020B0502020202020204"/>
            </a:rPr>
            <a:t>3</a:t>
          </a:r>
          <a:r>
            <a:rPr lang="en-US" b="1" dirty="0">
              <a:solidFill>
                <a:srgbClr val="0066FF"/>
              </a:solidFill>
            </a:rPr>
            <a:t>: What </a:t>
          </a:r>
          <a:r>
            <a:rPr lang="en-US" b="1" dirty="0">
              <a:solidFill>
                <a:srgbClr val="0066FF"/>
              </a:solidFill>
              <a:latin typeface="Century Gothic" panose="020B0502020202020204"/>
            </a:rPr>
            <a:t>can we do</a:t>
          </a:r>
          <a:r>
            <a:rPr lang="en-US" b="1" dirty="0">
              <a:solidFill>
                <a:srgbClr val="0066FF"/>
              </a:solidFill>
            </a:rPr>
            <a:t>?</a:t>
          </a:r>
          <a:endParaRPr lang="en-US" dirty="0">
            <a:solidFill>
              <a:srgbClr val="0066FF"/>
            </a:solidFill>
          </a:endParaRPr>
        </a:p>
      </dgm:t>
    </dgm:pt>
    <dgm:pt modelId="{F1E57351-9242-45E3-8EDD-0808E69379C2}" type="parTrans" cxnId="{0067527B-9DC0-4BA8-AA85-232BD901941F}">
      <dgm:prSet/>
      <dgm:spPr/>
      <dgm:t>
        <a:bodyPr/>
        <a:lstStyle/>
        <a:p>
          <a:endParaRPr lang="en-AU"/>
        </a:p>
      </dgm:t>
    </dgm:pt>
    <dgm:pt modelId="{700E636E-B8F5-4B8D-BEA1-07A887D9696F}" type="sibTrans" cxnId="{0067527B-9DC0-4BA8-AA85-232BD901941F}">
      <dgm:prSet/>
      <dgm:spPr/>
      <dgm:t>
        <a:bodyPr/>
        <a:lstStyle/>
        <a:p>
          <a:endParaRPr lang="en-AU"/>
        </a:p>
      </dgm:t>
    </dgm:pt>
    <dgm:pt modelId="{121C2F53-09CF-4310-A19B-6C59477668D3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Century Gothic" panose="020B0502020202020204"/>
            </a:rPr>
            <a:t>Team cooperation</a:t>
          </a:r>
        </a:p>
      </dgm:t>
    </dgm:pt>
    <dgm:pt modelId="{ADE0763F-CAC9-4DED-BE39-41CC94640DA7}" type="parTrans" cxnId="{84911CA7-6EBE-4F1A-9077-3D14FE071020}">
      <dgm:prSet/>
      <dgm:spPr/>
      <dgm:t>
        <a:bodyPr/>
        <a:lstStyle/>
        <a:p>
          <a:endParaRPr lang="en-AU"/>
        </a:p>
      </dgm:t>
    </dgm:pt>
    <dgm:pt modelId="{0F76AA58-9A7A-424D-A4DF-39A0493D0FB5}" type="sibTrans" cxnId="{84911CA7-6EBE-4F1A-9077-3D14FE071020}">
      <dgm:prSet/>
      <dgm:spPr/>
      <dgm:t>
        <a:bodyPr/>
        <a:lstStyle/>
        <a:p>
          <a:endParaRPr lang="en-AU"/>
        </a:p>
      </dgm:t>
    </dgm:pt>
    <dgm:pt modelId="{CCFACC15-3812-4219-A740-ED18B3BDC57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00CC00"/>
              </a:solidFill>
            </a:rPr>
            <a:t>Item </a:t>
          </a:r>
          <a:r>
            <a:rPr lang="en-US" b="1" dirty="0">
              <a:solidFill>
                <a:srgbClr val="00CC00"/>
              </a:solidFill>
              <a:latin typeface="Century Gothic" panose="020B0502020202020204"/>
            </a:rPr>
            <a:t>4</a:t>
          </a:r>
          <a:r>
            <a:rPr lang="en-US" b="1" dirty="0">
              <a:solidFill>
                <a:srgbClr val="00CC00"/>
              </a:solidFill>
            </a:rPr>
            <a:t>: What</a:t>
          </a:r>
          <a:r>
            <a:rPr lang="en-US" b="1" dirty="0">
              <a:solidFill>
                <a:srgbClr val="00CC00"/>
              </a:solidFill>
              <a:latin typeface="Century Gothic" panose="020B0502020202020204"/>
            </a:rPr>
            <a:t> is not in our control</a:t>
          </a:r>
          <a:r>
            <a:rPr lang="en-US" b="1" dirty="0">
              <a:solidFill>
                <a:srgbClr val="00CC00"/>
              </a:solidFill>
            </a:rPr>
            <a:t>?</a:t>
          </a:r>
          <a:endParaRPr lang="en-AU" dirty="0">
            <a:solidFill>
              <a:srgbClr val="00CC00"/>
            </a:solidFill>
          </a:endParaRPr>
        </a:p>
      </dgm:t>
    </dgm:pt>
    <dgm:pt modelId="{B17C7433-F322-4BDD-A49C-94CFCF9B37DE}" type="parTrans" cxnId="{E76BA977-0B97-4EAD-B355-9AF81BDE3C14}">
      <dgm:prSet/>
      <dgm:spPr/>
      <dgm:t>
        <a:bodyPr/>
        <a:lstStyle/>
        <a:p>
          <a:endParaRPr lang="en-AU"/>
        </a:p>
      </dgm:t>
    </dgm:pt>
    <dgm:pt modelId="{0853042D-E1BA-4D98-AD8B-A497983D361A}" type="sibTrans" cxnId="{E76BA977-0B97-4EAD-B355-9AF81BDE3C14}">
      <dgm:prSet/>
      <dgm:spPr/>
      <dgm:t>
        <a:bodyPr/>
        <a:lstStyle/>
        <a:p>
          <a:endParaRPr lang="en-AU"/>
        </a:p>
      </dgm:t>
    </dgm:pt>
    <dgm:pt modelId="{04ABB33F-59DE-46D3-8ED7-2B37898F37B9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Connectivity</a:t>
          </a:r>
          <a:endParaRPr lang="en-AU" dirty="0"/>
        </a:p>
      </dgm:t>
    </dgm:pt>
    <dgm:pt modelId="{FAB4C819-656C-4116-9F22-1FC4B8E5976E}" type="parTrans" cxnId="{9562E973-DDE4-4BCA-937A-6E0706696588}">
      <dgm:prSet/>
      <dgm:spPr/>
      <dgm:t>
        <a:bodyPr/>
        <a:lstStyle/>
        <a:p>
          <a:endParaRPr lang="en-AU"/>
        </a:p>
      </dgm:t>
    </dgm:pt>
    <dgm:pt modelId="{249ECC4C-3855-49D8-A082-DBA63426A9BD}" type="sibTrans" cxnId="{9562E973-DDE4-4BCA-937A-6E0706696588}">
      <dgm:prSet/>
      <dgm:spPr/>
      <dgm:t>
        <a:bodyPr/>
        <a:lstStyle/>
        <a:p>
          <a:endParaRPr lang="en-AU"/>
        </a:p>
      </dgm:t>
    </dgm:pt>
    <dgm:pt modelId="{3C55A149-9FFB-41D7-8425-859DF752755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Century Gothic" panose="020B0502020202020204"/>
            </a:rPr>
            <a:t>Time management</a:t>
          </a:r>
        </a:p>
      </dgm:t>
    </dgm:pt>
    <dgm:pt modelId="{7D0E55F4-32F4-4682-85A2-EFE56F23B031}" type="parTrans" cxnId="{796D7B02-63AA-4090-83EA-D6C37E5AA5EE}">
      <dgm:prSet/>
      <dgm:spPr/>
    </dgm:pt>
    <dgm:pt modelId="{281AC0F7-053C-45DA-AE03-E1FC436822A0}" type="sibTrans" cxnId="{796D7B02-63AA-4090-83EA-D6C37E5AA5EE}">
      <dgm:prSet/>
      <dgm:spPr/>
    </dgm:pt>
    <dgm:pt modelId="{B35619AE-317E-477F-99A9-68230220BF2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Century Gothic" panose="020B0502020202020204"/>
            </a:rPr>
            <a:t>Brainstorm outcomes</a:t>
          </a:r>
        </a:p>
      </dgm:t>
    </dgm:pt>
    <dgm:pt modelId="{18C376A0-14AD-415B-B9B3-D53F8AAB1103}" type="parTrans" cxnId="{DB89882E-515D-4391-B84E-6AFFD198F5B7}">
      <dgm:prSet/>
      <dgm:spPr/>
    </dgm:pt>
    <dgm:pt modelId="{3957AF66-8E6C-4469-A725-2D0DF81074CA}" type="sibTrans" cxnId="{DB89882E-515D-4391-B84E-6AFFD198F5B7}">
      <dgm:prSet/>
      <dgm:spPr/>
    </dgm:pt>
    <dgm:pt modelId="{623DD77B-AFD6-4E3D-A5A4-D2D13E9276D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Century Gothic" panose="020B0502020202020204"/>
            </a:rPr>
            <a:t>Reasonable work distribution</a:t>
          </a:r>
          <a:endParaRPr lang="en-US" i="1" dirty="0"/>
        </a:p>
      </dgm:t>
    </dgm:pt>
    <dgm:pt modelId="{B3384B6D-D280-4C2B-A465-B2D23513C461}" type="parTrans" cxnId="{653BB841-E2AC-4407-8F89-703B46232782}">
      <dgm:prSet/>
      <dgm:spPr/>
    </dgm:pt>
    <dgm:pt modelId="{DDD8E66D-28AE-405A-8930-BB1D8EFFA335}" type="sibTrans" cxnId="{653BB841-E2AC-4407-8F89-703B46232782}">
      <dgm:prSet/>
      <dgm:spPr/>
    </dgm:pt>
    <dgm:pt modelId="{3F76AC09-843B-4E4B-AF74-A0236192CAF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1" dirty="0">
              <a:latin typeface="Century Gothic" panose="020B0502020202020204"/>
            </a:rPr>
            <a:t>Stick to deadlines</a:t>
          </a:r>
        </a:p>
      </dgm:t>
    </dgm:pt>
    <dgm:pt modelId="{6605C87E-9EFD-4216-A0D0-E7ADFC3D9D91}" type="parTrans" cxnId="{DFF656B5-9875-4255-ADEF-F86ACF534154}">
      <dgm:prSet/>
      <dgm:spPr/>
    </dgm:pt>
    <dgm:pt modelId="{BD16397B-9FBF-44BB-872D-169BD76A9FB8}" type="sibTrans" cxnId="{DFF656B5-9875-4255-ADEF-F86ACF534154}">
      <dgm:prSet/>
      <dgm:spPr/>
    </dgm:pt>
    <dgm:pt modelId="{91C0FC45-6A75-4234-9549-21838032CE54}">
      <dgm:prSet phldr="0"/>
      <dgm:spPr/>
      <dgm:t>
        <a:bodyPr/>
        <a:lstStyle/>
        <a:p>
          <a:pPr>
            <a:lnSpc>
              <a:spcPct val="100000"/>
            </a:lnSpc>
          </a:pPr>
          <a:endParaRPr lang="en-US" b="0" i="1" dirty="0">
            <a:latin typeface="Century Gothic" panose="020B0502020202020204"/>
          </a:endParaRPr>
        </a:p>
      </dgm:t>
    </dgm:pt>
    <dgm:pt modelId="{C46BF227-0344-4BBA-A24E-F197617CDEB7}" type="parTrans" cxnId="{2AA89228-162F-447D-B9B7-BDF82BECAC29}">
      <dgm:prSet/>
      <dgm:spPr/>
    </dgm:pt>
    <dgm:pt modelId="{0B40E66C-FD59-4546-899C-A008C4B4973A}" type="sibTrans" cxnId="{2AA89228-162F-447D-B9B7-BDF82BECAC29}">
      <dgm:prSet/>
      <dgm:spPr/>
    </dgm:pt>
    <dgm:pt modelId="{AB54A996-9213-48AD-AA11-8A25DE9091E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Client satisfaction</a:t>
          </a:r>
        </a:p>
      </dgm:t>
    </dgm:pt>
    <dgm:pt modelId="{B6817D83-22E0-41F4-B9B0-96E1E3E2A54C}" type="parTrans" cxnId="{E0E66D40-0A4C-45BD-AC00-91765F0C94FE}">
      <dgm:prSet/>
      <dgm:spPr/>
    </dgm:pt>
    <dgm:pt modelId="{273EEB4C-2031-4A6B-87FF-36F903111B62}" type="sibTrans" cxnId="{E0E66D40-0A4C-45BD-AC00-91765F0C94FE}">
      <dgm:prSet/>
      <dgm:spPr/>
    </dgm:pt>
    <dgm:pt modelId="{5A8E08B0-BCFB-46B3-87D5-95FE3BE631A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latin typeface="Century Gothic" panose="020B0502020202020204"/>
            </a:rPr>
            <a:t>Different time availability of group</a:t>
          </a:r>
          <a:endParaRPr lang="en-AU" dirty="0"/>
        </a:p>
      </dgm:t>
    </dgm:pt>
    <dgm:pt modelId="{05F1D775-06A9-4335-B98E-AD63F9C1E143}" type="parTrans" cxnId="{2FA2FB8F-117C-4D74-BB66-2D87E660B43A}">
      <dgm:prSet/>
      <dgm:spPr/>
    </dgm:pt>
    <dgm:pt modelId="{2E54C986-B8BD-422B-826E-5486C90CEA12}" type="sibTrans" cxnId="{2FA2FB8F-117C-4D74-BB66-2D87E660B43A}">
      <dgm:prSet/>
      <dgm:spPr/>
    </dgm:pt>
    <dgm:pt modelId="{49E0EB0E-EBE8-46FA-A6A2-42BA838E3DA9}">
      <dgm:prSet phldr="0"/>
      <dgm:spPr/>
      <dgm:t>
        <a:bodyPr/>
        <a:lstStyle/>
        <a:p>
          <a:pPr>
            <a:lnSpc>
              <a:spcPct val="100000"/>
            </a:lnSpc>
          </a:pPr>
          <a:endParaRPr lang="en-AU" dirty="0">
            <a:latin typeface="Century Gothic" panose="020B0502020202020204"/>
          </a:endParaRPr>
        </a:p>
      </dgm:t>
    </dgm:pt>
    <dgm:pt modelId="{432A3A8C-3078-4C85-8C1B-6C3AFA5445D8}" type="parTrans" cxnId="{BEF8166F-E383-4E5E-9FCE-18E4EA5CA0FF}">
      <dgm:prSet/>
      <dgm:spPr/>
    </dgm:pt>
    <dgm:pt modelId="{B2DD17F5-FC6F-42BF-BCA8-7393AAB5BD52}" type="sibTrans" cxnId="{BEF8166F-E383-4E5E-9FCE-18E4EA5CA0FF}">
      <dgm:prSet/>
      <dgm:spPr/>
    </dgm:pt>
    <dgm:pt modelId="{1303FFD7-EC54-42C2-951F-11BBEA90A180}" type="pres">
      <dgm:prSet presAssocID="{7C51EE3E-2EC1-496E-95B9-54ED60CE1025}" presName="root" presStyleCnt="0">
        <dgm:presLayoutVars>
          <dgm:dir/>
          <dgm:resizeHandles val="exact"/>
        </dgm:presLayoutVars>
      </dgm:prSet>
      <dgm:spPr/>
    </dgm:pt>
    <dgm:pt modelId="{892A2590-E753-43FF-ACEF-F5EF514464EB}" type="pres">
      <dgm:prSet presAssocID="{E6131F68-29DB-4A6C-8FF2-87B08C22E15E}" presName="compNode" presStyleCnt="0"/>
      <dgm:spPr/>
    </dgm:pt>
    <dgm:pt modelId="{2749C4F9-E3A9-4B75-9240-07ACC69EA31D}" type="pres">
      <dgm:prSet presAssocID="{E6131F68-29DB-4A6C-8FF2-87B08C22E1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EFE7867-E10F-4FA2-806D-3A9740275D1C}" type="pres">
      <dgm:prSet presAssocID="{E6131F68-29DB-4A6C-8FF2-87B08C22E15E}" presName="iconSpace" presStyleCnt="0"/>
      <dgm:spPr/>
    </dgm:pt>
    <dgm:pt modelId="{E8AC272F-6765-4F92-83D7-83D36B31C2EF}" type="pres">
      <dgm:prSet presAssocID="{E6131F68-29DB-4A6C-8FF2-87B08C22E15E}" presName="parTx" presStyleLbl="revTx" presStyleIdx="0" presStyleCnt="4">
        <dgm:presLayoutVars>
          <dgm:chMax val="0"/>
          <dgm:chPref val="0"/>
        </dgm:presLayoutVars>
      </dgm:prSet>
      <dgm:spPr/>
    </dgm:pt>
    <dgm:pt modelId="{DE7054A6-B2B2-4A92-99B1-14F72FC01F60}" type="pres">
      <dgm:prSet presAssocID="{E6131F68-29DB-4A6C-8FF2-87B08C22E15E}" presName="txSpace" presStyleCnt="0"/>
      <dgm:spPr/>
    </dgm:pt>
    <dgm:pt modelId="{DD5CC93C-8C15-4E35-B383-6B45901AC9A3}" type="pres">
      <dgm:prSet presAssocID="{E6131F68-29DB-4A6C-8FF2-87B08C22E15E}" presName="desTx" presStyleLbl="revTx" presStyleIdx="1" presStyleCnt="4">
        <dgm:presLayoutVars/>
      </dgm:prSet>
      <dgm:spPr/>
    </dgm:pt>
    <dgm:pt modelId="{609832F9-D94E-4BAF-9B1A-D7108E4C3AAF}" type="pres">
      <dgm:prSet presAssocID="{700E636E-B8F5-4B8D-BEA1-07A887D9696F}" presName="sibTrans" presStyleCnt="0"/>
      <dgm:spPr/>
    </dgm:pt>
    <dgm:pt modelId="{F8E8D0DE-AA3C-42AC-96C0-C690B835F966}" type="pres">
      <dgm:prSet presAssocID="{CCFACC15-3812-4219-A740-ED18B3BDC57B}" presName="compNode" presStyleCnt="0"/>
      <dgm:spPr/>
    </dgm:pt>
    <dgm:pt modelId="{B764686E-9C63-42F3-B321-5DC7D9F011A1}" type="pres">
      <dgm:prSet presAssocID="{CCFACC15-3812-4219-A740-ED18B3BDC5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852DF06-935A-4FF2-805D-76821D9E2414}" type="pres">
      <dgm:prSet presAssocID="{CCFACC15-3812-4219-A740-ED18B3BDC57B}" presName="iconSpace" presStyleCnt="0"/>
      <dgm:spPr/>
    </dgm:pt>
    <dgm:pt modelId="{5977E60F-B7A6-4E14-B9E7-8A9CEBB00FC7}" type="pres">
      <dgm:prSet presAssocID="{CCFACC15-3812-4219-A740-ED18B3BDC57B}" presName="parTx" presStyleLbl="revTx" presStyleIdx="2" presStyleCnt="4">
        <dgm:presLayoutVars>
          <dgm:chMax val="0"/>
          <dgm:chPref val="0"/>
        </dgm:presLayoutVars>
      </dgm:prSet>
      <dgm:spPr/>
    </dgm:pt>
    <dgm:pt modelId="{BF0AB6D2-3BE0-447C-A142-F786B8120EC5}" type="pres">
      <dgm:prSet presAssocID="{CCFACC15-3812-4219-A740-ED18B3BDC57B}" presName="txSpace" presStyleCnt="0"/>
      <dgm:spPr/>
    </dgm:pt>
    <dgm:pt modelId="{F1F7E58B-EFA5-4F4D-883E-4D2B18FA0651}" type="pres">
      <dgm:prSet presAssocID="{CCFACC15-3812-4219-A740-ED18B3BDC57B}" presName="desTx" presStyleLbl="revTx" presStyleIdx="3" presStyleCnt="4">
        <dgm:presLayoutVars/>
      </dgm:prSet>
      <dgm:spPr/>
    </dgm:pt>
  </dgm:ptLst>
  <dgm:cxnLst>
    <dgm:cxn modelId="{796D7B02-63AA-4090-83EA-D6C37E5AA5EE}" srcId="{E6131F68-29DB-4A6C-8FF2-87B08C22E15E}" destId="{3C55A149-9FFB-41D7-8425-859DF7527558}" srcOrd="1" destOrd="0" parTransId="{7D0E55F4-32F4-4682-85A2-EFE56F23B031}" sibTransId="{281AC0F7-053C-45DA-AE03-E1FC436822A0}"/>
    <dgm:cxn modelId="{82497A24-0732-409C-BD41-26DF960D5B12}" type="presOf" srcId="{3F76AC09-843B-4E4B-AF74-A0236192CAF9}" destId="{DD5CC93C-8C15-4E35-B383-6B45901AC9A3}" srcOrd="0" destOrd="4" presId="urn:microsoft.com/office/officeart/2018/2/layout/IconLabelDescriptionList"/>
    <dgm:cxn modelId="{25CFB125-7358-456F-A6BF-A07E54EAE51F}" type="presOf" srcId="{5A8E08B0-BCFB-46B3-87D5-95FE3BE631A8}" destId="{F1F7E58B-EFA5-4F4D-883E-4D2B18FA0651}" srcOrd="0" destOrd="2" presId="urn:microsoft.com/office/officeart/2018/2/layout/IconLabelDescriptionList"/>
    <dgm:cxn modelId="{83EC3527-CBEF-4D74-81D6-5003DCEC5E9D}" type="presOf" srcId="{91C0FC45-6A75-4234-9549-21838032CE54}" destId="{DD5CC93C-8C15-4E35-B383-6B45901AC9A3}" srcOrd="0" destOrd="5" presId="urn:microsoft.com/office/officeart/2018/2/layout/IconLabelDescriptionList"/>
    <dgm:cxn modelId="{2AA89228-162F-447D-B9B7-BDF82BECAC29}" srcId="{E6131F68-29DB-4A6C-8FF2-87B08C22E15E}" destId="{91C0FC45-6A75-4234-9549-21838032CE54}" srcOrd="5" destOrd="0" parTransId="{C46BF227-0344-4BBA-A24E-F197617CDEB7}" sibTransId="{0B40E66C-FD59-4546-899C-A008C4B4973A}"/>
    <dgm:cxn modelId="{DB89882E-515D-4391-B84E-6AFFD198F5B7}" srcId="{E6131F68-29DB-4A6C-8FF2-87B08C22E15E}" destId="{B35619AE-317E-477F-99A9-68230220BF22}" srcOrd="2" destOrd="0" parTransId="{18C376A0-14AD-415B-B9B3-D53F8AAB1103}" sibTransId="{3957AF66-8E6C-4469-A725-2D0DF81074CA}"/>
    <dgm:cxn modelId="{DE04DE32-E82E-4095-A5DD-860F33430DF8}" type="presOf" srcId="{AB54A996-9213-48AD-AA11-8A25DE9091E1}" destId="{F1F7E58B-EFA5-4F4D-883E-4D2B18FA0651}" srcOrd="0" destOrd="1" presId="urn:microsoft.com/office/officeart/2018/2/layout/IconLabelDescriptionList"/>
    <dgm:cxn modelId="{E0E66D40-0A4C-45BD-AC00-91765F0C94FE}" srcId="{CCFACC15-3812-4219-A740-ED18B3BDC57B}" destId="{AB54A996-9213-48AD-AA11-8A25DE9091E1}" srcOrd="1" destOrd="0" parTransId="{B6817D83-22E0-41F4-B9B0-96E1E3E2A54C}" sibTransId="{273EEB4C-2031-4A6B-87FF-36F903111B62}"/>
    <dgm:cxn modelId="{653BB841-E2AC-4407-8F89-703B46232782}" srcId="{E6131F68-29DB-4A6C-8FF2-87B08C22E15E}" destId="{623DD77B-AFD6-4E3D-A5A4-D2D13E9276DF}" srcOrd="3" destOrd="0" parTransId="{B3384B6D-D280-4C2B-A465-B2D23513C461}" sibTransId="{DDD8E66D-28AE-405A-8930-BB1D8EFFA335}"/>
    <dgm:cxn modelId="{2D2B9A45-35EB-48B5-B196-7E7E7C9AC596}" type="presOf" srcId="{121C2F53-09CF-4310-A19B-6C59477668D3}" destId="{DD5CC93C-8C15-4E35-B383-6B45901AC9A3}" srcOrd="0" destOrd="0" presId="urn:microsoft.com/office/officeart/2018/2/layout/IconLabelDescriptionList"/>
    <dgm:cxn modelId="{C76C426C-68F8-4F0D-907A-07EAFC84B604}" type="presOf" srcId="{CCFACC15-3812-4219-A740-ED18B3BDC57B}" destId="{5977E60F-B7A6-4E14-B9E7-8A9CEBB00FC7}" srcOrd="0" destOrd="0" presId="urn:microsoft.com/office/officeart/2018/2/layout/IconLabelDescriptionList"/>
    <dgm:cxn modelId="{BEF8166F-E383-4E5E-9FCE-18E4EA5CA0FF}" srcId="{CCFACC15-3812-4219-A740-ED18B3BDC57B}" destId="{49E0EB0E-EBE8-46FA-A6A2-42BA838E3DA9}" srcOrd="3" destOrd="0" parTransId="{432A3A8C-3078-4C85-8C1B-6C3AFA5445D8}" sibTransId="{B2DD17F5-FC6F-42BF-BCA8-7393AAB5BD52}"/>
    <dgm:cxn modelId="{9290D051-FE4F-43E1-8839-CD1B00E60018}" type="presOf" srcId="{B35619AE-317E-477F-99A9-68230220BF22}" destId="{DD5CC93C-8C15-4E35-B383-6B45901AC9A3}" srcOrd="0" destOrd="2" presId="urn:microsoft.com/office/officeart/2018/2/layout/IconLabelDescriptionList"/>
    <dgm:cxn modelId="{9562E973-DDE4-4BCA-937A-6E0706696588}" srcId="{CCFACC15-3812-4219-A740-ED18B3BDC57B}" destId="{04ABB33F-59DE-46D3-8ED7-2B37898F37B9}" srcOrd="0" destOrd="0" parTransId="{FAB4C819-656C-4116-9F22-1FC4B8E5976E}" sibTransId="{249ECC4C-3855-49D8-A082-DBA63426A9BD}"/>
    <dgm:cxn modelId="{E76BA977-0B97-4EAD-B355-9AF81BDE3C14}" srcId="{7C51EE3E-2EC1-496E-95B9-54ED60CE1025}" destId="{CCFACC15-3812-4219-A740-ED18B3BDC57B}" srcOrd="1" destOrd="0" parTransId="{B17C7433-F322-4BDD-A49C-94CFCF9B37DE}" sibTransId="{0853042D-E1BA-4D98-AD8B-A497983D361A}"/>
    <dgm:cxn modelId="{0067527B-9DC0-4BA8-AA85-232BD901941F}" srcId="{7C51EE3E-2EC1-496E-95B9-54ED60CE1025}" destId="{E6131F68-29DB-4A6C-8FF2-87B08C22E15E}" srcOrd="0" destOrd="0" parTransId="{F1E57351-9242-45E3-8EDD-0808E69379C2}" sibTransId="{700E636E-B8F5-4B8D-BEA1-07A887D9696F}"/>
    <dgm:cxn modelId="{2FA2FB8F-117C-4D74-BB66-2D87E660B43A}" srcId="{CCFACC15-3812-4219-A740-ED18B3BDC57B}" destId="{5A8E08B0-BCFB-46B3-87D5-95FE3BE631A8}" srcOrd="2" destOrd="0" parTransId="{05F1D775-06A9-4335-B98E-AD63F9C1E143}" sibTransId="{2E54C986-B8BD-422B-826E-5486C90CEA12}"/>
    <dgm:cxn modelId="{84911CA7-6EBE-4F1A-9077-3D14FE071020}" srcId="{E6131F68-29DB-4A6C-8FF2-87B08C22E15E}" destId="{121C2F53-09CF-4310-A19B-6C59477668D3}" srcOrd="0" destOrd="0" parTransId="{ADE0763F-CAC9-4DED-BE39-41CC94640DA7}" sibTransId="{0F76AA58-9A7A-424D-A4DF-39A0493D0FB5}"/>
    <dgm:cxn modelId="{803AC5AA-D4A4-48A2-A124-9111FFC6D38F}" type="presOf" srcId="{49E0EB0E-EBE8-46FA-A6A2-42BA838E3DA9}" destId="{F1F7E58B-EFA5-4F4D-883E-4D2B18FA0651}" srcOrd="0" destOrd="3" presId="urn:microsoft.com/office/officeart/2018/2/layout/IconLabelDescriptionList"/>
    <dgm:cxn modelId="{315AFCAE-1B56-4A0D-A15B-F7F672397A4F}" type="presOf" srcId="{04ABB33F-59DE-46D3-8ED7-2B37898F37B9}" destId="{F1F7E58B-EFA5-4F4D-883E-4D2B18FA0651}" srcOrd="0" destOrd="0" presId="urn:microsoft.com/office/officeart/2018/2/layout/IconLabelDescriptionList"/>
    <dgm:cxn modelId="{02F71DB4-472D-495E-B502-A0C7C4B1D079}" type="presOf" srcId="{7C51EE3E-2EC1-496E-95B9-54ED60CE1025}" destId="{1303FFD7-EC54-42C2-951F-11BBEA90A180}" srcOrd="0" destOrd="0" presId="urn:microsoft.com/office/officeart/2018/2/layout/IconLabelDescriptionList"/>
    <dgm:cxn modelId="{DFF656B5-9875-4255-ADEF-F86ACF534154}" srcId="{E6131F68-29DB-4A6C-8FF2-87B08C22E15E}" destId="{3F76AC09-843B-4E4B-AF74-A0236192CAF9}" srcOrd="4" destOrd="0" parTransId="{6605C87E-9EFD-4216-A0D0-E7ADFC3D9D91}" sibTransId="{BD16397B-9FBF-44BB-872D-169BD76A9FB8}"/>
    <dgm:cxn modelId="{C7427DDD-C72D-4887-B69B-62239993B8D7}" type="presOf" srcId="{623DD77B-AFD6-4E3D-A5A4-D2D13E9276DF}" destId="{DD5CC93C-8C15-4E35-B383-6B45901AC9A3}" srcOrd="0" destOrd="3" presId="urn:microsoft.com/office/officeart/2018/2/layout/IconLabelDescriptionList"/>
    <dgm:cxn modelId="{B66073EB-FA2C-407C-9227-C0922C1886E2}" type="presOf" srcId="{E6131F68-29DB-4A6C-8FF2-87B08C22E15E}" destId="{E8AC272F-6765-4F92-83D7-83D36B31C2EF}" srcOrd="0" destOrd="0" presId="urn:microsoft.com/office/officeart/2018/2/layout/IconLabelDescriptionList"/>
    <dgm:cxn modelId="{2C7308FD-6F26-48F9-864F-6D174E8F26D4}" type="presOf" srcId="{3C55A149-9FFB-41D7-8425-859DF7527558}" destId="{DD5CC93C-8C15-4E35-B383-6B45901AC9A3}" srcOrd="0" destOrd="1" presId="urn:microsoft.com/office/officeart/2018/2/layout/IconLabelDescriptionList"/>
    <dgm:cxn modelId="{E2F91A64-6936-4D9A-9829-B3518C6EB43E}" type="presParOf" srcId="{1303FFD7-EC54-42C2-951F-11BBEA90A180}" destId="{892A2590-E753-43FF-ACEF-F5EF514464EB}" srcOrd="0" destOrd="0" presId="urn:microsoft.com/office/officeart/2018/2/layout/IconLabelDescriptionList"/>
    <dgm:cxn modelId="{81FE924B-FB35-4A89-977A-6949850BBE94}" type="presParOf" srcId="{892A2590-E753-43FF-ACEF-F5EF514464EB}" destId="{2749C4F9-E3A9-4B75-9240-07ACC69EA31D}" srcOrd="0" destOrd="0" presId="urn:microsoft.com/office/officeart/2018/2/layout/IconLabelDescriptionList"/>
    <dgm:cxn modelId="{8EE405CC-6056-41C1-B661-6968FD041F79}" type="presParOf" srcId="{892A2590-E753-43FF-ACEF-F5EF514464EB}" destId="{2EFE7867-E10F-4FA2-806D-3A9740275D1C}" srcOrd="1" destOrd="0" presId="urn:microsoft.com/office/officeart/2018/2/layout/IconLabelDescriptionList"/>
    <dgm:cxn modelId="{343838EC-E95B-46BE-B354-6942392651CB}" type="presParOf" srcId="{892A2590-E753-43FF-ACEF-F5EF514464EB}" destId="{E8AC272F-6765-4F92-83D7-83D36B31C2EF}" srcOrd="2" destOrd="0" presId="urn:microsoft.com/office/officeart/2018/2/layout/IconLabelDescriptionList"/>
    <dgm:cxn modelId="{F4B8A20B-5308-42E8-905E-74DF6EFA8E48}" type="presParOf" srcId="{892A2590-E753-43FF-ACEF-F5EF514464EB}" destId="{DE7054A6-B2B2-4A92-99B1-14F72FC01F60}" srcOrd="3" destOrd="0" presId="urn:microsoft.com/office/officeart/2018/2/layout/IconLabelDescriptionList"/>
    <dgm:cxn modelId="{1BE1AFCB-81DC-4283-8F8B-642F62A4B64B}" type="presParOf" srcId="{892A2590-E753-43FF-ACEF-F5EF514464EB}" destId="{DD5CC93C-8C15-4E35-B383-6B45901AC9A3}" srcOrd="4" destOrd="0" presId="urn:microsoft.com/office/officeart/2018/2/layout/IconLabelDescriptionList"/>
    <dgm:cxn modelId="{57E872C1-84D7-4E05-A978-CA1B39AC5D16}" type="presParOf" srcId="{1303FFD7-EC54-42C2-951F-11BBEA90A180}" destId="{609832F9-D94E-4BAF-9B1A-D7108E4C3AAF}" srcOrd="1" destOrd="0" presId="urn:microsoft.com/office/officeart/2018/2/layout/IconLabelDescriptionList"/>
    <dgm:cxn modelId="{AB9002E2-EBAF-47F4-96D6-4BC4298E4476}" type="presParOf" srcId="{1303FFD7-EC54-42C2-951F-11BBEA90A180}" destId="{F8E8D0DE-AA3C-42AC-96C0-C690B835F966}" srcOrd="2" destOrd="0" presId="urn:microsoft.com/office/officeart/2018/2/layout/IconLabelDescriptionList"/>
    <dgm:cxn modelId="{920EE505-2293-4B80-9554-699793E00EC6}" type="presParOf" srcId="{F8E8D0DE-AA3C-42AC-96C0-C690B835F966}" destId="{B764686E-9C63-42F3-B321-5DC7D9F011A1}" srcOrd="0" destOrd="0" presId="urn:microsoft.com/office/officeart/2018/2/layout/IconLabelDescriptionList"/>
    <dgm:cxn modelId="{A83EAAFC-FB3C-4C7F-9872-1D15E20D31C3}" type="presParOf" srcId="{F8E8D0DE-AA3C-42AC-96C0-C690B835F966}" destId="{7852DF06-935A-4FF2-805D-76821D9E2414}" srcOrd="1" destOrd="0" presId="urn:microsoft.com/office/officeart/2018/2/layout/IconLabelDescriptionList"/>
    <dgm:cxn modelId="{DF77CE72-85B2-49A0-9228-50D5F6BFF78F}" type="presParOf" srcId="{F8E8D0DE-AA3C-42AC-96C0-C690B835F966}" destId="{5977E60F-B7A6-4E14-B9E7-8A9CEBB00FC7}" srcOrd="2" destOrd="0" presId="urn:microsoft.com/office/officeart/2018/2/layout/IconLabelDescriptionList"/>
    <dgm:cxn modelId="{44BD4EB3-4132-48FF-B10F-731CA54814A5}" type="presParOf" srcId="{F8E8D0DE-AA3C-42AC-96C0-C690B835F966}" destId="{BF0AB6D2-3BE0-447C-A142-F786B8120EC5}" srcOrd="3" destOrd="0" presId="urn:microsoft.com/office/officeart/2018/2/layout/IconLabelDescriptionList"/>
    <dgm:cxn modelId="{34D50817-6833-4C07-96DC-E2078D3EEBF8}" type="presParOf" srcId="{F8E8D0DE-AA3C-42AC-96C0-C690B835F966}" destId="{F1F7E58B-EFA5-4F4D-883E-4D2B18FA065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9F615C-96B4-45E2-B0D9-6E0210805D5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AU"/>
        </a:p>
      </dgm:t>
    </dgm:pt>
    <dgm:pt modelId="{4E6153C3-E364-457F-9882-0E8C00E40E44}">
      <dgm:prSet phldrT="[Text]"/>
      <dgm:spPr/>
      <dgm:t>
        <a:bodyPr/>
        <a:lstStyle/>
        <a:p>
          <a:pPr>
            <a:defRPr b="1"/>
          </a:pPr>
          <a:r>
            <a:rPr lang="en-AU" b="1"/>
            <a:t>Client</a:t>
          </a:r>
        </a:p>
      </dgm:t>
    </dgm:pt>
    <dgm:pt modelId="{D44BB91A-C925-4DF5-B0DF-534B679E7FE6}" type="parTrans" cxnId="{954B542F-BA60-4B90-B841-F6173B4339C4}">
      <dgm:prSet/>
      <dgm:spPr/>
      <dgm:t>
        <a:bodyPr/>
        <a:lstStyle/>
        <a:p>
          <a:endParaRPr lang="en-AU"/>
        </a:p>
      </dgm:t>
    </dgm:pt>
    <dgm:pt modelId="{28C8AAA8-1E94-44BD-8F96-9AAAD1961839}" type="sibTrans" cxnId="{954B542F-BA60-4B90-B841-F6173B4339C4}">
      <dgm:prSet/>
      <dgm:spPr/>
      <dgm:t>
        <a:bodyPr/>
        <a:lstStyle/>
        <a:p>
          <a:endParaRPr lang="en-AU"/>
        </a:p>
      </dgm:t>
    </dgm:pt>
    <dgm:pt modelId="{CF3FC311-1DB0-4A4A-ACF9-42872156157F}">
      <dgm:prSet phldrT="[Text]"/>
      <dgm:spPr/>
      <dgm:t>
        <a:bodyPr/>
        <a:lstStyle/>
        <a:p>
          <a:pPr>
            <a:buNone/>
          </a:pPr>
          <a:r>
            <a:rPr lang="en-AU" b="1"/>
            <a:t>Rifat Sharmin</a:t>
          </a:r>
        </a:p>
      </dgm:t>
    </dgm:pt>
    <dgm:pt modelId="{BA8C4719-E0BB-441A-9BF2-4E216ACC4356}" type="parTrans" cxnId="{363E876B-AD73-4F51-8050-1E6A225C4176}">
      <dgm:prSet/>
      <dgm:spPr/>
      <dgm:t>
        <a:bodyPr/>
        <a:lstStyle/>
        <a:p>
          <a:endParaRPr lang="en-AU"/>
        </a:p>
      </dgm:t>
    </dgm:pt>
    <dgm:pt modelId="{835F72B2-83E1-40F8-855D-EBE0AF4B8CF1}" type="sibTrans" cxnId="{363E876B-AD73-4F51-8050-1E6A225C4176}">
      <dgm:prSet/>
      <dgm:spPr/>
      <dgm:t>
        <a:bodyPr/>
        <a:lstStyle/>
        <a:p>
          <a:endParaRPr lang="en-AU"/>
        </a:p>
      </dgm:t>
    </dgm:pt>
    <dgm:pt modelId="{9C6A7D75-6BC7-4A1B-ABCE-584C4129755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AU" dirty="0"/>
            <a:t>Manager of </a:t>
          </a:r>
          <a:r>
            <a:rPr lang="en-AU" dirty="0" err="1"/>
            <a:t>Babatye</a:t>
          </a:r>
          <a:r>
            <a:rPr lang="en-AU" dirty="0"/>
            <a:t> clothing store</a:t>
          </a:r>
        </a:p>
        <a:p>
          <a:pPr>
            <a:buFont typeface="Wingdings" panose="05000000000000000000" pitchFamily="2" charset="2"/>
            <a:buChar char="§"/>
          </a:pPr>
          <a:r>
            <a:rPr lang="en-AU" dirty="0"/>
            <a:t>Explained the project requirements.</a:t>
          </a:r>
          <a:br>
            <a:rPr lang="en-AU" dirty="0"/>
          </a:br>
          <a:endParaRPr lang="en-AU" dirty="0"/>
        </a:p>
      </dgm:t>
    </dgm:pt>
    <dgm:pt modelId="{5A27331C-7A70-4733-9399-337FFAAD1CEB}" type="parTrans" cxnId="{27DF132C-2515-48DB-9C47-48153D1CF4F4}">
      <dgm:prSet/>
      <dgm:spPr/>
      <dgm:t>
        <a:bodyPr/>
        <a:lstStyle/>
        <a:p>
          <a:endParaRPr lang="en-AU"/>
        </a:p>
      </dgm:t>
    </dgm:pt>
    <dgm:pt modelId="{21C60F26-86A5-4B27-83D8-2FE679E86B46}" type="sibTrans" cxnId="{27DF132C-2515-48DB-9C47-48153D1CF4F4}">
      <dgm:prSet/>
      <dgm:spPr/>
      <dgm:t>
        <a:bodyPr/>
        <a:lstStyle/>
        <a:p>
          <a:endParaRPr lang="en-AU"/>
        </a:p>
      </dgm:t>
    </dgm:pt>
    <dgm:pt modelId="{A44154FF-C218-4CC1-ABE0-15D17DC3550C}">
      <dgm:prSet phldrT="[Text]"/>
      <dgm:spPr/>
      <dgm:t>
        <a:bodyPr/>
        <a:lstStyle/>
        <a:p>
          <a:pPr>
            <a:defRPr b="1"/>
          </a:pPr>
          <a:r>
            <a:rPr lang="en-AU" b="1"/>
            <a:t>Supervisor</a:t>
          </a:r>
        </a:p>
      </dgm:t>
    </dgm:pt>
    <dgm:pt modelId="{2B93D973-22FF-40B0-B07F-2C26232A988A}" type="parTrans" cxnId="{EADB4857-D079-4FF8-9967-EC953EBC0B70}">
      <dgm:prSet/>
      <dgm:spPr/>
      <dgm:t>
        <a:bodyPr/>
        <a:lstStyle/>
        <a:p>
          <a:endParaRPr lang="en-AU"/>
        </a:p>
      </dgm:t>
    </dgm:pt>
    <dgm:pt modelId="{565C51D8-BD59-4EB5-A639-3FC8EFF76AB7}" type="sibTrans" cxnId="{EADB4857-D079-4FF8-9967-EC953EBC0B70}">
      <dgm:prSet/>
      <dgm:spPr/>
      <dgm:t>
        <a:bodyPr/>
        <a:lstStyle/>
        <a:p>
          <a:endParaRPr lang="en-AU"/>
        </a:p>
      </dgm:t>
    </dgm:pt>
    <dgm:pt modelId="{C4B5CB25-1842-4BE7-8077-84FD7A9F0CF2}">
      <dgm:prSet phldrT="[Text]"/>
      <dgm:spPr/>
      <dgm:t>
        <a:bodyPr/>
        <a:lstStyle/>
        <a:p>
          <a:r>
            <a:rPr lang="en-AU" b="1"/>
            <a:t>Mr. Sunil Cooray</a:t>
          </a:r>
        </a:p>
      </dgm:t>
    </dgm:pt>
    <dgm:pt modelId="{26651DDF-2961-4E06-950A-C4C9A47D0552}" type="parTrans" cxnId="{D4CE56A9-FEE1-4ADF-861C-7BE8E0C1CF58}">
      <dgm:prSet/>
      <dgm:spPr/>
      <dgm:t>
        <a:bodyPr/>
        <a:lstStyle/>
        <a:p>
          <a:endParaRPr lang="en-AU"/>
        </a:p>
      </dgm:t>
    </dgm:pt>
    <dgm:pt modelId="{A92C9FBD-84C9-43BE-B5C4-DE5444E3326F}" type="sibTrans" cxnId="{D4CE56A9-FEE1-4ADF-861C-7BE8E0C1CF58}">
      <dgm:prSet/>
      <dgm:spPr/>
      <dgm:t>
        <a:bodyPr/>
        <a:lstStyle/>
        <a:p>
          <a:endParaRPr lang="en-AU"/>
        </a:p>
      </dgm:t>
    </dgm:pt>
    <dgm:pt modelId="{01FC38AF-6114-4092-AA9A-89BD4B604B44}">
      <dgm:prSet phldrT="[Text]"/>
      <dgm:spPr/>
      <dgm:t>
        <a:bodyPr/>
        <a:lstStyle/>
        <a:p>
          <a:r>
            <a:rPr lang="en-AU"/>
            <a:t>Offered feedbacks to the team work</a:t>
          </a:r>
        </a:p>
      </dgm:t>
    </dgm:pt>
    <dgm:pt modelId="{E8557780-E064-46F9-BAEB-A9CE0E91EBCA}" type="parTrans" cxnId="{739E6746-E43A-4BA5-85A8-0F4BC1A4D30E}">
      <dgm:prSet/>
      <dgm:spPr/>
      <dgm:t>
        <a:bodyPr/>
        <a:lstStyle/>
        <a:p>
          <a:endParaRPr lang="en-AU"/>
        </a:p>
      </dgm:t>
    </dgm:pt>
    <dgm:pt modelId="{98D76721-C78B-4CF9-94BD-A503C3D856F2}" type="sibTrans" cxnId="{739E6746-E43A-4BA5-85A8-0F4BC1A4D30E}">
      <dgm:prSet/>
      <dgm:spPr/>
      <dgm:t>
        <a:bodyPr/>
        <a:lstStyle/>
        <a:p>
          <a:endParaRPr lang="en-AU"/>
        </a:p>
      </dgm:t>
    </dgm:pt>
    <dgm:pt modelId="{C6E3D334-C64B-4182-A270-00B9E968AA4A}" type="pres">
      <dgm:prSet presAssocID="{B99F615C-96B4-45E2-B0D9-6E0210805D55}" presName="root" presStyleCnt="0">
        <dgm:presLayoutVars>
          <dgm:dir/>
          <dgm:resizeHandles val="exact"/>
        </dgm:presLayoutVars>
      </dgm:prSet>
      <dgm:spPr/>
    </dgm:pt>
    <dgm:pt modelId="{2E0452E9-7A95-4150-9F65-C6B1CD7928E8}" type="pres">
      <dgm:prSet presAssocID="{4E6153C3-E364-457F-9882-0E8C00E40E44}" presName="compNode" presStyleCnt="0"/>
      <dgm:spPr/>
    </dgm:pt>
    <dgm:pt modelId="{3FCB1ED1-CFED-4A2A-B5E0-0E1F90EC3AE6}" type="pres">
      <dgm:prSet presAssocID="{4E6153C3-E364-457F-9882-0E8C00E40E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214F20EE-BF4D-4676-8EF5-EF9020171A2C}" type="pres">
      <dgm:prSet presAssocID="{4E6153C3-E364-457F-9882-0E8C00E40E44}" presName="iconSpace" presStyleCnt="0"/>
      <dgm:spPr/>
    </dgm:pt>
    <dgm:pt modelId="{1FCF197C-D023-43FE-B9AE-79EDE72A1FBE}" type="pres">
      <dgm:prSet presAssocID="{4E6153C3-E364-457F-9882-0E8C00E40E44}" presName="parTx" presStyleLbl="revTx" presStyleIdx="0" presStyleCnt="4">
        <dgm:presLayoutVars>
          <dgm:chMax val="0"/>
          <dgm:chPref val="0"/>
        </dgm:presLayoutVars>
      </dgm:prSet>
      <dgm:spPr/>
    </dgm:pt>
    <dgm:pt modelId="{2529515D-B873-4C57-8119-3CFE676DAC18}" type="pres">
      <dgm:prSet presAssocID="{4E6153C3-E364-457F-9882-0E8C00E40E44}" presName="txSpace" presStyleCnt="0"/>
      <dgm:spPr/>
    </dgm:pt>
    <dgm:pt modelId="{F8B85044-9481-400D-BCE8-69442C4C2A3F}" type="pres">
      <dgm:prSet presAssocID="{4E6153C3-E364-457F-9882-0E8C00E40E44}" presName="desTx" presStyleLbl="revTx" presStyleIdx="1" presStyleCnt="4">
        <dgm:presLayoutVars/>
      </dgm:prSet>
      <dgm:spPr/>
    </dgm:pt>
    <dgm:pt modelId="{FA484F7C-C6E1-48F6-860C-78A4D053AC01}" type="pres">
      <dgm:prSet presAssocID="{28C8AAA8-1E94-44BD-8F96-9AAAD1961839}" presName="sibTrans" presStyleCnt="0"/>
      <dgm:spPr/>
    </dgm:pt>
    <dgm:pt modelId="{1946BADD-2C31-493F-950D-9ECDC98FC19A}" type="pres">
      <dgm:prSet presAssocID="{A44154FF-C218-4CC1-ABE0-15D17DC3550C}" presName="compNode" presStyleCnt="0"/>
      <dgm:spPr/>
    </dgm:pt>
    <dgm:pt modelId="{79920368-155D-4D0B-9A9F-95832B1A64E9}" type="pres">
      <dgm:prSet presAssocID="{A44154FF-C218-4CC1-ABE0-15D17DC355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9748EED1-06A4-4F7F-AEC9-93E795C501F5}" type="pres">
      <dgm:prSet presAssocID="{A44154FF-C218-4CC1-ABE0-15D17DC3550C}" presName="iconSpace" presStyleCnt="0"/>
      <dgm:spPr/>
    </dgm:pt>
    <dgm:pt modelId="{1ECA7CFA-6F96-4DB9-ABA1-328063B4EC55}" type="pres">
      <dgm:prSet presAssocID="{A44154FF-C218-4CC1-ABE0-15D17DC3550C}" presName="parTx" presStyleLbl="revTx" presStyleIdx="2" presStyleCnt="4">
        <dgm:presLayoutVars>
          <dgm:chMax val="0"/>
          <dgm:chPref val="0"/>
        </dgm:presLayoutVars>
      </dgm:prSet>
      <dgm:spPr/>
    </dgm:pt>
    <dgm:pt modelId="{343E7294-F187-41B3-A0D1-981E1A1F5223}" type="pres">
      <dgm:prSet presAssocID="{A44154FF-C218-4CC1-ABE0-15D17DC3550C}" presName="txSpace" presStyleCnt="0"/>
      <dgm:spPr/>
    </dgm:pt>
    <dgm:pt modelId="{F3B2C242-E1C7-44CF-871B-1C1D7180C961}" type="pres">
      <dgm:prSet presAssocID="{A44154FF-C218-4CC1-ABE0-15D17DC3550C}" presName="desTx" presStyleLbl="revTx" presStyleIdx="3" presStyleCnt="4">
        <dgm:presLayoutVars/>
      </dgm:prSet>
      <dgm:spPr/>
    </dgm:pt>
  </dgm:ptLst>
  <dgm:cxnLst>
    <dgm:cxn modelId="{A6E14A00-B2A8-4E7E-9E6F-41B19D80D2A5}" type="presOf" srcId="{C4B5CB25-1842-4BE7-8077-84FD7A9F0CF2}" destId="{F3B2C242-E1C7-44CF-871B-1C1D7180C961}" srcOrd="0" destOrd="0" presId="urn:microsoft.com/office/officeart/2018/2/layout/IconLabelDescriptionList"/>
    <dgm:cxn modelId="{61491A21-2B3C-4F89-9B48-6957C800B33B}" type="presOf" srcId="{9C6A7D75-6BC7-4A1B-ABCE-584C4129755A}" destId="{F8B85044-9481-400D-BCE8-69442C4C2A3F}" srcOrd="0" destOrd="1" presId="urn:microsoft.com/office/officeart/2018/2/layout/IconLabelDescriptionList"/>
    <dgm:cxn modelId="{27DF132C-2515-48DB-9C47-48153D1CF4F4}" srcId="{4E6153C3-E364-457F-9882-0E8C00E40E44}" destId="{9C6A7D75-6BC7-4A1B-ABCE-584C4129755A}" srcOrd="1" destOrd="0" parTransId="{5A27331C-7A70-4733-9399-337FFAAD1CEB}" sibTransId="{21C60F26-86A5-4B27-83D8-2FE679E86B46}"/>
    <dgm:cxn modelId="{954B542F-BA60-4B90-B841-F6173B4339C4}" srcId="{B99F615C-96B4-45E2-B0D9-6E0210805D55}" destId="{4E6153C3-E364-457F-9882-0E8C00E40E44}" srcOrd="0" destOrd="0" parTransId="{D44BB91A-C925-4DF5-B0DF-534B679E7FE6}" sibTransId="{28C8AAA8-1E94-44BD-8F96-9AAAD1961839}"/>
    <dgm:cxn modelId="{91F0B540-7B8C-4D3A-8063-4DF0043E22C3}" type="presOf" srcId="{4E6153C3-E364-457F-9882-0E8C00E40E44}" destId="{1FCF197C-D023-43FE-B9AE-79EDE72A1FBE}" srcOrd="0" destOrd="0" presId="urn:microsoft.com/office/officeart/2018/2/layout/IconLabelDescriptionList"/>
    <dgm:cxn modelId="{739E6746-E43A-4BA5-85A8-0F4BC1A4D30E}" srcId="{A44154FF-C218-4CC1-ABE0-15D17DC3550C}" destId="{01FC38AF-6114-4092-AA9A-89BD4B604B44}" srcOrd="1" destOrd="0" parTransId="{E8557780-E064-46F9-BAEB-A9CE0E91EBCA}" sibTransId="{98D76721-C78B-4CF9-94BD-A503C3D856F2}"/>
    <dgm:cxn modelId="{363E876B-AD73-4F51-8050-1E6A225C4176}" srcId="{4E6153C3-E364-457F-9882-0E8C00E40E44}" destId="{CF3FC311-1DB0-4A4A-ACF9-42872156157F}" srcOrd="0" destOrd="0" parTransId="{BA8C4719-E0BB-441A-9BF2-4E216ACC4356}" sibTransId="{835F72B2-83E1-40F8-855D-EBE0AF4B8CF1}"/>
    <dgm:cxn modelId="{EADB4857-D079-4FF8-9967-EC953EBC0B70}" srcId="{B99F615C-96B4-45E2-B0D9-6E0210805D55}" destId="{A44154FF-C218-4CC1-ABE0-15D17DC3550C}" srcOrd="1" destOrd="0" parTransId="{2B93D973-22FF-40B0-B07F-2C26232A988A}" sibTransId="{565C51D8-BD59-4EB5-A639-3FC8EFF76AB7}"/>
    <dgm:cxn modelId="{6D44A47A-06A7-4E94-996E-9670BE0F7CDE}" type="presOf" srcId="{B99F615C-96B4-45E2-B0D9-6E0210805D55}" destId="{C6E3D334-C64B-4182-A270-00B9E968AA4A}" srcOrd="0" destOrd="0" presId="urn:microsoft.com/office/officeart/2018/2/layout/IconLabelDescriptionList"/>
    <dgm:cxn modelId="{8C029E9C-13B6-4709-BA24-9655C06BF516}" type="presOf" srcId="{CF3FC311-1DB0-4A4A-ACF9-42872156157F}" destId="{F8B85044-9481-400D-BCE8-69442C4C2A3F}" srcOrd="0" destOrd="0" presId="urn:microsoft.com/office/officeart/2018/2/layout/IconLabelDescriptionList"/>
    <dgm:cxn modelId="{D4CE56A9-FEE1-4ADF-861C-7BE8E0C1CF58}" srcId="{A44154FF-C218-4CC1-ABE0-15D17DC3550C}" destId="{C4B5CB25-1842-4BE7-8077-84FD7A9F0CF2}" srcOrd="0" destOrd="0" parTransId="{26651DDF-2961-4E06-950A-C4C9A47D0552}" sibTransId="{A92C9FBD-84C9-43BE-B5C4-DE5444E3326F}"/>
    <dgm:cxn modelId="{CCFFB1D6-BD81-4A2B-A864-3AF69DF2D39D}" type="presOf" srcId="{01FC38AF-6114-4092-AA9A-89BD4B604B44}" destId="{F3B2C242-E1C7-44CF-871B-1C1D7180C961}" srcOrd="0" destOrd="1" presId="urn:microsoft.com/office/officeart/2018/2/layout/IconLabelDescriptionList"/>
    <dgm:cxn modelId="{F2ACC3E2-F228-4200-AA93-0A9AC7AC562B}" type="presOf" srcId="{A44154FF-C218-4CC1-ABE0-15D17DC3550C}" destId="{1ECA7CFA-6F96-4DB9-ABA1-328063B4EC55}" srcOrd="0" destOrd="0" presId="urn:microsoft.com/office/officeart/2018/2/layout/IconLabelDescriptionList"/>
    <dgm:cxn modelId="{C2963BEC-7A49-41F0-BC48-A6840C7F04EE}" type="presParOf" srcId="{C6E3D334-C64B-4182-A270-00B9E968AA4A}" destId="{2E0452E9-7A95-4150-9F65-C6B1CD7928E8}" srcOrd="0" destOrd="0" presId="urn:microsoft.com/office/officeart/2018/2/layout/IconLabelDescriptionList"/>
    <dgm:cxn modelId="{5055E601-6865-4CDF-BB6B-F2551C6C5BAB}" type="presParOf" srcId="{2E0452E9-7A95-4150-9F65-C6B1CD7928E8}" destId="{3FCB1ED1-CFED-4A2A-B5E0-0E1F90EC3AE6}" srcOrd="0" destOrd="0" presId="urn:microsoft.com/office/officeart/2018/2/layout/IconLabelDescriptionList"/>
    <dgm:cxn modelId="{6DCD2F62-3770-41CC-AABD-F315E509AC89}" type="presParOf" srcId="{2E0452E9-7A95-4150-9F65-C6B1CD7928E8}" destId="{214F20EE-BF4D-4676-8EF5-EF9020171A2C}" srcOrd="1" destOrd="0" presId="urn:microsoft.com/office/officeart/2018/2/layout/IconLabelDescriptionList"/>
    <dgm:cxn modelId="{FB807010-4934-4796-857E-FAE3673ACC6F}" type="presParOf" srcId="{2E0452E9-7A95-4150-9F65-C6B1CD7928E8}" destId="{1FCF197C-D023-43FE-B9AE-79EDE72A1FBE}" srcOrd="2" destOrd="0" presId="urn:microsoft.com/office/officeart/2018/2/layout/IconLabelDescriptionList"/>
    <dgm:cxn modelId="{5C435868-72E0-4CEB-A654-E26D4D57CF12}" type="presParOf" srcId="{2E0452E9-7A95-4150-9F65-C6B1CD7928E8}" destId="{2529515D-B873-4C57-8119-3CFE676DAC18}" srcOrd="3" destOrd="0" presId="urn:microsoft.com/office/officeart/2018/2/layout/IconLabelDescriptionList"/>
    <dgm:cxn modelId="{1C2EC992-18E9-4A3A-99F7-B3E54C8F31F6}" type="presParOf" srcId="{2E0452E9-7A95-4150-9F65-C6B1CD7928E8}" destId="{F8B85044-9481-400D-BCE8-69442C4C2A3F}" srcOrd="4" destOrd="0" presId="urn:microsoft.com/office/officeart/2018/2/layout/IconLabelDescriptionList"/>
    <dgm:cxn modelId="{D0428643-7D89-4E80-B05F-CC33C7EA1568}" type="presParOf" srcId="{C6E3D334-C64B-4182-A270-00B9E968AA4A}" destId="{FA484F7C-C6E1-48F6-860C-78A4D053AC01}" srcOrd="1" destOrd="0" presId="urn:microsoft.com/office/officeart/2018/2/layout/IconLabelDescriptionList"/>
    <dgm:cxn modelId="{E5965BB8-6E16-4833-8088-1DB86665F6E5}" type="presParOf" srcId="{C6E3D334-C64B-4182-A270-00B9E968AA4A}" destId="{1946BADD-2C31-493F-950D-9ECDC98FC19A}" srcOrd="2" destOrd="0" presId="urn:microsoft.com/office/officeart/2018/2/layout/IconLabelDescriptionList"/>
    <dgm:cxn modelId="{8542A2C9-E34E-43BA-B5EE-AD57F147BDC1}" type="presParOf" srcId="{1946BADD-2C31-493F-950D-9ECDC98FC19A}" destId="{79920368-155D-4D0B-9A9F-95832B1A64E9}" srcOrd="0" destOrd="0" presId="urn:microsoft.com/office/officeart/2018/2/layout/IconLabelDescriptionList"/>
    <dgm:cxn modelId="{31EB72D1-E35D-4270-BD55-360B4C361752}" type="presParOf" srcId="{1946BADD-2C31-493F-950D-9ECDC98FC19A}" destId="{9748EED1-06A4-4F7F-AEC9-93E795C501F5}" srcOrd="1" destOrd="0" presId="urn:microsoft.com/office/officeart/2018/2/layout/IconLabelDescriptionList"/>
    <dgm:cxn modelId="{3465DA43-25C6-4F71-BBB7-9F1CD360414D}" type="presParOf" srcId="{1946BADD-2C31-493F-950D-9ECDC98FC19A}" destId="{1ECA7CFA-6F96-4DB9-ABA1-328063B4EC55}" srcOrd="2" destOrd="0" presId="urn:microsoft.com/office/officeart/2018/2/layout/IconLabelDescriptionList"/>
    <dgm:cxn modelId="{31E95729-F04E-4EB5-9281-AFBE74BDFD9A}" type="presParOf" srcId="{1946BADD-2C31-493F-950D-9ECDC98FC19A}" destId="{343E7294-F187-41B3-A0D1-981E1A1F5223}" srcOrd="3" destOrd="0" presId="urn:microsoft.com/office/officeart/2018/2/layout/IconLabelDescriptionList"/>
    <dgm:cxn modelId="{1B4CC671-A33B-48CB-9BB8-6ADFE771E5C9}" type="presParOf" srcId="{1946BADD-2C31-493F-950D-9ECDC98FC19A}" destId="{F3B2C242-E1C7-44CF-871B-1C1D7180C96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408B8-2B5F-45C9-9651-97B463E39D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AU"/>
        </a:p>
      </dgm:t>
    </dgm:pt>
    <dgm:pt modelId="{6F7CC4EE-630A-4A91-9E33-3BF80F3D489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App that scans barcode and save time</a:t>
          </a:r>
        </a:p>
      </dgm:t>
    </dgm:pt>
    <dgm:pt modelId="{038E7837-E41E-48BF-B0DC-C587F2054A7E}" type="parTrans" cxnId="{1DFA1A3C-BE7A-4AA7-949D-EE3173B53257}">
      <dgm:prSet/>
      <dgm:spPr/>
      <dgm:t>
        <a:bodyPr/>
        <a:lstStyle/>
        <a:p>
          <a:endParaRPr lang="en-AU"/>
        </a:p>
      </dgm:t>
    </dgm:pt>
    <dgm:pt modelId="{6196CC4C-9EC3-4A6E-9786-7381D4B3FA13}" type="sibTrans" cxnId="{1DFA1A3C-BE7A-4AA7-949D-EE3173B53257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E2FAA119-1C37-414B-A19D-6B48F34FC7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Able to store data in the repository</a:t>
          </a:r>
        </a:p>
      </dgm:t>
    </dgm:pt>
    <dgm:pt modelId="{1B33C878-8563-44A5-B293-383EF76230D0}" type="parTrans" cxnId="{3058770E-6010-444C-B533-767E5468D908}">
      <dgm:prSet/>
      <dgm:spPr/>
      <dgm:t>
        <a:bodyPr/>
        <a:lstStyle/>
        <a:p>
          <a:endParaRPr lang="en-AU"/>
        </a:p>
      </dgm:t>
    </dgm:pt>
    <dgm:pt modelId="{475136F1-272A-4F3B-A2A9-1055E0A71237}" type="sibTrans" cxnId="{3058770E-6010-444C-B533-767E5468D908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1DC9C98F-00A1-4C1A-939B-D9FCF5C4C19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Information retrievable such as product type, category, colour etc</a:t>
          </a:r>
        </a:p>
      </dgm:t>
    </dgm:pt>
    <dgm:pt modelId="{E048C248-B1AD-4D1C-9009-DECEA1979B43}" type="parTrans" cxnId="{04615851-6D40-4535-A282-90A3808F2976}">
      <dgm:prSet/>
      <dgm:spPr/>
      <dgm:t>
        <a:bodyPr/>
        <a:lstStyle/>
        <a:p>
          <a:endParaRPr lang="en-AU"/>
        </a:p>
      </dgm:t>
    </dgm:pt>
    <dgm:pt modelId="{0CA68769-D916-4D1D-995D-297ADFDF8947}" type="sibTrans" cxnId="{04615851-6D40-4535-A282-90A3808F2976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030A1991-7F3E-4253-B19C-731B9C858C3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Simplicity of an app and user friendly tools.</a:t>
          </a:r>
        </a:p>
      </dgm:t>
    </dgm:pt>
    <dgm:pt modelId="{40A0EE00-272C-4FFD-A39D-40EAD28DE2FE}" type="parTrans" cxnId="{35068633-7768-4DF1-BEEC-61EAA4EBDC75}">
      <dgm:prSet/>
      <dgm:spPr/>
      <dgm:t>
        <a:bodyPr/>
        <a:lstStyle/>
        <a:p>
          <a:endParaRPr lang="en-AU"/>
        </a:p>
      </dgm:t>
    </dgm:pt>
    <dgm:pt modelId="{9B556E55-7CD2-4FCC-BA61-D4D4E78CE29D}" type="sibTrans" cxnId="{35068633-7768-4DF1-BEEC-61EAA4EBDC75}">
      <dgm:prSet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99E020CD-1A2E-4CDE-A3B3-F04533B608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Flexible to any OS.</a:t>
          </a:r>
        </a:p>
      </dgm:t>
    </dgm:pt>
    <dgm:pt modelId="{461090E1-2649-4A9C-8B48-3F0714AA1BDE}" type="parTrans" cxnId="{CD33CA02-FB2B-4399-BE58-09711178D1C7}">
      <dgm:prSet/>
      <dgm:spPr/>
      <dgm:t>
        <a:bodyPr/>
        <a:lstStyle/>
        <a:p>
          <a:endParaRPr lang="en-AU"/>
        </a:p>
      </dgm:t>
    </dgm:pt>
    <dgm:pt modelId="{C82FA6FB-8C2A-48BE-82B3-87ECDF7C5379}" type="sibTrans" cxnId="{CD33CA02-FB2B-4399-BE58-09711178D1C7}">
      <dgm:prSet/>
      <dgm:spPr/>
      <dgm:t>
        <a:bodyPr/>
        <a:lstStyle/>
        <a:p>
          <a:endParaRPr lang="en-AU"/>
        </a:p>
      </dgm:t>
    </dgm:pt>
    <dgm:pt modelId="{7DF7ACD9-E268-429B-9552-BAD8035FEA03}" type="pres">
      <dgm:prSet presAssocID="{332408B8-2B5F-45C9-9651-97B463E39D6F}" presName="root" presStyleCnt="0">
        <dgm:presLayoutVars>
          <dgm:dir/>
          <dgm:resizeHandles val="exact"/>
        </dgm:presLayoutVars>
      </dgm:prSet>
      <dgm:spPr/>
    </dgm:pt>
    <dgm:pt modelId="{A30C7EFE-7A8B-4FB1-A803-8E9EA48AD5E6}" type="pres">
      <dgm:prSet presAssocID="{332408B8-2B5F-45C9-9651-97B463E39D6F}" presName="container" presStyleCnt="0">
        <dgm:presLayoutVars>
          <dgm:dir/>
          <dgm:resizeHandles val="exact"/>
        </dgm:presLayoutVars>
      </dgm:prSet>
      <dgm:spPr/>
    </dgm:pt>
    <dgm:pt modelId="{5D955B34-85D8-4BA1-B2B7-3E9A62691A5C}" type="pres">
      <dgm:prSet presAssocID="{6F7CC4EE-630A-4A91-9E33-3BF80F3D489F}" presName="compNode" presStyleCnt="0"/>
      <dgm:spPr/>
    </dgm:pt>
    <dgm:pt modelId="{90816A4D-4F94-4016-80B6-A43BEBAB0466}" type="pres">
      <dgm:prSet presAssocID="{6F7CC4EE-630A-4A91-9E33-3BF80F3D489F}" presName="iconBgRect" presStyleLbl="bgShp" presStyleIdx="0" presStyleCnt="5"/>
      <dgm:spPr/>
    </dgm:pt>
    <dgm:pt modelId="{124FEE37-B3E4-4262-A8F8-80F245B7D355}" type="pres">
      <dgm:prSet presAssocID="{6F7CC4EE-630A-4A91-9E33-3BF80F3D489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543698B-620E-429A-9417-9602961C4300}" type="pres">
      <dgm:prSet presAssocID="{6F7CC4EE-630A-4A91-9E33-3BF80F3D489F}" presName="spaceRect" presStyleCnt="0"/>
      <dgm:spPr/>
    </dgm:pt>
    <dgm:pt modelId="{143BCC3A-BBAC-4F0E-9A01-1E5D7428FE6C}" type="pres">
      <dgm:prSet presAssocID="{6F7CC4EE-630A-4A91-9E33-3BF80F3D489F}" presName="textRect" presStyleLbl="revTx" presStyleIdx="0" presStyleCnt="5">
        <dgm:presLayoutVars>
          <dgm:chMax val="1"/>
          <dgm:chPref val="1"/>
        </dgm:presLayoutVars>
      </dgm:prSet>
      <dgm:spPr/>
    </dgm:pt>
    <dgm:pt modelId="{FC77F575-B691-4C24-ABFE-9A71E9D530E7}" type="pres">
      <dgm:prSet presAssocID="{6196CC4C-9EC3-4A6E-9786-7381D4B3FA13}" presName="sibTrans" presStyleLbl="sibTrans2D1" presStyleIdx="0" presStyleCnt="0"/>
      <dgm:spPr/>
    </dgm:pt>
    <dgm:pt modelId="{0C6ED286-C7C5-479E-96FD-F432553001F7}" type="pres">
      <dgm:prSet presAssocID="{E2FAA119-1C37-414B-A19D-6B48F34FC78A}" presName="compNode" presStyleCnt="0"/>
      <dgm:spPr/>
    </dgm:pt>
    <dgm:pt modelId="{51784DB0-AEB2-45C9-8917-4A499E34C62E}" type="pres">
      <dgm:prSet presAssocID="{E2FAA119-1C37-414B-A19D-6B48F34FC78A}" presName="iconBgRect" presStyleLbl="bgShp" presStyleIdx="1" presStyleCnt="5"/>
      <dgm:spPr/>
    </dgm:pt>
    <dgm:pt modelId="{AD4F23D3-41CE-4475-BE0D-FEBD5FB08B22}" type="pres">
      <dgm:prSet presAssocID="{E2FAA119-1C37-414B-A19D-6B48F34FC7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32133B-1B0B-4161-A1C2-A3C94C3E7940}" type="pres">
      <dgm:prSet presAssocID="{E2FAA119-1C37-414B-A19D-6B48F34FC78A}" presName="spaceRect" presStyleCnt="0"/>
      <dgm:spPr/>
    </dgm:pt>
    <dgm:pt modelId="{0DF539F0-FFCE-48FC-AAF5-89674F247FA0}" type="pres">
      <dgm:prSet presAssocID="{E2FAA119-1C37-414B-A19D-6B48F34FC78A}" presName="textRect" presStyleLbl="revTx" presStyleIdx="1" presStyleCnt="5">
        <dgm:presLayoutVars>
          <dgm:chMax val="1"/>
          <dgm:chPref val="1"/>
        </dgm:presLayoutVars>
      </dgm:prSet>
      <dgm:spPr/>
    </dgm:pt>
    <dgm:pt modelId="{BCB9F1AA-013A-4E53-8612-29860A54E459}" type="pres">
      <dgm:prSet presAssocID="{475136F1-272A-4F3B-A2A9-1055E0A71237}" presName="sibTrans" presStyleLbl="sibTrans2D1" presStyleIdx="0" presStyleCnt="0"/>
      <dgm:spPr/>
    </dgm:pt>
    <dgm:pt modelId="{30C06D25-EF08-414C-AB0B-59F24FD366C0}" type="pres">
      <dgm:prSet presAssocID="{1DC9C98F-00A1-4C1A-939B-D9FCF5C4C19E}" presName="compNode" presStyleCnt="0"/>
      <dgm:spPr/>
    </dgm:pt>
    <dgm:pt modelId="{7489B6A6-19F1-4D55-B675-2D388D3FBCFE}" type="pres">
      <dgm:prSet presAssocID="{1DC9C98F-00A1-4C1A-939B-D9FCF5C4C19E}" presName="iconBgRect" presStyleLbl="bgShp" presStyleIdx="2" presStyleCnt="5"/>
      <dgm:spPr/>
    </dgm:pt>
    <dgm:pt modelId="{E8B9F0B9-0371-4997-9244-E303C48F4B1A}" type="pres">
      <dgm:prSet presAssocID="{1DC9C98F-00A1-4C1A-939B-D9FCF5C4C1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513C168A-D5AD-4254-91EC-9536381CC3D8}" type="pres">
      <dgm:prSet presAssocID="{1DC9C98F-00A1-4C1A-939B-D9FCF5C4C19E}" presName="spaceRect" presStyleCnt="0"/>
      <dgm:spPr/>
    </dgm:pt>
    <dgm:pt modelId="{81F3F9F2-E208-4EDA-82F4-F36996ECE102}" type="pres">
      <dgm:prSet presAssocID="{1DC9C98F-00A1-4C1A-939B-D9FCF5C4C19E}" presName="textRect" presStyleLbl="revTx" presStyleIdx="2" presStyleCnt="5">
        <dgm:presLayoutVars>
          <dgm:chMax val="1"/>
          <dgm:chPref val="1"/>
        </dgm:presLayoutVars>
      </dgm:prSet>
      <dgm:spPr/>
    </dgm:pt>
    <dgm:pt modelId="{F21D2517-2139-4F1E-9160-B5BD41C03D86}" type="pres">
      <dgm:prSet presAssocID="{0CA68769-D916-4D1D-995D-297ADFDF8947}" presName="sibTrans" presStyleLbl="sibTrans2D1" presStyleIdx="0" presStyleCnt="0"/>
      <dgm:spPr/>
    </dgm:pt>
    <dgm:pt modelId="{CB61AFF5-5B92-4A50-B45B-D1F4EEFFCCDE}" type="pres">
      <dgm:prSet presAssocID="{030A1991-7F3E-4253-B19C-731B9C858C3F}" presName="compNode" presStyleCnt="0"/>
      <dgm:spPr/>
    </dgm:pt>
    <dgm:pt modelId="{E4A32C5A-6A98-47B7-AD94-42546258728E}" type="pres">
      <dgm:prSet presAssocID="{030A1991-7F3E-4253-B19C-731B9C858C3F}" presName="iconBgRect" presStyleLbl="bgShp" presStyleIdx="3" presStyleCnt="5"/>
      <dgm:spPr/>
    </dgm:pt>
    <dgm:pt modelId="{1FA885D9-2410-49EA-AE7D-7C5DE102AFA7}" type="pres">
      <dgm:prSet presAssocID="{030A1991-7F3E-4253-B19C-731B9C858C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0FB4FFD-1006-4273-ACC1-6BFC475AD211}" type="pres">
      <dgm:prSet presAssocID="{030A1991-7F3E-4253-B19C-731B9C858C3F}" presName="spaceRect" presStyleCnt="0"/>
      <dgm:spPr/>
    </dgm:pt>
    <dgm:pt modelId="{21D1CB33-1929-4B86-B2EA-DFF73BF62F1C}" type="pres">
      <dgm:prSet presAssocID="{030A1991-7F3E-4253-B19C-731B9C858C3F}" presName="textRect" presStyleLbl="revTx" presStyleIdx="3" presStyleCnt="5">
        <dgm:presLayoutVars>
          <dgm:chMax val="1"/>
          <dgm:chPref val="1"/>
        </dgm:presLayoutVars>
      </dgm:prSet>
      <dgm:spPr/>
    </dgm:pt>
    <dgm:pt modelId="{76B85502-1E2B-4FD3-814E-36A351647E1D}" type="pres">
      <dgm:prSet presAssocID="{9B556E55-7CD2-4FCC-BA61-D4D4E78CE29D}" presName="sibTrans" presStyleLbl="sibTrans2D1" presStyleIdx="0" presStyleCnt="0"/>
      <dgm:spPr/>
    </dgm:pt>
    <dgm:pt modelId="{F0148EF0-B97B-47B5-A99D-F5297B3F0ED0}" type="pres">
      <dgm:prSet presAssocID="{99E020CD-1A2E-4CDE-A3B3-F04533B608F0}" presName="compNode" presStyleCnt="0"/>
      <dgm:spPr/>
    </dgm:pt>
    <dgm:pt modelId="{3832623D-FBE8-414C-8068-5834E86CE0A6}" type="pres">
      <dgm:prSet presAssocID="{99E020CD-1A2E-4CDE-A3B3-F04533B608F0}" presName="iconBgRect" presStyleLbl="bgShp" presStyleIdx="4" presStyleCnt="5"/>
      <dgm:spPr/>
    </dgm:pt>
    <dgm:pt modelId="{E4D625AF-F4F5-42F3-B12C-7960D52E8C49}" type="pres">
      <dgm:prSet presAssocID="{99E020CD-1A2E-4CDE-A3B3-F04533B608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CCD0CDB-2D03-42DB-9CD7-EEDDFC55D75E}" type="pres">
      <dgm:prSet presAssocID="{99E020CD-1A2E-4CDE-A3B3-F04533B608F0}" presName="spaceRect" presStyleCnt="0"/>
      <dgm:spPr/>
    </dgm:pt>
    <dgm:pt modelId="{38215E79-C576-4DDE-B689-EED41988E93F}" type="pres">
      <dgm:prSet presAssocID="{99E020CD-1A2E-4CDE-A3B3-F04533B608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D33CA02-FB2B-4399-BE58-09711178D1C7}" srcId="{332408B8-2B5F-45C9-9651-97B463E39D6F}" destId="{99E020CD-1A2E-4CDE-A3B3-F04533B608F0}" srcOrd="4" destOrd="0" parTransId="{461090E1-2649-4A9C-8B48-3F0714AA1BDE}" sibTransId="{C82FA6FB-8C2A-48BE-82B3-87ECDF7C5379}"/>
    <dgm:cxn modelId="{3058770E-6010-444C-B533-767E5468D908}" srcId="{332408B8-2B5F-45C9-9651-97B463E39D6F}" destId="{E2FAA119-1C37-414B-A19D-6B48F34FC78A}" srcOrd="1" destOrd="0" parTransId="{1B33C878-8563-44A5-B293-383EF76230D0}" sibTransId="{475136F1-272A-4F3B-A2A9-1055E0A71237}"/>
    <dgm:cxn modelId="{93148D0F-64A0-4F92-8A93-21A8AB37E9FF}" type="presOf" srcId="{030A1991-7F3E-4253-B19C-731B9C858C3F}" destId="{21D1CB33-1929-4B86-B2EA-DFF73BF62F1C}" srcOrd="0" destOrd="0" presId="urn:microsoft.com/office/officeart/2018/2/layout/IconCircleList"/>
    <dgm:cxn modelId="{6D4D3631-2479-466C-B4FA-BC6AE2830415}" type="presOf" srcId="{332408B8-2B5F-45C9-9651-97B463E39D6F}" destId="{7DF7ACD9-E268-429B-9552-BAD8035FEA03}" srcOrd="0" destOrd="0" presId="urn:microsoft.com/office/officeart/2018/2/layout/IconCircleList"/>
    <dgm:cxn modelId="{35068633-7768-4DF1-BEEC-61EAA4EBDC75}" srcId="{332408B8-2B5F-45C9-9651-97B463E39D6F}" destId="{030A1991-7F3E-4253-B19C-731B9C858C3F}" srcOrd="3" destOrd="0" parTransId="{40A0EE00-272C-4FFD-A39D-40EAD28DE2FE}" sibTransId="{9B556E55-7CD2-4FCC-BA61-D4D4E78CE29D}"/>
    <dgm:cxn modelId="{1DFA1A3C-BE7A-4AA7-949D-EE3173B53257}" srcId="{332408B8-2B5F-45C9-9651-97B463E39D6F}" destId="{6F7CC4EE-630A-4A91-9E33-3BF80F3D489F}" srcOrd="0" destOrd="0" parTransId="{038E7837-E41E-48BF-B0DC-C587F2054A7E}" sibTransId="{6196CC4C-9EC3-4A6E-9786-7381D4B3FA13}"/>
    <dgm:cxn modelId="{74A6E240-F1E9-48AC-A581-2A8F51A4F6E1}" type="presOf" srcId="{E2FAA119-1C37-414B-A19D-6B48F34FC78A}" destId="{0DF539F0-FFCE-48FC-AAF5-89674F247FA0}" srcOrd="0" destOrd="0" presId="urn:microsoft.com/office/officeart/2018/2/layout/IconCircleList"/>
    <dgm:cxn modelId="{467D4546-7967-487B-B00D-E6E41A654FE6}" type="presOf" srcId="{6196CC4C-9EC3-4A6E-9786-7381D4B3FA13}" destId="{FC77F575-B691-4C24-ABFE-9A71E9D530E7}" srcOrd="0" destOrd="0" presId="urn:microsoft.com/office/officeart/2018/2/layout/IconCircleList"/>
    <dgm:cxn modelId="{1698C268-5B34-446D-B640-BF35A3FDBB7A}" type="presOf" srcId="{99E020CD-1A2E-4CDE-A3B3-F04533B608F0}" destId="{38215E79-C576-4DDE-B689-EED41988E93F}" srcOrd="0" destOrd="0" presId="urn:microsoft.com/office/officeart/2018/2/layout/IconCircleList"/>
    <dgm:cxn modelId="{822B4649-F9F7-47C6-B895-87F54778F16C}" type="presOf" srcId="{475136F1-272A-4F3B-A2A9-1055E0A71237}" destId="{BCB9F1AA-013A-4E53-8612-29860A54E459}" srcOrd="0" destOrd="0" presId="urn:microsoft.com/office/officeart/2018/2/layout/IconCircleList"/>
    <dgm:cxn modelId="{1EB4FD6E-1DC2-443A-B04D-A938B422B9C1}" type="presOf" srcId="{0CA68769-D916-4D1D-995D-297ADFDF8947}" destId="{F21D2517-2139-4F1E-9160-B5BD41C03D86}" srcOrd="0" destOrd="0" presId="urn:microsoft.com/office/officeart/2018/2/layout/IconCircleList"/>
    <dgm:cxn modelId="{04615851-6D40-4535-A282-90A3808F2976}" srcId="{332408B8-2B5F-45C9-9651-97B463E39D6F}" destId="{1DC9C98F-00A1-4C1A-939B-D9FCF5C4C19E}" srcOrd="2" destOrd="0" parTransId="{E048C248-B1AD-4D1C-9009-DECEA1979B43}" sibTransId="{0CA68769-D916-4D1D-995D-297ADFDF8947}"/>
    <dgm:cxn modelId="{BB30147A-6B97-4FB6-ADE7-C57B20109200}" type="presOf" srcId="{1DC9C98F-00A1-4C1A-939B-D9FCF5C4C19E}" destId="{81F3F9F2-E208-4EDA-82F4-F36996ECE102}" srcOrd="0" destOrd="0" presId="urn:microsoft.com/office/officeart/2018/2/layout/IconCircleList"/>
    <dgm:cxn modelId="{06A8888C-166C-448C-999B-27C160F9C148}" type="presOf" srcId="{9B556E55-7CD2-4FCC-BA61-D4D4E78CE29D}" destId="{76B85502-1E2B-4FD3-814E-36A351647E1D}" srcOrd="0" destOrd="0" presId="urn:microsoft.com/office/officeart/2018/2/layout/IconCircleList"/>
    <dgm:cxn modelId="{48F2D2C3-CDB2-4273-B23C-6B93128FDBCA}" type="presOf" srcId="{6F7CC4EE-630A-4A91-9E33-3BF80F3D489F}" destId="{143BCC3A-BBAC-4F0E-9A01-1E5D7428FE6C}" srcOrd="0" destOrd="0" presId="urn:microsoft.com/office/officeart/2018/2/layout/IconCircleList"/>
    <dgm:cxn modelId="{36E59DFE-DE71-46AD-87A1-4F6128DE7EBE}" type="presParOf" srcId="{7DF7ACD9-E268-429B-9552-BAD8035FEA03}" destId="{A30C7EFE-7A8B-4FB1-A803-8E9EA48AD5E6}" srcOrd="0" destOrd="0" presId="urn:microsoft.com/office/officeart/2018/2/layout/IconCircleList"/>
    <dgm:cxn modelId="{75FF6293-DFB6-4440-9C62-05DEC89A9782}" type="presParOf" srcId="{A30C7EFE-7A8B-4FB1-A803-8E9EA48AD5E6}" destId="{5D955B34-85D8-4BA1-B2B7-3E9A62691A5C}" srcOrd="0" destOrd="0" presId="urn:microsoft.com/office/officeart/2018/2/layout/IconCircleList"/>
    <dgm:cxn modelId="{6CE94EA3-0BB5-4CFC-880A-A7986B4A82ED}" type="presParOf" srcId="{5D955B34-85D8-4BA1-B2B7-3E9A62691A5C}" destId="{90816A4D-4F94-4016-80B6-A43BEBAB0466}" srcOrd="0" destOrd="0" presId="urn:microsoft.com/office/officeart/2018/2/layout/IconCircleList"/>
    <dgm:cxn modelId="{289021F7-6EDE-42B0-85AD-388015B36452}" type="presParOf" srcId="{5D955B34-85D8-4BA1-B2B7-3E9A62691A5C}" destId="{124FEE37-B3E4-4262-A8F8-80F245B7D355}" srcOrd="1" destOrd="0" presId="urn:microsoft.com/office/officeart/2018/2/layout/IconCircleList"/>
    <dgm:cxn modelId="{551E8DA1-A706-47F0-8BB5-BBBBCE0B7EFE}" type="presParOf" srcId="{5D955B34-85D8-4BA1-B2B7-3E9A62691A5C}" destId="{1543698B-620E-429A-9417-9602961C4300}" srcOrd="2" destOrd="0" presId="urn:microsoft.com/office/officeart/2018/2/layout/IconCircleList"/>
    <dgm:cxn modelId="{E5664550-8CAA-4ADB-B2E0-33A6F3B4ECD4}" type="presParOf" srcId="{5D955B34-85D8-4BA1-B2B7-3E9A62691A5C}" destId="{143BCC3A-BBAC-4F0E-9A01-1E5D7428FE6C}" srcOrd="3" destOrd="0" presId="urn:microsoft.com/office/officeart/2018/2/layout/IconCircleList"/>
    <dgm:cxn modelId="{D11FFA75-75C2-43E7-BE76-315EEA4319E0}" type="presParOf" srcId="{A30C7EFE-7A8B-4FB1-A803-8E9EA48AD5E6}" destId="{FC77F575-B691-4C24-ABFE-9A71E9D530E7}" srcOrd="1" destOrd="0" presId="urn:microsoft.com/office/officeart/2018/2/layout/IconCircleList"/>
    <dgm:cxn modelId="{B9E00643-AAE9-414A-A9D3-0883A0BF3417}" type="presParOf" srcId="{A30C7EFE-7A8B-4FB1-A803-8E9EA48AD5E6}" destId="{0C6ED286-C7C5-479E-96FD-F432553001F7}" srcOrd="2" destOrd="0" presId="urn:microsoft.com/office/officeart/2018/2/layout/IconCircleList"/>
    <dgm:cxn modelId="{B072D778-FF40-4F7F-8A4D-4D5C599EC875}" type="presParOf" srcId="{0C6ED286-C7C5-479E-96FD-F432553001F7}" destId="{51784DB0-AEB2-45C9-8917-4A499E34C62E}" srcOrd="0" destOrd="0" presId="urn:microsoft.com/office/officeart/2018/2/layout/IconCircleList"/>
    <dgm:cxn modelId="{F7479EF4-90C7-41CE-9F49-F3087A8E34DD}" type="presParOf" srcId="{0C6ED286-C7C5-479E-96FD-F432553001F7}" destId="{AD4F23D3-41CE-4475-BE0D-FEBD5FB08B22}" srcOrd="1" destOrd="0" presId="urn:microsoft.com/office/officeart/2018/2/layout/IconCircleList"/>
    <dgm:cxn modelId="{59648C1C-0206-41D0-9299-605E22BFD617}" type="presParOf" srcId="{0C6ED286-C7C5-479E-96FD-F432553001F7}" destId="{9032133B-1B0B-4161-A1C2-A3C94C3E7940}" srcOrd="2" destOrd="0" presId="urn:microsoft.com/office/officeart/2018/2/layout/IconCircleList"/>
    <dgm:cxn modelId="{B42B5EB5-0F9A-4A1B-B352-016F573BE0B7}" type="presParOf" srcId="{0C6ED286-C7C5-479E-96FD-F432553001F7}" destId="{0DF539F0-FFCE-48FC-AAF5-89674F247FA0}" srcOrd="3" destOrd="0" presId="urn:microsoft.com/office/officeart/2018/2/layout/IconCircleList"/>
    <dgm:cxn modelId="{17201B1E-607C-4273-B942-2FAC663B9689}" type="presParOf" srcId="{A30C7EFE-7A8B-4FB1-A803-8E9EA48AD5E6}" destId="{BCB9F1AA-013A-4E53-8612-29860A54E459}" srcOrd="3" destOrd="0" presId="urn:microsoft.com/office/officeart/2018/2/layout/IconCircleList"/>
    <dgm:cxn modelId="{15149B04-C667-4A55-9A8F-8B329DD6E9EE}" type="presParOf" srcId="{A30C7EFE-7A8B-4FB1-A803-8E9EA48AD5E6}" destId="{30C06D25-EF08-414C-AB0B-59F24FD366C0}" srcOrd="4" destOrd="0" presId="urn:microsoft.com/office/officeart/2018/2/layout/IconCircleList"/>
    <dgm:cxn modelId="{39656E1A-F6A3-41BA-B6F1-B54CFE1D3959}" type="presParOf" srcId="{30C06D25-EF08-414C-AB0B-59F24FD366C0}" destId="{7489B6A6-19F1-4D55-B675-2D388D3FBCFE}" srcOrd="0" destOrd="0" presId="urn:microsoft.com/office/officeart/2018/2/layout/IconCircleList"/>
    <dgm:cxn modelId="{4F8A8B24-49D3-4F29-BDAC-6587428B2B38}" type="presParOf" srcId="{30C06D25-EF08-414C-AB0B-59F24FD366C0}" destId="{E8B9F0B9-0371-4997-9244-E303C48F4B1A}" srcOrd="1" destOrd="0" presId="urn:microsoft.com/office/officeart/2018/2/layout/IconCircleList"/>
    <dgm:cxn modelId="{4494F44B-8239-4AA4-9F04-19DFFD21DDFB}" type="presParOf" srcId="{30C06D25-EF08-414C-AB0B-59F24FD366C0}" destId="{513C168A-D5AD-4254-91EC-9536381CC3D8}" srcOrd="2" destOrd="0" presId="urn:microsoft.com/office/officeart/2018/2/layout/IconCircleList"/>
    <dgm:cxn modelId="{AA4CEE09-0E0F-4709-85D6-5EB451455CA8}" type="presParOf" srcId="{30C06D25-EF08-414C-AB0B-59F24FD366C0}" destId="{81F3F9F2-E208-4EDA-82F4-F36996ECE102}" srcOrd="3" destOrd="0" presId="urn:microsoft.com/office/officeart/2018/2/layout/IconCircleList"/>
    <dgm:cxn modelId="{CCF60B40-F06B-4E2E-843F-593FF88AE3E0}" type="presParOf" srcId="{A30C7EFE-7A8B-4FB1-A803-8E9EA48AD5E6}" destId="{F21D2517-2139-4F1E-9160-B5BD41C03D86}" srcOrd="5" destOrd="0" presId="urn:microsoft.com/office/officeart/2018/2/layout/IconCircleList"/>
    <dgm:cxn modelId="{D6E15E53-D459-4495-BA52-23448E49D182}" type="presParOf" srcId="{A30C7EFE-7A8B-4FB1-A803-8E9EA48AD5E6}" destId="{CB61AFF5-5B92-4A50-B45B-D1F4EEFFCCDE}" srcOrd="6" destOrd="0" presId="urn:microsoft.com/office/officeart/2018/2/layout/IconCircleList"/>
    <dgm:cxn modelId="{579CB85B-6B14-40C7-BDF7-8D7F47A7F378}" type="presParOf" srcId="{CB61AFF5-5B92-4A50-B45B-D1F4EEFFCCDE}" destId="{E4A32C5A-6A98-47B7-AD94-42546258728E}" srcOrd="0" destOrd="0" presId="urn:microsoft.com/office/officeart/2018/2/layout/IconCircleList"/>
    <dgm:cxn modelId="{A4CB4E97-94CE-43AB-8C1B-2A0A2B848151}" type="presParOf" srcId="{CB61AFF5-5B92-4A50-B45B-D1F4EEFFCCDE}" destId="{1FA885D9-2410-49EA-AE7D-7C5DE102AFA7}" srcOrd="1" destOrd="0" presId="urn:microsoft.com/office/officeart/2018/2/layout/IconCircleList"/>
    <dgm:cxn modelId="{1E06CEA8-5625-41BC-8A16-DA9781A3302F}" type="presParOf" srcId="{CB61AFF5-5B92-4A50-B45B-D1F4EEFFCCDE}" destId="{90FB4FFD-1006-4273-ACC1-6BFC475AD211}" srcOrd="2" destOrd="0" presId="urn:microsoft.com/office/officeart/2018/2/layout/IconCircleList"/>
    <dgm:cxn modelId="{B006A6B0-A276-4DC7-893D-125758612DE7}" type="presParOf" srcId="{CB61AFF5-5B92-4A50-B45B-D1F4EEFFCCDE}" destId="{21D1CB33-1929-4B86-B2EA-DFF73BF62F1C}" srcOrd="3" destOrd="0" presId="urn:microsoft.com/office/officeart/2018/2/layout/IconCircleList"/>
    <dgm:cxn modelId="{1EC83948-79A7-4B43-BE1B-FE2E19A77F31}" type="presParOf" srcId="{A30C7EFE-7A8B-4FB1-A803-8E9EA48AD5E6}" destId="{76B85502-1E2B-4FD3-814E-36A351647E1D}" srcOrd="7" destOrd="0" presId="urn:microsoft.com/office/officeart/2018/2/layout/IconCircleList"/>
    <dgm:cxn modelId="{713E3A64-F31D-416C-9558-9AE02F540F5C}" type="presParOf" srcId="{A30C7EFE-7A8B-4FB1-A803-8E9EA48AD5E6}" destId="{F0148EF0-B97B-47B5-A99D-F5297B3F0ED0}" srcOrd="8" destOrd="0" presId="urn:microsoft.com/office/officeart/2018/2/layout/IconCircleList"/>
    <dgm:cxn modelId="{3BC18C53-7AC5-4D8C-B1E1-261FFC7A0C0B}" type="presParOf" srcId="{F0148EF0-B97B-47B5-A99D-F5297B3F0ED0}" destId="{3832623D-FBE8-414C-8068-5834E86CE0A6}" srcOrd="0" destOrd="0" presId="urn:microsoft.com/office/officeart/2018/2/layout/IconCircleList"/>
    <dgm:cxn modelId="{EF990A08-2B13-4931-8620-399F40FF0EEC}" type="presParOf" srcId="{F0148EF0-B97B-47B5-A99D-F5297B3F0ED0}" destId="{E4D625AF-F4F5-42F3-B12C-7960D52E8C49}" srcOrd="1" destOrd="0" presId="urn:microsoft.com/office/officeart/2018/2/layout/IconCircleList"/>
    <dgm:cxn modelId="{E991F3DD-87B5-4C95-B64C-E7B73DEC1427}" type="presParOf" srcId="{F0148EF0-B97B-47B5-A99D-F5297B3F0ED0}" destId="{8CCD0CDB-2D03-42DB-9CD7-EEDDFC55D75E}" srcOrd="2" destOrd="0" presId="urn:microsoft.com/office/officeart/2018/2/layout/IconCircleList"/>
    <dgm:cxn modelId="{CA270684-48FB-4822-B95B-8CCE62D16982}" type="presParOf" srcId="{F0148EF0-B97B-47B5-A99D-F5297B3F0ED0}" destId="{38215E79-C576-4DDE-B689-EED41988E93F}" srcOrd="3" destOrd="0" presId="urn:microsoft.com/office/officeart/2018/2/layout/IconCircleLis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95A55A-6A1E-4BC8-9D18-1E9606E325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163B4-6662-448C-822C-1055BCC0048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AU" b="1" dirty="0"/>
            <a:t>Theme:</a:t>
          </a:r>
          <a:r>
            <a:rPr lang="en-AU" b="1" i="0" dirty="0">
              <a:latin typeface="Century Gothic" panose="020B0502020202020204"/>
            </a:rPr>
            <a:t> </a:t>
          </a:r>
          <a:r>
            <a:rPr lang="en-AU" i="1" dirty="0"/>
            <a:t>Create registered </a:t>
          </a:r>
          <a:r>
            <a:rPr lang="en-AU" i="1" dirty="0">
              <a:latin typeface="Century Gothic" panose="020B0502020202020204"/>
            </a:rPr>
            <a:t>user</a:t>
          </a:r>
          <a:r>
            <a:rPr lang="en-AU" b="0" i="1" u="none" strike="noStrike" cap="none" baseline="0" noProof="0" dirty="0">
              <a:latin typeface="Century Gothic"/>
            </a:rPr>
            <a:t> for app</a:t>
          </a:r>
          <a:endParaRPr lang="en-AU" i="1" dirty="0"/>
        </a:p>
      </dgm:t>
    </dgm:pt>
    <dgm:pt modelId="{87E2071D-27B5-4B74-AB3E-E004794537B4}" type="parTrans" cxnId="{2B5B9FA4-0986-4B62-BD5A-72DF0B5A70EC}">
      <dgm:prSet/>
      <dgm:spPr/>
      <dgm:t>
        <a:bodyPr/>
        <a:lstStyle/>
        <a:p>
          <a:endParaRPr lang="en-US"/>
        </a:p>
      </dgm:t>
    </dgm:pt>
    <dgm:pt modelId="{F1DF3A81-9B2D-408E-9AE1-7780B183E482}" type="sibTrans" cxnId="{2B5B9FA4-0986-4B62-BD5A-72DF0B5A70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E05561-9061-4E84-9A32-409B7AC8C51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AU" b="1" dirty="0"/>
            <a:t>Wishlist: </a:t>
          </a:r>
          <a:r>
            <a:rPr lang="en-AU" i="1" dirty="0"/>
            <a:t>To create prototype user interface </a:t>
          </a:r>
          <a:endParaRPr lang="en-US" dirty="0"/>
        </a:p>
      </dgm:t>
    </dgm:pt>
    <dgm:pt modelId="{5B23170C-0B8D-4FE4-8B0F-2DDB48BA280B}" type="parTrans" cxnId="{0C8CB215-59D8-406A-AF82-362060A456A5}">
      <dgm:prSet/>
      <dgm:spPr/>
      <dgm:t>
        <a:bodyPr/>
        <a:lstStyle/>
        <a:p>
          <a:endParaRPr lang="en-US"/>
        </a:p>
      </dgm:t>
    </dgm:pt>
    <dgm:pt modelId="{1E55F60B-1A8C-4122-A16E-DB8B52FF5DBE}" type="sibTrans" cxnId="{0C8CB215-59D8-406A-AF82-362060A456A5}">
      <dgm:prSet/>
      <dgm:spPr/>
      <dgm:t>
        <a:bodyPr/>
        <a:lstStyle/>
        <a:p>
          <a:endParaRPr lang="en-US"/>
        </a:p>
      </dgm:t>
    </dgm:pt>
    <dgm:pt modelId="{E959F62D-B037-4872-86C2-84E1F0F6B2D5}" type="pres">
      <dgm:prSet presAssocID="{BD95A55A-6A1E-4BC8-9D18-1E9606E325F1}" presName="root" presStyleCnt="0">
        <dgm:presLayoutVars>
          <dgm:dir/>
          <dgm:resizeHandles val="exact"/>
        </dgm:presLayoutVars>
      </dgm:prSet>
      <dgm:spPr/>
    </dgm:pt>
    <dgm:pt modelId="{5DDFBA56-B08D-4532-AF7C-B9984D6D6B47}" type="pres">
      <dgm:prSet presAssocID="{BD95A55A-6A1E-4BC8-9D18-1E9606E325F1}" presName="container" presStyleCnt="0">
        <dgm:presLayoutVars>
          <dgm:dir/>
          <dgm:resizeHandles val="exact"/>
        </dgm:presLayoutVars>
      </dgm:prSet>
      <dgm:spPr/>
    </dgm:pt>
    <dgm:pt modelId="{3680F207-4F0F-433B-A443-A17302585E24}" type="pres">
      <dgm:prSet presAssocID="{7F3163B4-6662-448C-822C-1055BCC00481}" presName="compNode" presStyleCnt="0"/>
      <dgm:spPr/>
    </dgm:pt>
    <dgm:pt modelId="{3317BFED-53B3-48EB-B84A-523DE3936DEE}" type="pres">
      <dgm:prSet presAssocID="{7F3163B4-6662-448C-822C-1055BCC00481}" presName="iconBgRect" presStyleLbl="bgShp" presStyleIdx="0" presStyleCnt="2"/>
      <dgm:spPr/>
    </dgm:pt>
    <dgm:pt modelId="{D7535ED6-6CED-40F3-A83D-13B4BBD8F24C}" type="pres">
      <dgm:prSet presAssocID="{7F3163B4-6662-448C-822C-1055BCC00481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D15F60C-48A8-4438-B27E-1AE338003A71}" type="pres">
      <dgm:prSet presAssocID="{7F3163B4-6662-448C-822C-1055BCC00481}" presName="spaceRect" presStyleCnt="0"/>
      <dgm:spPr/>
    </dgm:pt>
    <dgm:pt modelId="{B442A77A-32F7-4327-B16E-AB70D3F03166}" type="pres">
      <dgm:prSet presAssocID="{7F3163B4-6662-448C-822C-1055BCC00481}" presName="textRect" presStyleLbl="revTx" presStyleIdx="0" presStyleCnt="2">
        <dgm:presLayoutVars>
          <dgm:chMax val="1"/>
          <dgm:chPref val="1"/>
        </dgm:presLayoutVars>
      </dgm:prSet>
      <dgm:spPr/>
    </dgm:pt>
    <dgm:pt modelId="{AB37F5AC-2898-4AF5-A51A-4E4A9C2B4F1E}" type="pres">
      <dgm:prSet presAssocID="{F1DF3A81-9B2D-408E-9AE1-7780B183E482}" presName="sibTrans" presStyleLbl="sibTrans2D1" presStyleIdx="0" presStyleCnt="0"/>
      <dgm:spPr/>
    </dgm:pt>
    <dgm:pt modelId="{17CEB690-BC30-43CA-A299-038BFAC07C4E}" type="pres">
      <dgm:prSet presAssocID="{4AE05561-9061-4E84-9A32-409B7AC8C512}" presName="compNode" presStyleCnt="0"/>
      <dgm:spPr/>
    </dgm:pt>
    <dgm:pt modelId="{42BDE6A7-9C7C-4B22-8437-BB59769D3642}" type="pres">
      <dgm:prSet presAssocID="{4AE05561-9061-4E84-9A32-409B7AC8C512}" presName="iconBgRect" presStyleLbl="bgShp" presStyleIdx="1" presStyleCnt="2"/>
      <dgm:spPr/>
    </dgm:pt>
    <dgm:pt modelId="{ECFF3CE7-E7FA-4545-B4D9-1285D6B109F8}" type="pres">
      <dgm:prSet presAssocID="{4AE05561-9061-4E84-9A32-409B7AC8C512}" presName="iconRect" presStyleLbl="node1" presStyleIdx="1" presStyleCnt="2" custLinFactNeighborX="-1807" custLinFactNeighborY="541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chitecture"/>
        </a:ext>
      </dgm:extLst>
    </dgm:pt>
    <dgm:pt modelId="{EAA2EDF4-C51D-4C31-96FE-A4DDBCA812D8}" type="pres">
      <dgm:prSet presAssocID="{4AE05561-9061-4E84-9A32-409B7AC8C512}" presName="spaceRect" presStyleCnt="0"/>
      <dgm:spPr/>
    </dgm:pt>
    <dgm:pt modelId="{37E2CB3C-FE45-4C35-A1BB-A799BCA53D92}" type="pres">
      <dgm:prSet presAssocID="{4AE05561-9061-4E84-9A32-409B7AC8C5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8CB215-59D8-406A-AF82-362060A456A5}" srcId="{BD95A55A-6A1E-4BC8-9D18-1E9606E325F1}" destId="{4AE05561-9061-4E84-9A32-409B7AC8C512}" srcOrd="1" destOrd="0" parTransId="{5B23170C-0B8D-4FE4-8B0F-2DDB48BA280B}" sibTransId="{1E55F60B-1A8C-4122-A16E-DB8B52FF5DBE}"/>
    <dgm:cxn modelId="{A9FA4B35-31A2-486B-BA29-9233855BE3C5}" type="presOf" srcId="{F1DF3A81-9B2D-408E-9AE1-7780B183E482}" destId="{AB37F5AC-2898-4AF5-A51A-4E4A9C2B4F1E}" srcOrd="0" destOrd="0" presId="urn:microsoft.com/office/officeart/2018/2/layout/IconCircleList"/>
    <dgm:cxn modelId="{9698DF4C-2150-4EDD-B764-8EC850717747}" type="presOf" srcId="{7F3163B4-6662-448C-822C-1055BCC00481}" destId="{B442A77A-32F7-4327-B16E-AB70D3F03166}" srcOrd="0" destOrd="0" presId="urn:microsoft.com/office/officeart/2018/2/layout/IconCircleList"/>
    <dgm:cxn modelId="{EFA38E86-DA35-4604-AE45-296F6B567209}" type="presOf" srcId="{4AE05561-9061-4E84-9A32-409B7AC8C512}" destId="{37E2CB3C-FE45-4C35-A1BB-A799BCA53D92}" srcOrd="0" destOrd="0" presId="urn:microsoft.com/office/officeart/2018/2/layout/IconCircleList"/>
    <dgm:cxn modelId="{7A4BC89A-D9FF-4EFD-8014-9DDB7391CAD5}" type="presOf" srcId="{BD95A55A-6A1E-4BC8-9D18-1E9606E325F1}" destId="{E959F62D-B037-4872-86C2-84E1F0F6B2D5}" srcOrd="0" destOrd="0" presId="urn:microsoft.com/office/officeart/2018/2/layout/IconCircleList"/>
    <dgm:cxn modelId="{2B5B9FA4-0986-4B62-BD5A-72DF0B5A70EC}" srcId="{BD95A55A-6A1E-4BC8-9D18-1E9606E325F1}" destId="{7F3163B4-6662-448C-822C-1055BCC00481}" srcOrd="0" destOrd="0" parTransId="{87E2071D-27B5-4B74-AB3E-E004794537B4}" sibTransId="{F1DF3A81-9B2D-408E-9AE1-7780B183E482}"/>
    <dgm:cxn modelId="{37B505C1-B434-49F4-8A78-7DD59D134531}" type="presParOf" srcId="{E959F62D-B037-4872-86C2-84E1F0F6B2D5}" destId="{5DDFBA56-B08D-4532-AF7C-B9984D6D6B47}" srcOrd="0" destOrd="0" presId="urn:microsoft.com/office/officeart/2018/2/layout/IconCircleList"/>
    <dgm:cxn modelId="{6DDD29A7-6A87-4408-B6C5-CB41250A1736}" type="presParOf" srcId="{5DDFBA56-B08D-4532-AF7C-B9984D6D6B47}" destId="{3680F207-4F0F-433B-A443-A17302585E24}" srcOrd="0" destOrd="0" presId="urn:microsoft.com/office/officeart/2018/2/layout/IconCircleList"/>
    <dgm:cxn modelId="{4A18C6CA-8011-4B5D-B22E-1308A2DDBF86}" type="presParOf" srcId="{3680F207-4F0F-433B-A443-A17302585E24}" destId="{3317BFED-53B3-48EB-B84A-523DE3936DEE}" srcOrd="0" destOrd="0" presId="urn:microsoft.com/office/officeart/2018/2/layout/IconCircleList"/>
    <dgm:cxn modelId="{8AA4C4C6-6440-4AE0-97A5-8CF35457F20A}" type="presParOf" srcId="{3680F207-4F0F-433B-A443-A17302585E24}" destId="{D7535ED6-6CED-40F3-A83D-13B4BBD8F24C}" srcOrd="1" destOrd="0" presId="urn:microsoft.com/office/officeart/2018/2/layout/IconCircleList"/>
    <dgm:cxn modelId="{4C8D1560-9FA9-4AF6-8A7E-F83D108DAB48}" type="presParOf" srcId="{3680F207-4F0F-433B-A443-A17302585E24}" destId="{AD15F60C-48A8-4438-B27E-1AE338003A71}" srcOrd="2" destOrd="0" presId="urn:microsoft.com/office/officeart/2018/2/layout/IconCircleList"/>
    <dgm:cxn modelId="{A1FE7304-2EE1-45C7-ABB5-88072F97B23B}" type="presParOf" srcId="{3680F207-4F0F-433B-A443-A17302585E24}" destId="{B442A77A-32F7-4327-B16E-AB70D3F03166}" srcOrd="3" destOrd="0" presId="urn:microsoft.com/office/officeart/2018/2/layout/IconCircleList"/>
    <dgm:cxn modelId="{F3684B45-BF43-4A39-B75B-FB9248DA6E20}" type="presParOf" srcId="{5DDFBA56-B08D-4532-AF7C-B9984D6D6B47}" destId="{AB37F5AC-2898-4AF5-A51A-4E4A9C2B4F1E}" srcOrd="1" destOrd="0" presId="urn:microsoft.com/office/officeart/2018/2/layout/IconCircleList"/>
    <dgm:cxn modelId="{C9425AAD-BD5A-4024-9AE3-0ED6DB87AD7C}" type="presParOf" srcId="{5DDFBA56-B08D-4532-AF7C-B9984D6D6B47}" destId="{17CEB690-BC30-43CA-A299-038BFAC07C4E}" srcOrd="2" destOrd="0" presId="urn:microsoft.com/office/officeart/2018/2/layout/IconCircleList"/>
    <dgm:cxn modelId="{5E0E0064-51AA-47A4-9532-D1DA659D0FE6}" type="presParOf" srcId="{17CEB690-BC30-43CA-A299-038BFAC07C4E}" destId="{42BDE6A7-9C7C-4B22-8437-BB59769D3642}" srcOrd="0" destOrd="0" presId="urn:microsoft.com/office/officeart/2018/2/layout/IconCircleList"/>
    <dgm:cxn modelId="{70D62BD6-FAC4-4747-AB5C-7B1F9B3CA7C8}" type="presParOf" srcId="{17CEB690-BC30-43CA-A299-038BFAC07C4E}" destId="{ECFF3CE7-E7FA-4545-B4D9-1285D6B109F8}" srcOrd="1" destOrd="0" presId="urn:microsoft.com/office/officeart/2018/2/layout/IconCircleList"/>
    <dgm:cxn modelId="{9FE2728B-CC80-4978-9A68-AF0E22D9E8C4}" type="presParOf" srcId="{17CEB690-BC30-43CA-A299-038BFAC07C4E}" destId="{EAA2EDF4-C51D-4C31-96FE-A4DDBCA812D8}" srcOrd="2" destOrd="0" presId="urn:microsoft.com/office/officeart/2018/2/layout/IconCircleList"/>
    <dgm:cxn modelId="{C3AF9566-5F24-44D5-AF19-7ECA35DE2AD8}" type="presParOf" srcId="{17CEB690-BC30-43CA-A299-038BFAC07C4E}" destId="{37E2CB3C-FE45-4C35-A1BB-A799BCA53D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95A55A-6A1E-4BC8-9D18-1E9606E325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163B4-6662-448C-822C-1055BCC0048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AU" b="1" dirty="0"/>
            <a:t>Theme</a:t>
          </a:r>
          <a:r>
            <a:rPr lang="en-AU" b="1" i="0" dirty="0">
              <a:latin typeface="Century Gothic" panose="020B0502020202020204"/>
            </a:rPr>
            <a:t>: Create data repository</a:t>
          </a:r>
          <a:endParaRPr lang="en-AU" i="1" dirty="0"/>
        </a:p>
      </dgm:t>
    </dgm:pt>
    <dgm:pt modelId="{87E2071D-27B5-4B74-AB3E-E004794537B4}" type="parTrans" cxnId="{2B5B9FA4-0986-4B62-BD5A-72DF0B5A70EC}">
      <dgm:prSet/>
      <dgm:spPr/>
      <dgm:t>
        <a:bodyPr/>
        <a:lstStyle/>
        <a:p>
          <a:endParaRPr lang="en-US"/>
        </a:p>
      </dgm:t>
    </dgm:pt>
    <dgm:pt modelId="{F1DF3A81-9B2D-408E-9AE1-7780B183E482}" type="sibTrans" cxnId="{2B5B9FA4-0986-4B62-BD5A-72DF0B5A70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E05561-9061-4E84-9A32-409B7AC8C51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AU" b="1" dirty="0"/>
            <a:t>Wishlist: </a:t>
          </a:r>
          <a:r>
            <a:rPr lang="en-AU" i="1" dirty="0"/>
            <a:t>To </a:t>
          </a:r>
          <a:r>
            <a:rPr lang="en-AU" i="1" dirty="0">
              <a:latin typeface="Century Gothic" panose="020B0502020202020204"/>
            </a:rPr>
            <a:t>create Sample Database</a:t>
          </a:r>
          <a:endParaRPr lang="en-US" dirty="0"/>
        </a:p>
      </dgm:t>
    </dgm:pt>
    <dgm:pt modelId="{5B23170C-0B8D-4FE4-8B0F-2DDB48BA280B}" type="parTrans" cxnId="{0C8CB215-59D8-406A-AF82-362060A456A5}">
      <dgm:prSet/>
      <dgm:spPr/>
      <dgm:t>
        <a:bodyPr/>
        <a:lstStyle/>
        <a:p>
          <a:endParaRPr lang="en-US"/>
        </a:p>
      </dgm:t>
    </dgm:pt>
    <dgm:pt modelId="{1E55F60B-1A8C-4122-A16E-DB8B52FF5DBE}" type="sibTrans" cxnId="{0C8CB215-59D8-406A-AF82-362060A456A5}">
      <dgm:prSet/>
      <dgm:spPr/>
      <dgm:t>
        <a:bodyPr/>
        <a:lstStyle/>
        <a:p>
          <a:endParaRPr lang="en-US"/>
        </a:p>
      </dgm:t>
    </dgm:pt>
    <dgm:pt modelId="{E959F62D-B037-4872-86C2-84E1F0F6B2D5}" type="pres">
      <dgm:prSet presAssocID="{BD95A55A-6A1E-4BC8-9D18-1E9606E325F1}" presName="root" presStyleCnt="0">
        <dgm:presLayoutVars>
          <dgm:dir/>
          <dgm:resizeHandles val="exact"/>
        </dgm:presLayoutVars>
      </dgm:prSet>
      <dgm:spPr/>
    </dgm:pt>
    <dgm:pt modelId="{5DDFBA56-B08D-4532-AF7C-B9984D6D6B47}" type="pres">
      <dgm:prSet presAssocID="{BD95A55A-6A1E-4BC8-9D18-1E9606E325F1}" presName="container" presStyleCnt="0">
        <dgm:presLayoutVars>
          <dgm:dir/>
          <dgm:resizeHandles val="exact"/>
        </dgm:presLayoutVars>
      </dgm:prSet>
      <dgm:spPr/>
    </dgm:pt>
    <dgm:pt modelId="{3680F207-4F0F-433B-A443-A17302585E24}" type="pres">
      <dgm:prSet presAssocID="{7F3163B4-6662-448C-822C-1055BCC00481}" presName="compNode" presStyleCnt="0"/>
      <dgm:spPr/>
    </dgm:pt>
    <dgm:pt modelId="{3317BFED-53B3-48EB-B84A-523DE3936DEE}" type="pres">
      <dgm:prSet presAssocID="{7F3163B4-6662-448C-822C-1055BCC00481}" presName="iconBgRect" presStyleLbl="bgShp" presStyleIdx="0" presStyleCnt="2"/>
      <dgm:spPr/>
    </dgm:pt>
    <dgm:pt modelId="{D7535ED6-6CED-40F3-A83D-13B4BBD8F24C}" type="pres">
      <dgm:prSet presAssocID="{7F3163B4-6662-448C-822C-1055BCC00481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D15F60C-48A8-4438-B27E-1AE338003A71}" type="pres">
      <dgm:prSet presAssocID="{7F3163B4-6662-448C-822C-1055BCC00481}" presName="spaceRect" presStyleCnt="0"/>
      <dgm:spPr/>
    </dgm:pt>
    <dgm:pt modelId="{B442A77A-32F7-4327-B16E-AB70D3F03166}" type="pres">
      <dgm:prSet presAssocID="{7F3163B4-6662-448C-822C-1055BCC00481}" presName="textRect" presStyleLbl="revTx" presStyleIdx="0" presStyleCnt="2">
        <dgm:presLayoutVars>
          <dgm:chMax val="1"/>
          <dgm:chPref val="1"/>
        </dgm:presLayoutVars>
      </dgm:prSet>
      <dgm:spPr/>
    </dgm:pt>
    <dgm:pt modelId="{AB37F5AC-2898-4AF5-A51A-4E4A9C2B4F1E}" type="pres">
      <dgm:prSet presAssocID="{F1DF3A81-9B2D-408E-9AE1-7780B183E482}" presName="sibTrans" presStyleLbl="sibTrans2D1" presStyleIdx="0" presStyleCnt="0"/>
      <dgm:spPr/>
    </dgm:pt>
    <dgm:pt modelId="{17CEB690-BC30-43CA-A299-038BFAC07C4E}" type="pres">
      <dgm:prSet presAssocID="{4AE05561-9061-4E84-9A32-409B7AC8C512}" presName="compNode" presStyleCnt="0"/>
      <dgm:spPr/>
    </dgm:pt>
    <dgm:pt modelId="{42BDE6A7-9C7C-4B22-8437-BB59769D3642}" type="pres">
      <dgm:prSet presAssocID="{4AE05561-9061-4E84-9A32-409B7AC8C512}" presName="iconBgRect" presStyleLbl="bgShp" presStyleIdx="1" presStyleCnt="2"/>
      <dgm:spPr/>
    </dgm:pt>
    <dgm:pt modelId="{ECFF3CE7-E7FA-4545-B4D9-1285D6B109F8}" type="pres">
      <dgm:prSet presAssocID="{4AE05561-9061-4E84-9A32-409B7AC8C512}" presName="iconRect" presStyleLbl="node1" presStyleIdx="1" presStyleCnt="2" custLinFactNeighborX="-1807" custLinFactNeighborY="541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chitecture"/>
        </a:ext>
      </dgm:extLst>
    </dgm:pt>
    <dgm:pt modelId="{EAA2EDF4-C51D-4C31-96FE-A4DDBCA812D8}" type="pres">
      <dgm:prSet presAssocID="{4AE05561-9061-4E84-9A32-409B7AC8C512}" presName="spaceRect" presStyleCnt="0"/>
      <dgm:spPr/>
    </dgm:pt>
    <dgm:pt modelId="{37E2CB3C-FE45-4C35-A1BB-A799BCA53D92}" type="pres">
      <dgm:prSet presAssocID="{4AE05561-9061-4E84-9A32-409B7AC8C5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8CB215-59D8-406A-AF82-362060A456A5}" srcId="{BD95A55A-6A1E-4BC8-9D18-1E9606E325F1}" destId="{4AE05561-9061-4E84-9A32-409B7AC8C512}" srcOrd="1" destOrd="0" parTransId="{5B23170C-0B8D-4FE4-8B0F-2DDB48BA280B}" sibTransId="{1E55F60B-1A8C-4122-A16E-DB8B52FF5DBE}"/>
    <dgm:cxn modelId="{A9FA4B35-31A2-486B-BA29-9233855BE3C5}" type="presOf" srcId="{F1DF3A81-9B2D-408E-9AE1-7780B183E482}" destId="{AB37F5AC-2898-4AF5-A51A-4E4A9C2B4F1E}" srcOrd="0" destOrd="0" presId="urn:microsoft.com/office/officeart/2018/2/layout/IconCircleList"/>
    <dgm:cxn modelId="{9698DF4C-2150-4EDD-B764-8EC850717747}" type="presOf" srcId="{7F3163B4-6662-448C-822C-1055BCC00481}" destId="{B442A77A-32F7-4327-B16E-AB70D3F03166}" srcOrd="0" destOrd="0" presId="urn:microsoft.com/office/officeart/2018/2/layout/IconCircleList"/>
    <dgm:cxn modelId="{EFA38E86-DA35-4604-AE45-296F6B567209}" type="presOf" srcId="{4AE05561-9061-4E84-9A32-409B7AC8C512}" destId="{37E2CB3C-FE45-4C35-A1BB-A799BCA53D92}" srcOrd="0" destOrd="0" presId="urn:microsoft.com/office/officeart/2018/2/layout/IconCircleList"/>
    <dgm:cxn modelId="{7A4BC89A-D9FF-4EFD-8014-9DDB7391CAD5}" type="presOf" srcId="{BD95A55A-6A1E-4BC8-9D18-1E9606E325F1}" destId="{E959F62D-B037-4872-86C2-84E1F0F6B2D5}" srcOrd="0" destOrd="0" presId="urn:microsoft.com/office/officeart/2018/2/layout/IconCircleList"/>
    <dgm:cxn modelId="{2B5B9FA4-0986-4B62-BD5A-72DF0B5A70EC}" srcId="{BD95A55A-6A1E-4BC8-9D18-1E9606E325F1}" destId="{7F3163B4-6662-448C-822C-1055BCC00481}" srcOrd="0" destOrd="0" parTransId="{87E2071D-27B5-4B74-AB3E-E004794537B4}" sibTransId="{F1DF3A81-9B2D-408E-9AE1-7780B183E482}"/>
    <dgm:cxn modelId="{37B505C1-B434-49F4-8A78-7DD59D134531}" type="presParOf" srcId="{E959F62D-B037-4872-86C2-84E1F0F6B2D5}" destId="{5DDFBA56-B08D-4532-AF7C-B9984D6D6B47}" srcOrd="0" destOrd="0" presId="urn:microsoft.com/office/officeart/2018/2/layout/IconCircleList"/>
    <dgm:cxn modelId="{6DDD29A7-6A87-4408-B6C5-CB41250A1736}" type="presParOf" srcId="{5DDFBA56-B08D-4532-AF7C-B9984D6D6B47}" destId="{3680F207-4F0F-433B-A443-A17302585E24}" srcOrd="0" destOrd="0" presId="urn:microsoft.com/office/officeart/2018/2/layout/IconCircleList"/>
    <dgm:cxn modelId="{4A18C6CA-8011-4B5D-B22E-1308A2DDBF86}" type="presParOf" srcId="{3680F207-4F0F-433B-A443-A17302585E24}" destId="{3317BFED-53B3-48EB-B84A-523DE3936DEE}" srcOrd="0" destOrd="0" presId="urn:microsoft.com/office/officeart/2018/2/layout/IconCircleList"/>
    <dgm:cxn modelId="{8AA4C4C6-6440-4AE0-97A5-8CF35457F20A}" type="presParOf" srcId="{3680F207-4F0F-433B-A443-A17302585E24}" destId="{D7535ED6-6CED-40F3-A83D-13B4BBD8F24C}" srcOrd="1" destOrd="0" presId="urn:microsoft.com/office/officeart/2018/2/layout/IconCircleList"/>
    <dgm:cxn modelId="{4C8D1560-9FA9-4AF6-8A7E-F83D108DAB48}" type="presParOf" srcId="{3680F207-4F0F-433B-A443-A17302585E24}" destId="{AD15F60C-48A8-4438-B27E-1AE338003A71}" srcOrd="2" destOrd="0" presId="urn:microsoft.com/office/officeart/2018/2/layout/IconCircleList"/>
    <dgm:cxn modelId="{A1FE7304-2EE1-45C7-ABB5-88072F97B23B}" type="presParOf" srcId="{3680F207-4F0F-433B-A443-A17302585E24}" destId="{B442A77A-32F7-4327-B16E-AB70D3F03166}" srcOrd="3" destOrd="0" presId="urn:microsoft.com/office/officeart/2018/2/layout/IconCircleList"/>
    <dgm:cxn modelId="{F3684B45-BF43-4A39-B75B-FB9248DA6E20}" type="presParOf" srcId="{5DDFBA56-B08D-4532-AF7C-B9984D6D6B47}" destId="{AB37F5AC-2898-4AF5-A51A-4E4A9C2B4F1E}" srcOrd="1" destOrd="0" presId="urn:microsoft.com/office/officeart/2018/2/layout/IconCircleList"/>
    <dgm:cxn modelId="{C9425AAD-BD5A-4024-9AE3-0ED6DB87AD7C}" type="presParOf" srcId="{5DDFBA56-B08D-4532-AF7C-B9984D6D6B47}" destId="{17CEB690-BC30-43CA-A299-038BFAC07C4E}" srcOrd="2" destOrd="0" presId="urn:microsoft.com/office/officeart/2018/2/layout/IconCircleList"/>
    <dgm:cxn modelId="{5E0E0064-51AA-47A4-9532-D1DA659D0FE6}" type="presParOf" srcId="{17CEB690-BC30-43CA-A299-038BFAC07C4E}" destId="{42BDE6A7-9C7C-4B22-8437-BB59769D3642}" srcOrd="0" destOrd="0" presId="urn:microsoft.com/office/officeart/2018/2/layout/IconCircleList"/>
    <dgm:cxn modelId="{70D62BD6-FAC4-4747-AB5C-7B1F9B3CA7C8}" type="presParOf" srcId="{17CEB690-BC30-43CA-A299-038BFAC07C4E}" destId="{ECFF3CE7-E7FA-4545-B4D9-1285D6B109F8}" srcOrd="1" destOrd="0" presId="urn:microsoft.com/office/officeart/2018/2/layout/IconCircleList"/>
    <dgm:cxn modelId="{9FE2728B-CC80-4978-9A68-AF0E22D9E8C4}" type="presParOf" srcId="{17CEB690-BC30-43CA-A299-038BFAC07C4E}" destId="{EAA2EDF4-C51D-4C31-96FE-A4DDBCA812D8}" srcOrd="2" destOrd="0" presId="urn:microsoft.com/office/officeart/2018/2/layout/IconCircleList"/>
    <dgm:cxn modelId="{C3AF9566-5F24-44D5-AF19-7ECA35DE2AD8}" type="presParOf" srcId="{17CEB690-BC30-43CA-A299-038BFAC07C4E}" destId="{37E2CB3C-FE45-4C35-A1BB-A799BCA53D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72BC89-89AD-430A-A9E9-ACC079AC25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0DD70-985F-4B67-84DF-576A15F548B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Exciting scope of work</a:t>
          </a:r>
          <a:endParaRPr lang="en-US"/>
        </a:p>
      </dgm:t>
    </dgm:pt>
    <dgm:pt modelId="{C3F1EBB3-BAAC-4D1A-9543-1B50C2F69A36}" type="parTrans" cxnId="{267F4EAD-A899-4EFA-AC92-30C414476DF5}">
      <dgm:prSet/>
      <dgm:spPr/>
      <dgm:t>
        <a:bodyPr/>
        <a:lstStyle/>
        <a:p>
          <a:endParaRPr lang="en-US"/>
        </a:p>
      </dgm:t>
    </dgm:pt>
    <dgm:pt modelId="{2AB9DEC8-2597-423E-A216-7CBA3ECEC530}" type="sibTrans" cxnId="{267F4EAD-A899-4EFA-AC92-30C414476D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379D25-E7A6-488B-ADFC-5BC14A07DC0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Excellent team work</a:t>
          </a:r>
          <a:endParaRPr lang="en-US"/>
        </a:p>
      </dgm:t>
    </dgm:pt>
    <dgm:pt modelId="{63B21C5E-BC30-46A7-B666-C422458B1B9C}" type="parTrans" cxnId="{80F78CCC-89C5-482E-B275-72707BA80406}">
      <dgm:prSet/>
      <dgm:spPr/>
      <dgm:t>
        <a:bodyPr/>
        <a:lstStyle/>
        <a:p>
          <a:endParaRPr lang="en-US"/>
        </a:p>
      </dgm:t>
    </dgm:pt>
    <dgm:pt modelId="{BB3AF72F-231B-484F-A9B6-BBC1945180FE}" type="sibTrans" cxnId="{80F78CCC-89C5-482E-B275-72707BA804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B2CBB3-6FC3-43ED-A955-5F20ED17CA9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Excellent project processes</a:t>
          </a:r>
          <a:endParaRPr lang="en-US"/>
        </a:p>
      </dgm:t>
    </dgm:pt>
    <dgm:pt modelId="{6ACFAF1C-276F-4DD4-8884-CC555A61F85E}" type="parTrans" cxnId="{0B0C80E5-EC9F-479A-AEE7-BE3AD4B5A7CC}">
      <dgm:prSet/>
      <dgm:spPr/>
      <dgm:t>
        <a:bodyPr/>
        <a:lstStyle/>
        <a:p>
          <a:endParaRPr lang="en-US"/>
        </a:p>
      </dgm:t>
    </dgm:pt>
    <dgm:pt modelId="{7B9AA644-C62C-4297-9326-FAEE070D3643}" type="sibTrans" cxnId="{0B0C80E5-EC9F-479A-AEE7-BE3AD4B5A7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F66BB7-8128-4F19-809E-71782414D87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Tools that work and enhance the project</a:t>
          </a:r>
          <a:endParaRPr lang="en-US"/>
        </a:p>
      </dgm:t>
    </dgm:pt>
    <dgm:pt modelId="{9FC20A6F-9DC9-4D43-A8D7-66922F8FC652}" type="parTrans" cxnId="{FA578BD9-58F0-4ED8-A5DC-C91199CF5208}">
      <dgm:prSet/>
      <dgm:spPr/>
      <dgm:t>
        <a:bodyPr/>
        <a:lstStyle/>
        <a:p>
          <a:endParaRPr lang="en-US"/>
        </a:p>
      </dgm:t>
    </dgm:pt>
    <dgm:pt modelId="{A23701C4-E923-4DEB-86E5-46D596F7B473}" type="sibTrans" cxnId="{FA578BD9-58F0-4ED8-A5DC-C91199CF52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72B2B0-5C7E-4452-B07F-CCE9527F928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Sufficient resources</a:t>
          </a:r>
          <a:endParaRPr lang="en-US"/>
        </a:p>
      </dgm:t>
    </dgm:pt>
    <dgm:pt modelId="{76BC7DFF-78B6-4CB1-ABB4-DC49B503F042}" type="parTrans" cxnId="{34AC2AB9-2654-4CDC-806F-4A06EB588581}">
      <dgm:prSet/>
      <dgm:spPr/>
      <dgm:t>
        <a:bodyPr/>
        <a:lstStyle/>
        <a:p>
          <a:endParaRPr lang="en-US"/>
        </a:p>
      </dgm:t>
    </dgm:pt>
    <dgm:pt modelId="{A355B665-E03A-46E7-8EA2-63FD8F5D80F5}" type="sibTrans" cxnId="{34AC2AB9-2654-4CDC-806F-4A06EB5885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09C10F-9420-4328-AA7A-5972DE06E41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Satisfied Client</a:t>
          </a:r>
          <a:endParaRPr lang="en-US"/>
        </a:p>
      </dgm:t>
    </dgm:pt>
    <dgm:pt modelId="{8808A590-807B-4BF1-8C8D-53C25B90E10C}" type="parTrans" cxnId="{ECF10E98-FB21-419F-9DB0-444D9ACC3941}">
      <dgm:prSet/>
      <dgm:spPr/>
      <dgm:t>
        <a:bodyPr/>
        <a:lstStyle/>
        <a:p>
          <a:endParaRPr lang="en-US"/>
        </a:p>
      </dgm:t>
    </dgm:pt>
    <dgm:pt modelId="{FA639FDC-38DB-41FD-9D6C-B21836A639FD}" type="sibTrans" cxnId="{ECF10E98-FB21-419F-9DB0-444D9ACC3941}">
      <dgm:prSet/>
      <dgm:spPr/>
      <dgm:t>
        <a:bodyPr/>
        <a:lstStyle/>
        <a:p>
          <a:endParaRPr lang="en-US"/>
        </a:p>
      </dgm:t>
    </dgm:pt>
    <dgm:pt modelId="{467CB42A-4E71-49C7-9169-FFF58019B3FE}" type="pres">
      <dgm:prSet presAssocID="{2D72BC89-89AD-430A-A9E9-ACC079AC25F1}" presName="root" presStyleCnt="0">
        <dgm:presLayoutVars>
          <dgm:dir/>
          <dgm:resizeHandles val="exact"/>
        </dgm:presLayoutVars>
      </dgm:prSet>
      <dgm:spPr/>
    </dgm:pt>
    <dgm:pt modelId="{7A028A8C-B1FF-4D43-B1D6-3E7A3D4C72E5}" type="pres">
      <dgm:prSet presAssocID="{2D72BC89-89AD-430A-A9E9-ACC079AC25F1}" presName="container" presStyleCnt="0">
        <dgm:presLayoutVars>
          <dgm:dir/>
          <dgm:resizeHandles val="exact"/>
        </dgm:presLayoutVars>
      </dgm:prSet>
      <dgm:spPr/>
    </dgm:pt>
    <dgm:pt modelId="{D8DF1547-FFE7-4190-BDCD-59F1BD1AFC88}" type="pres">
      <dgm:prSet presAssocID="{1C90DD70-985F-4B67-84DF-576A15F548B5}" presName="compNode" presStyleCnt="0"/>
      <dgm:spPr/>
    </dgm:pt>
    <dgm:pt modelId="{2B257392-07C9-4381-99E0-3DE20695B1FD}" type="pres">
      <dgm:prSet presAssocID="{1C90DD70-985F-4B67-84DF-576A15F548B5}" presName="iconBgRect" presStyleLbl="bgShp" presStyleIdx="0" presStyleCnt="6"/>
      <dgm:spPr/>
    </dgm:pt>
    <dgm:pt modelId="{A288C9AE-42B2-4D4D-8D3E-2AC7C9214557}" type="pres">
      <dgm:prSet presAssocID="{1C90DD70-985F-4B67-84DF-576A15F548B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277F3EC-DACC-4D25-9EC5-5AC7DA175EF0}" type="pres">
      <dgm:prSet presAssocID="{1C90DD70-985F-4B67-84DF-576A15F548B5}" presName="spaceRect" presStyleCnt="0"/>
      <dgm:spPr/>
    </dgm:pt>
    <dgm:pt modelId="{37E4027B-BE62-4EEC-9FFC-984DD04CA0D7}" type="pres">
      <dgm:prSet presAssocID="{1C90DD70-985F-4B67-84DF-576A15F548B5}" presName="textRect" presStyleLbl="revTx" presStyleIdx="0" presStyleCnt="6">
        <dgm:presLayoutVars>
          <dgm:chMax val="1"/>
          <dgm:chPref val="1"/>
        </dgm:presLayoutVars>
      </dgm:prSet>
      <dgm:spPr/>
    </dgm:pt>
    <dgm:pt modelId="{127C73CE-28B5-4EBA-A306-389325C76F26}" type="pres">
      <dgm:prSet presAssocID="{2AB9DEC8-2597-423E-A216-7CBA3ECEC530}" presName="sibTrans" presStyleLbl="sibTrans2D1" presStyleIdx="0" presStyleCnt="0"/>
      <dgm:spPr/>
    </dgm:pt>
    <dgm:pt modelId="{CC21F617-F1E5-4B5E-BD13-354C57EC5F43}" type="pres">
      <dgm:prSet presAssocID="{4B379D25-E7A6-488B-ADFC-5BC14A07DC08}" presName="compNode" presStyleCnt="0"/>
      <dgm:spPr/>
    </dgm:pt>
    <dgm:pt modelId="{E48BC579-187D-4B6A-9AED-F8DC87A97D18}" type="pres">
      <dgm:prSet presAssocID="{4B379D25-E7A6-488B-ADFC-5BC14A07DC08}" presName="iconBgRect" presStyleLbl="bgShp" presStyleIdx="1" presStyleCnt="6"/>
      <dgm:spPr/>
    </dgm:pt>
    <dgm:pt modelId="{1A5964F1-093E-47BE-822D-D1A5C8FF0E26}" type="pres">
      <dgm:prSet presAssocID="{4B379D25-E7A6-488B-ADFC-5BC14A07DC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2CA3AB-8103-4F95-B98E-8DD4974267EB}" type="pres">
      <dgm:prSet presAssocID="{4B379D25-E7A6-488B-ADFC-5BC14A07DC08}" presName="spaceRect" presStyleCnt="0"/>
      <dgm:spPr/>
    </dgm:pt>
    <dgm:pt modelId="{3FEBEBBE-9312-410F-B301-4927F085EDE6}" type="pres">
      <dgm:prSet presAssocID="{4B379D25-E7A6-488B-ADFC-5BC14A07DC08}" presName="textRect" presStyleLbl="revTx" presStyleIdx="1" presStyleCnt="6">
        <dgm:presLayoutVars>
          <dgm:chMax val="1"/>
          <dgm:chPref val="1"/>
        </dgm:presLayoutVars>
      </dgm:prSet>
      <dgm:spPr/>
    </dgm:pt>
    <dgm:pt modelId="{F2484C32-C69D-4263-AF4B-D836ABC6D5B7}" type="pres">
      <dgm:prSet presAssocID="{BB3AF72F-231B-484F-A9B6-BBC1945180FE}" presName="sibTrans" presStyleLbl="sibTrans2D1" presStyleIdx="0" presStyleCnt="0"/>
      <dgm:spPr/>
    </dgm:pt>
    <dgm:pt modelId="{EB6BD8B3-1F95-45D5-B06B-3F5F8D83EB06}" type="pres">
      <dgm:prSet presAssocID="{A0B2CBB3-6FC3-43ED-A955-5F20ED17CA92}" presName="compNode" presStyleCnt="0"/>
      <dgm:spPr/>
    </dgm:pt>
    <dgm:pt modelId="{B4B9BEE0-33E4-48C4-87E4-7B20F6FF28BA}" type="pres">
      <dgm:prSet presAssocID="{A0B2CBB3-6FC3-43ED-A955-5F20ED17CA92}" presName="iconBgRect" presStyleLbl="bgShp" presStyleIdx="2" presStyleCnt="6"/>
      <dgm:spPr/>
    </dgm:pt>
    <dgm:pt modelId="{1C51ED40-4481-4807-84BB-03512A297C9D}" type="pres">
      <dgm:prSet presAssocID="{A0B2CBB3-6FC3-43ED-A955-5F20ED17CA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16A40E-693D-4575-8ACA-F0D544114727}" type="pres">
      <dgm:prSet presAssocID="{A0B2CBB3-6FC3-43ED-A955-5F20ED17CA92}" presName="spaceRect" presStyleCnt="0"/>
      <dgm:spPr/>
    </dgm:pt>
    <dgm:pt modelId="{4283F647-39B7-4B13-94FF-9207BE15F85B}" type="pres">
      <dgm:prSet presAssocID="{A0B2CBB3-6FC3-43ED-A955-5F20ED17CA92}" presName="textRect" presStyleLbl="revTx" presStyleIdx="2" presStyleCnt="6">
        <dgm:presLayoutVars>
          <dgm:chMax val="1"/>
          <dgm:chPref val="1"/>
        </dgm:presLayoutVars>
      </dgm:prSet>
      <dgm:spPr/>
    </dgm:pt>
    <dgm:pt modelId="{CBEDD20A-2045-4034-BA09-7990CFAE8202}" type="pres">
      <dgm:prSet presAssocID="{7B9AA644-C62C-4297-9326-FAEE070D3643}" presName="sibTrans" presStyleLbl="sibTrans2D1" presStyleIdx="0" presStyleCnt="0"/>
      <dgm:spPr/>
    </dgm:pt>
    <dgm:pt modelId="{8286EF4C-EB13-4DFF-8013-491F9B445EC2}" type="pres">
      <dgm:prSet presAssocID="{46F66BB7-8128-4F19-809E-71782414D87F}" presName="compNode" presStyleCnt="0"/>
      <dgm:spPr/>
    </dgm:pt>
    <dgm:pt modelId="{193382D2-CE41-43F2-A176-681CC8A399B9}" type="pres">
      <dgm:prSet presAssocID="{46F66BB7-8128-4F19-809E-71782414D87F}" presName="iconBgRect" presStyleLbl="bgShp" presStyleIdx="3" presStyleCnt="6"/>
      <dgm:spPr/>
    </dgm:pt>
    <dgm:pt modelId="{C8CAF254-EB63-4111-B85B-004115BF890F}" type="pres">
      <dgm:prSet presAssocID="{46F66BB7-8128-4F19-809E-71782414D8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D8EE56B-B1CC-47FA-B1B8-7860B228CEC6}" type="pres">
      <dgm:prSet presAssocID="{46F66BB7-8128-4F19-809E-71782414D87F}" presName="spaceRect" presStyleCnt="0"/>
      <dgm:spPr/>
    </dgm:pt>
    <dgm:pt modelId="{9175C7A9-02F3-484F-A512-C8CBDD51F86D}" type="pres">
      <dgm:prSet presAssocID="{46F66BB7-8128-4F19-809E-71782414D87F}" presName="textRect" presStyleLbl="revTx" presStyleIdx="3" presStyleCnt="6">
        <dgm:presLayoutVars>
          <dgm:chMax val="1"/>
          <dgm:chPref val="1"/>
        </dgm:presLayoutVars>
      </dgm:prSet>
      <dgm:spPr/>
    </dgm:pt>
    <dgm:pt modelId="{7C62C727-77B2-4735-A393-4E6BF7099F26}" type="pres">
      <dgm:prSet presAssocID="{A23701C4-E923-4DEB-86E5-46D596F7B473}" presName="sibTrans" presStyleLbl="sibTrans2D1" presStyleIdx="0" presStyleCnt="0"/>
      <dgm:spPr/>
    </dgm:pt>
    <dgm:pt modelId="{A708A542-E332-4095-A750-5BD36446677A}" type="pres">
      <dgm:prSet presAssocID="{C972B2B0-5C7E-4452-B07F-CCE9527F928C}" presName="compNode" presStyleCnt="0"/>
      <dgm:spPr/>
    </dgm:pt>
    <dgm:pt modelId="{143953CC-F169-4BEC-B0D0-A5032A110D10}" type="pres">
      <dgm:prSet presAssocID="{C972B2B0-5C7E-4452-B07F-CCE9527F928C}" presName="iconBgRect" presStyleLbl="bgShp" presStyleIdx="4" presStyleCnt="6"/>
      <dgm:spPr/>
    </dgm:pt>
    <dgm:pt modelId="{4202E38E-54C5-4729-8DB2-A5FEA80C2EA8}" type="pres">
      <dgm:prSet presAssocID="{C972B2B0-5C7E-4452-B07F-CCE9527F928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075343C-84A8-442E-9CD1-40923CF4397A}" type="pres">
      <dgm:prSet presAssocID="{C972B2B0-5C7E-4452-B07F-CCE9527F928C}" presName="spaceRect" presStyleCnt="0"/>
      <dgm:spPr/>
    </dgm:pt>
    <dgm:pt modelId="{728F489C-56A4-4921-9F66-C25F2BCF4B0F}" type="pres">
      <dgm:prSet presAssocID="{C972B2B0-5C7E-4452-B07F-CCE9527F928C}" presName="textRect" presStyleLbl="revTx" presStyleIdx="4" presStyleCnt="6">
        <dgm:presLayoutVars>
          <dgm:chMax val="1"/>
          <dgm:chPref val="1"/>
        </dgm:presLayoutVars>
      </dgm:prSet>
      <dgm:spPr/>
    </dgm:pt>
    <dgm:pt modelId="{735C837E-D0CF-4B3E-BE4F-FF1FDBFEC484}" type="pres">
      <dgm:prSet presAssocID="{A355B665-E03A-46E7-8EA2-63FD8F5D80F5}" presName="sibTrans" presStyleLbl="sibTrans2D1" presStyleIdx="0" presStyleCnt="0"/>
      <dgm:spPr/>
    </dgm:pt>
    <dgm:pt modelId="{079BC09C-DA9D-4CC7-9EFE-0FBA64E38852}" type="pres">
      <dgm:prSet presAssocID="{3C09C10F-9420-4328-AA7A-5972DE06E41F}" presName="compNode" presStyleCnt="0"/>
      <dgm:spPr/>
    </dgm:pt>
    <dgm:pt modelId="{A73D4224-DB0F-4212-9520-881E64952749}" type="pres">
      <dgm:prSet presAssocID="{3C09C10F-9420-4328-AA7A-5972DE06E41F}" presName="iconBgRect" presStyleLbl="bgShp" presStyleIdx="5" presStyleCnt="6"/>
      <dgm:spPr/>
    </dgm:pt>
    <dgm:pt modelId="{7BC07F42-5D8A-4BB7-BEA0-E8FFFB495326}" type="pres">
      <dgm:prSet presAssocID="{3C09C10F-9420-4328-AA7A-5972DE06E41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7798EFC-7498-43DA-A4D0-CB4A7EC1CF58}" type="pres">
      <dgm:prSet presAssocID="{3C09C10F-9420-4328-AA7A-5972DE06E41F}" presName="spaceRect" presStyleCnt="0"/>
      <dgm:spPr/>
    </dgm:pt>
    <dgm:pt modelId="{E0B6186F-D5ED-41A7-9FEF-B11A6E1798A0}" type="pres">
      <dgm:prSet presAssocID="{3C09C10F-9420-4328-AA7A-5972DE06E41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45AB902-C179-449C-952B-852AC49A108E}" type="presOf" srcId="{BB3AF72F-231B-484F-A9B6-BBC1945180FE}" destId="{F2484C32-C69D-4263-AF4B-D836ABC6D5B7}" srcOrd="0" destOrd="0" presId="urn:microsoft.com/office/officeart/2018/2/layout/IconCircleList"/>
    <dgm:cxn modelId="{A50F9205-E234-4AE9-9F24-08360935A3F3}" type="presOf" srcId="{1C90DD70-985F-4B67-84DF-576A15F548B5}" destId="{37E4027B-BE62-4EEC-9FFC-984DD04CA0D7}" srcOrd="0" destOrd="0" presId="urn:microsoft.com/office/officeart/2018/2/layout/IconCircleList"/>
    <dgm:cxn modelId="{80C60111-129C-4E15-B4A5-20D3227BB0C5}" type="presOf" srcId="{A355B665-E03A-46E7-8EA2-63FD8F5D80F5}" destId="{735C837E-D0CF-4B3E-BE4F-FF1FDBFEC484}" srcOrd="0" destOrd="0" presId="urn:microsoft.com/office/officeart/2018/2/layout/IconCircleList"/>
    <dgm:cxn modelId="{AC4C4511-BB81-4E63-8CAB-B0DE63A21085}" type="presOf" srcId="{7B9AA644-C62C-4297-9326-FAEE070D3643}" destId="{CBEDD20A-2045-4034-BA09-7990CFAE8202}" srcOrd="0" destOrd="0" presId="urn:microsoft.com/office/officeart/2018/2/layout/IconCircleList"/>
    <dgm:cxn modelId="{17CC8A3D-3E14-4123-932A-36977B77AD82}" type="presOf" srcId="{3C09C10F-9420-4328-AA7A-5972DE06E41F}" destId="{E0B6186F-D5ED-41A7-9FEF-B11A6E1798A0}" srcOrd="0" destOrd="0" presId="urn:microsoft.com/office/officeart/2018/2/layout/IconCircleList"/>
    <dgm:cxn modelId="{84F0FA41-8850-4FA9-A056-F1E60526D64D}" type="presOf" srcId="{46F66BB7-8128-4F19-809E-71782414D87F}" destId="{9175C7A9-02F3-484F-A512-C8CBDD51F86D}" srcOrd="0" destOrd="0" presId="urn:microsoft.com/office/officeart/2018/2/layout/IconCircleList"/>
    <dgm:cxn modelId="{A6712281-D9C5-4AB9-A5FE-93B9E21F35DE}" type="presOf" srcId="{A0B2CBB3-6FC3-43ED-A955-5F20ED17CA92}" destId="{4283F647-39B7-4B13-94FF-9207BE15F85B}" srcOrd="0" destOrd="0" presId="urn:microsoft.com/office/officeart/2018/2/layout/IconCircleList"/>
    <dgm:cxn modelId="{84ADB493-2044-4181-B85E-2C3E414A159E}" type="presOf" srcId="{C972B2B0-5C7E-4452-B07F-CCE9527F928C}" destId="{728F489C-56A4-4921-9F66-C25F2BCF4B0F}" srcOrd="0" destOrd="0" presId="urn:microsoft.com/office/officeart/2018/2/layout/IconCircleList"/>
    <dgm:cxn modelId="{ECF10E98-FB21-419F-9DB0-444D9ACC3941}" srcId="{2D72BC89-89AD-430A-A9E9-ACC079AC25F1}" destId="{3C09C10F-9420-4328-AA7A-5972DE06E41F}" srcOrd="5" destOrd="0" parTransId="{8808A590-807B-4BF1-8C8D-53C25B90E10C}" sibTransId="{FA639FDC-38DB-41FD-9D6C-B21836A639FD}"/>
    <dgm:cxn modelId="{267F4EAD-A899-4EFA-AC92-30C414476DF5}" srcId="{2D72BC89-89AD-430A-A9E9-ACC079AC25F1}" destId="{1C90DD70-985F-4B67-84DF-576A15F548B5}" srcOrd="0" destOrd="0" parTransId="{C3F1EBB3-BAAC-4D1A-9543-1B50C2F69A36}" sibTransId="{2AB9DEC8-2597-423E-A216-7CBA3ECEC530}"/>
    <dgm:cxn modelId="{34AC2AB9-2654-4CDC-806F-4A06EB588581}" srcId="{2D72BC89-89AD-430A-A9E9-ACC079AC25F1}" destId="{C972B2B0-5C7E-4452-B07F-CCE9527F928C}" srcOrd="4" destOrd="0" parTransId="{76BC7DFF-78B6-4CB1-ABB4-DC49B503F042}" sibTransId="{A355B665-E03A-46E7-8EA2-63FD8F5D80F5}"/>
    <dgm:cxn modelId="{75CDEBC1-DD0B-4302-92EB-4AAB7ABFAB4A}" type="presOf" srcId="{2D72BC89-89AD-430A-A9E9-ACC079AC25F1}" destId="{467CB42A-4E71-49C7-9169-FFF58019B3FE}" srcOrd="0" destOrd="0" presId="urn:microsoft.com/office/officeart/2018/2/layout/IconCircleList"/>
    <dgm:cxn modelId="{80F78CCC-89C5-482E-B275-72707BA80406}" srcId="{2D72BC89-89AD-430A-A9E9-ACC079AC25F1}" destId="{4B379D25-E7A6-488B-ADFC-5BC14A07DC08}" srcOrd="1" destOrd="0" parTransId="{63B21C5E-BC30-46A7-B666-C422458B1B9C}" sibTransId="{BB3AF72F-231B-484F-A9B6-BBC1945180FE}"/>
    <dgm:cxn modelId="{FA578BD9-58F0-4ED8-A5DC-C91199CF5208}" srcId="{2D72BC89-89AD-430A-A9E9-ACC079AC25F1}" destId="{46F66BB7-8128-4F19-809E-71782414D87F}" srcOrd="3" destOrd="0" parTransId="{9FC20A6F-9DC9-4D43-A8D7-66922F8FC652}" sibTransId="{A23701C4-E923-4DEB-86E5-46D596F7B473}"/>
    <dgm:cxn modelId="{94A4C7DE-092D-407B-B074-ED41C7B18C32}" type="presOf" srcId="{A23701C4-E923-4DEB-86E5-46D596F7B473}" destId="{7C62C727-77B2-4735-A393-4E6BF7099F26}" srcOrd="0" destOrd="0" presId="urn:microsoft.com/office/officeart/2018/2/layout/IconCircleList"/>
    <dgm:cxn modelId="{B8C242E4-63E2-4C8A-A7D0-16AA768BEA9C}" type="presOf" srcId="{2AB9DEC8-2597-423E-A216-7CBA3ECEC530}" destId="{127C73CE-28B5-4EBA-A306-389325C76F26}" srcOrd="0" destOrd="0" presId="urn:microsoft.com/office/officeart/2018/2/layout/IconCircleList"/>
    <dgm:cxn modelId="{0B0C80E5-EC9F-479A-AEE7-BE3AD4B5A7CC}" srcId="{2D72BC89-89AD-430A-A9E9-ACC079AC25F1}" destId="{A0B2CBB3-6FC3-43ED-A955-5F20ED17CA92}" srcOrd="2" destOrd="0" parTransId="{6ACFAF1C-276F-4DD4-8884-CC555A61F85E}" sibTransId="{7B9AA644-C62C-4297-9326-FAEE070D3643}"/>
    <dgm:cxn modelId="{A2A3D4F1-F8A8-46C9-93FA-F03E6F3B9EF3}" type="presOf" srcId="{4B379D25-E7A6-488B-ADFC-5BC14A07DC08}" destId="{3FEBEBBE-9312-410F-B301-4927F085EDE6}" srcOrd="0" destOrd="0" presId="urn:microsoft.com/office/officeart/2018/2/layout/IconCircleList"/>
    <dgm:cxn modelId="{6569A34C-6AE8-4961-8EED-151F9306779F}" type="presParOf" srcId="{467CB42A-4E71-49C7-9169-FFF58019B3FE}" destId="{7A028A8C-B1FF-4D43-B1D6-3E7A3D4C72E5}" srcOrd="0" destOrd="0" presId="urn:microsoft.com/office/officeart/2018/2/layout/IconCircleList"/>
    <dgm:cxn modelId="{1446BB1A-FD85-4AE8-BDCD-1D9A35B8529D}" type="presParOf" srcId="{7A028A8C-B1FF-4D43-B1D6-3E7A3D4C72E5}" destId="{D8DF1547-FFE7-4190-BDCD-59F1BD1AFC88}" srcOrd="0" destOrd="0" presId="urn:microsoft.com/office/officeart/2018/2/layout/IconCircleList"/>
    <dgm:cxn modelId="{725AC161-3770-4782-A935-FD35A8367EFD}" type="presParOf" srcId="{D8DF1547-FFE7-4190-BDCD-59F1BD1AFC88}" destId="{2B257392-07C9-4381-99E0-3DE20695B1FD}" srcOrd="0" destOrd="0" presId="urn:microsoft.com/office/officeart/2018/2/layout/IconCircleList"/>
    <dgm:cxn modelId="{510BC4F2-0F66-4803-9993-CB544DD00B53}" type="presParOf" srcId="{D8DF1547-FFE7-4190-BDCD-59F1BD1AFC88}" destId="{A288C9AE-42B2-4D4D-8D3E-2AC7C9214557}" srcOrd="1" destOrd="0" presId="urn:microsoft.com/office/officeart/2018/2/layout/IconCircleList"/>
    <dgm:cxn modelId="{91D19409-6B66-4BC5-95DE-84DC0D9181B0}" type="presParOf" srcId="{D8DF1547-FFE7-4190-BDCD-59F1BD1AFC88}" destId="{9277F3EC-DACC-4D25-9EC5-5AC7DA175EF0}" srcOrd="2" destOrd="0" presId="urn:microsoft.com/office/officeart/2018/2/layout/IconCircleList"/>
    <dgm:cxn modelId="{3EDD8FCD-CCD3-49A7-9AB4-AAD67BDB553D}" type="presParOf" srcId="{D8DF1547-FFE7-4190-BDCD-59F1BD1AFC88}" destId="{37E4027B-BE62-4EEC-9FFC-984DD04CA0D7}" srcOrd="3" destOrd="0" presId="urn:microsoft.com/office/officeart/2018/2/layout/IconCircleList"/>
    <dgm:cxn modelId="{8B7F6A41-28E9-4A0B-9D45-263E42161CED}" type="presParOf" srcId="{7A028A8C-B1FF-4D43-B1D6-3E7A3D4C72E5}" destId="{127C73CE-28B5-4EBA-A306-389325C76F26}" srcOrd="1" destOrd="0" presId="urn:microsoft.com/office/officeart/2018/2/layout/IconCircleList"/>
    <dgm:cxn modelId="{1B53C790-DD1E-4B25-B71F-48670354FC00}" type="presParOf" srcId="{7A028A8C-B1FF-4D43-B1D6-3E7A3D4C72E5}" destId="{CC21F617-F1E5-4B5E-BD13-354C57EC5F43}" srcOrd="2" destOrd="0" presId="urn:microsoft.com/office/officeart/2018/2/layout/IconCircleList"/>
    <dgm:cxn modelId="{3BD649B2-D5F1-451B-8622-4FE5F46533B8}" type="presParOf" srcId="{CC21F617-F1E5-4B5E-BD13-354C57EC5F43}" destId="{E48BC579-187D-4B6A-9AED-F8DC87A97D18}" srcOrd="0" destOrd="0" presId="urn:microsoft.com/office/officeart/2018/2/layout/IconCircleList"/>
    <dgm:cxn modelId="{C17692E8-7E93-49D1-9DA7-302F7CBE6F51}" type="presParOf" srcId="{CC21F617-F1E5-4B5E-BD13-354C57EC5F43}" destId="{1A5964F1-093E-47BE-822D-D1A5C8FF0E26}" srcOrd="1" destOrd="0" presId="urn:microsoft.com/office/officeart/2018/2/layout/IconCircleList"/>
    <dgm:cxn modelId="{FADEBA81-DBCE-431A-838A-F371B683D625}" type="presParOf" srcId="{CC21F617-F1E5-4B5E-BD13-354C57EC5F43}" destId="{E62CA3AB-8103-4F95-B98E-8DD4974267EB}" srcOrd="2" destOrd="0" presId="urn:microsoft.com/office/officeart/2018/2/layout/IconCircleList"/>
    <dgm:cxn modelId="{89428C95-D1B6-42BD-99CD-F440E8CEF62F}" type="presParOf" srcId="{CC21F617-F1E5-4B5E-BD13-354C57EC5F43}" destId="{3FEBEBBE-9312-410F-B301-4927F085EDE6}" srcOrd="3" destOrd="0" presId="urn:microsoft.com/office/officeart/2018/2/layout/IconCircleList"/>
    <dgm:cxn modelId="{94E4B280-0FBE-4A0A-AEB8-35BF616D3462}" type="presParOf" srcId="{7A028A8C-B1FF-4D43-B1D6-3E7A3D4C72E5}" destId="{F2484C32-C69D-4263-AF4B-D836ABC6D5B7}" srcOrd="3" destOrd="0" presId="urn:microsoft.com/office/officeart/2018/2/layout/IconCircleList"/>
    <dgm:cxn modelId="{A3193A7B-A558-4424-82DB-633D492EE377}" type="presParOf" srcId="{7A028A8C-B1FF-4D43-B1D6-3E7A3D4C72E5}" destId="{EB6BD8B3-1F95-45D5-B06B-3F5F8D83EB06}" srcOrd="4" destOrd="0" presId="urn:microsoft.com/office/officeart/2018/2/layout/IconCircleList"/>
    <dgm:cxn modelId="{11DFFC43-85D4-488D-B050-969E53B23CB4}" type="presParOf" srcId="{EB6BD8B3-1F95-45D5-B06B-3F5F8D83EB06}" destId="{B4B9BEE0-33E4-48C4-87E4-7B20F6FF28BA}" srcOrd="0" destOrd="0" presId="urn:microsoft.com/office/officeart/2018/2/layout/IconCircleList"/>
    <dgm:cxn modelId="{19FC7D44-2F1C-447C-ACC4-0A4AFDD9FEE1}" type="presParOf" srcId="{EB6BD8B3-1F95-45D5-B06B-3F5F8D83EB06}" destId="{1C51ED40-4481-4807-84BB-03512A297C9D}" srcOrd="1" destOrd="0" presId="urn:microsoft.com/office/officeart/2018/2/layout/IconCircleList"/>
    <dgm:cxn modelId="{1303CFB9-09E4-4E70-AFBC-C57076CC1C2E}" type="presParOf" srcId="{EB6BD8B3-1F95-45D5-B06B-3F5F8D83EB06}" destId="{6816A40E-693D-4575-8ACA-F0D544114727}" srcOrd="2" destOrd="0" presId="urn:microsoft.com/office/officeart/2018/2/layout/IconCircleList"/>
    <dgm:cxn modelId="{F7BFB53A-FCEB-45D9-B981-0D7A12352FC7}" type="presParOf" srcId="{EB6BD8B3-1F95-45D5-B06B-3F5F8D83EB06}" destId="{4283F647-39B7-4B13-94FF-9207BE15F85B}" srcOrd="3" destOrd="0" presId="urn:microsoft.com/office/officeart/2018/2/layout/IconCircleList"/>
    <dgm:cxn modelId="{14C90B5F-1EB1-4108-9922-046DCBA64D6A}" type="presParOf" srcId="{7A028A8C-B1FF-4D43-B1D6-3E7A3D4C72E5}" destId="{CBEDD20A-2045-4034-BA09-7990CFAE8202}" srcOrd="5" destOrd="0" presId="urn:microsoft.com/office/officeart/2018/2/layout/IconCircleList"/>
    <dgm:cxn modelId="{53497B6E-A131-439B-8554-5FED69FF19B2}" type="presParOf" srcId="{7A028A8C-B1FF-4D43-B1D6-3E7A3D4C72E5}" destId="{8286EF4C-EB13-4DFF-8013-491F9B445EC2}" srcOrd="6" destOrd="0" presId="urn:microsoft.com/office/officeart/2018/2/layout/IconCircleList"/>
    <dgm:cxn modelId="{F25F3EB4-B043-4C02-B91E-C1D546B333CC}" type="presParOf" srcId="{8286EF4C-EB13-4DFF-8013-491F9B445EC2}" destId="{193382D2-CE41-43F2-A176-681CC8A399B9}" srcOrd="0" destOrd="0" presId="urn:microsoft.com/office/officeart/2018/2/layout/IconCircleList"/>
    <dgm:cxn modelId="{F7239502-350D-4E39-B076-6798FC90FAEF}" type="presParOf" srcId="{8286EF4C-EB13-4DFF-8013-491F9B445EC2}" destId="{C8CAF254-EB63-4111-B85B-004115BF890F}" srcOrd="1" destOrd="0" presId="urn:microsoft.com/office/officeart/2018/2/layout/IconCircleList"/>
    <dgm:cxn modelId="{B83809DC-0ED0-4DEB-8268-17BAD8A2C80C}" type="presParOf" srcId="{8286EF4C-EB13-4DFF-8013-491F9B445EC2}" destId="{BD8EE56B-B1CC-47FA-B1B8-7860B228CEC6}" srcOrd="2" destOrd="0" presId="urn:microsoft.com/office/officeart/2018/2/layout/IconCircleList"/>
    <dgm:cxn modelId="{C9F508F9-242A-42E1-87F1-019BB5903A81}" type="presParOf" srcId="{8286EF4C-EB13-4DFF-8013-491F9B445EC2}" destId="{9175C7A9-02F3-484F-A512-C8CBDD51F86D}" srcOrd="3" destOrd="0" presId="urn:microsoft.com/office/officeart/2018/2/layout/IconCircleList"/>
    <dgm:cxn modelId="{81ED0666-4566-4FA2-8F7F-447166A029F7}" type="presParOf" srcId="{7A028A8C-B1FF-4D43-B1D6-3E7A3D4C72E5}" destId="{7C62C727-77B2-4735-A393-4E6BF7099F26}" srcOrd="7" destOrd="0" presId="urn:microsoft.com/office/officeart/2018/2/layout/IconCircleList"/>
    <dgm:cxn modelId="{4FEDFF4B-00E2-4474-B337-D1C562D97EDC}" type="presParOf" srcId="{7A028A8C-B1FF-4D43-B1D6-3E7A3D4C72E5}" destId="{A708A542-E332-4095-A750-5BD36446677A}" srcOrd="8" destOrd="0" presId="urn:microsoft.com/office/officeart/2018/2/layout/IconCircleList"/>
    <dgm:cxn modelId="{17D00B20-282E-4427-9C88-8160FAA22298}" type="presParOf" srcId="{A708A542-E332-4095-A750-5BD36446677A}" destId="{143953CC-F169-4BEC-B0D0-A5032A110D10}" srcOrd="0" destOrd="0" presId="urn:microsoft.com/office/officeart/2018/2/layout/IconCircleList"/>
    <dgm:cxn modelId="{FDA7ECFC-0855-4A87-B21B-746C374DA4E5}" type="presParOf" srcId="{A708A542-E332-4095-A750-5BD36446677A}" destId="{4202E38E-54C5-4729-8DB2-A5FEA80C2EA8}" srcOrd="1" destOrd="0" presId="urn:microsoft.com/office/officeart/2018/2/layout/IconCircleList"/>
    <dgm:cxn modelId="{03D98D4F-8FD1-4CBD-9F2D-8D86238159C4}" type="presParOf" srcId="{A708A542-E332-4095-A750-5BD36446677A}" destId="{8075343C-84A8-442E-9CD1-40923CF4397A}" srcOrd="2" destOrd="0" presId="urn:microsoft.com/office/officeart/2018/2/layout/IconCircleList"/>
    <dgm:cxn modelId="{D3D28C26-0419-446F-A2B5-1C69D4F01CE8}" type="presParOf" srcId="{A708A542-E332-4095-A750-5BD36446677A}" destId="{728F489C-56A4-4921-9F66-C25F2BCF4B0F}" srcOrd="3" destOrd="0" presId="urn:microsoft.com/office/officeart/2018/2/layout/IconCircleList"/>
    <dgm:cxn modelId="{37897EA9-2BC3-4820-A3A6-3AB0018C76A4}" type="presParOf" srcId="{7A028A8C-B1FF-4D43-B1D6-3E7A3D4C72E5}" destId="{735C837E-D0CF-4B3E-BE4F-FF1FDBFEC484}" srcOrd="9" destOrd="0" presId="urn:microsoft.com/office/officeart/2018/2/layout/IconCircleList"/>
    <dgm:cxn modelId="{F58F62E1-322B-4FDD-BE1F-1F7B3F370E51}" type="presParOf" srcId="{7A028A8C-B1FF-4D43-B1D6-3E7A3D4C72E5}" destId="{079BC09C-DA9D-4CC7-9EFE-0FBA64E38852}" srcOrd="10" destOrd="0" presId="urn:microsoft.com/office/officeart/2018/2/layout/IconCircleList"/>
    <dgm:cxn modelId="{74AA69C1-DE40-440C-BB4C-BF1C757A82E0}" type="presParOf" srcId="{079BC09C-DA9D-4CC7-9EFE-0FBA64E38852}" destId="{A73D4224-DB0F-4212-9520-881E64952749}" srcOrd="0" destOrd="0" presId="urn:microsoft.com/office/officeart/2018/2/layout/IconCircleList"/>
    <dgm:cxn modelId="{41E44AFC-E335-419B-803D-AA3E487DD9ED}" type="presParOf" srcId="{079BC09C-DA9D-4CC7-9EFE-0FBA64E38852}" destId="{7BC07F42-5D8A-4BB7-BEA0-E8FFFB495326}" srcOrd="1" destOrd="0" presId="urn:microsoft.com/office/officeart/2018/2/layout/IconCircleList"/>
    <dgm:cxn modelId="{CAA2BF76-1D57-4206-A536-5C58BBAAD7D2}" type="presParOf" srcId="{079BC09C-DA9D-4CC7-9EFE-0FBA64E38852}" destId="{77798EFC-7498-43DA-A4D0-CB4A7EC1CF58}" srcOrd="2" destOrd="0" presId="urn:microsoft.com/office/officeart/2018/2/layout/IconCircleList"/>
    <dgm:cxn modelId="{0F212D0D-1710-4503-89F5-32AA5149E01A}" type="presParOf" srcId="{079BC09C-DA9D-4CC7-9EFE-0FBA64E38852}" destId="{E0B6186F-D5ED-41A7-9FEF-B11A6E1798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02166-6F35-4284-BADC-955EA6E615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AU"/>
        </a:p>
      </dgm:t>
    </dgm:pt>
    <dgm:pt modelId="{1C44C9E4-8784-4DB1-9DDA-B0AE6A7F169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Platform</a:t>
          </a:r>
        </a:p>
        <a:p>
          <a:pPr>
            <a:lnSpc>
              <a:spcPct val="100000"/>
            </a:lnSpc>
            <a:defRPr cap="all"/>
          </a:pPr>
          <a:r>
            <a:rPr lang="en-AU" b="0" dirty="0">
              <a:solidFill>
                <a:srgbClr val="FFFF00"/>
              </a:solidFill>
            </a:rPr>
            <a:t>INVISION FOR PROTOTYPE</a:t>
          </a:r>
        </a:p>
      </dgm:t>
    </dgm:pt>
    <dgm:pt modelId="{4F5DF779-373F-483D-AF90-93CE2BB8AB9D}" type="parTrans" cxnId="{F4A6110A-265D-4CC0-8760-414F036BB05E}">
      <dgm:prSet/>
      <dgm:spPr/>
      <dgm:t>
        <a:bodyPr/>
        <a:lstStyle/>
        <a:p>
          <a:endParaRPr lang="en-AU"/>
        </a:p>
      </dgm:t>
    </dgm:pt>
    <dgm:pt modelId="{DC310992-1C13-4CBF-8A4D-BBEC7A4B61A2}" type="sibTrans" cxnId="{F4A6110A-265D-4CC0-8760-414F036BB05E}">
      <dgm:prSet/>
      <dgm:spPr/>
      <dgm:t>
        <a:bodyPr/>
        <a:lstStyle/>
        <a:p>
          <a:endParaRPr lang="en-AU"/>
        </a:p>
      </dgm:t>
    </dgm:pt>
    <dgm:pt modelId="{2F1CD6BC-C720-44D2-AAD8-76F44811494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Communication </a:t>
          </a:r>
        </a:p>
        <a:p>
          <a:pPr>
            <a:lnSpc>
              <a:spcPct val="100000"/>
            </a:lnSpc>
            <a:defRPr cap="all"/>
          </a:pPr>
          <a:r>
            <a:rPr lang="en-AU" dirty="0">
              <a:solidFill>
                <a:srgbClr val="FFFF00"/>
              </a:solidFill>
            </a:rPr>
            <a:t>APP Communicates with data repository</a:t>
          </a:r>
        </a:p>
      </dgm:t>
    </dgm:pt>
    <dgm:pt modelId="{9C63E92F-385A-45EB-91F0-FE0B4ABA6BFA}" type="parTrans" cxnId="{E6E3B6F0-C854-4B5D-813B-AAD473AFC392}">
      <dgm:prSet/>
      <dgm:spPr/>
      <dgm:t>
        <a:bodyPr/>
        <a:lstStyle/>
        <a:p>
          <a:endParaRPr lang="en-AU"/>
        </a:p>
      </dgm:t>
    </dgm:pt>
    <dgm:pt modelId="{407C20A4-8CE8-4C72-8C04-B7BAE999F2C0}" type="sibTrans" cxnId="{E6E3B6F0-C854-4B5D-813B-AAD473AFC392}">
      <dgm:prSet/>
      <dgm:spPr/>
      <dgm:t>
        <a:bodyPr/>
        <a:lstStyle/>
        <a:p>
          <a:endParaRPr lang="en-AU"/>
        </a:p>
      </dgm:t>
    </dgm:pt>
    <dgm:pt modelId="{8041D1AD-5367-4FD2-B6B0-F28225173E7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Performance</a:t>
          </a:r>
        </a:p>
        <a:p>
          <a:pPr>
            <a:lnSpc>
              <a:spcPct val="100000"/>
            </a:lnSpc>
            <a:defRPr cap="all"/>
          </a:pPr>
          <a:r>
            <a:rPr lang="en-AU" dirty="0">
              <a:solidFill>
                <a:srgbClr val="FFFF00"/>
              </a:solidFill>
            </a:rPr>
            <a:t>Smooth performance due to simplicity of app</a:t>
          </a:r>
        </a:p>
      </dgm:t>
    </dgm:pt>
    <dgm:pt modelId="{26CCD24A-B0CC-4F88-BF5A-D0141208D98F}" type="parTrans" cxnId="{1A54C325-6AC4-4AB5-952F-264C0753A770}">
      <dgm:prSet/>
      <dgm:spPr/>
      <dgm:t>
        <a:bodyPr/>
        <a:lstStyle/>
        <a:p>
          <a:endParaRPr lang="en-AU"/>
        </a:p>
      </dgm:t>
    </dgm:pt>
    <dgm:pt modelId="{FB4F59F8-19A9-41C5-894A-13CC12BD46F2}" type="sibTrans" cxnId="{1A54C325-6AC4-4AB5-952F-264C0753A770}">
      <dgm:prSet/>
      <dgm:spPr/>
      <dgm:t>
        <a:bodyPr/>
        <a:lstStyle/>
        <a:p>
          <a:endParaRPr lang="en-AU"/>
        </a:p>
      </dgm:t>
    </dgm:pt>
    <dgm:pt modelId="{BA26FABA-049C-4ABF-9E46-C38E7B2C490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Security</a:t>
          </a:r>
        </a:p>
        <a:p>
          <a:pPr>
            <a:lnSpc>
              <a:spcPct val="100000"/>
            </a:lnSpc>
            <a:defRPr cap="all"/>
          </a:pPr>
          <a:r>
            <a:rPr lang="en-AU" dirty="0">
              <a:solidFill>
                <a:srgbClr val="FFFF00"/>
              </a:solidFill>
            </a:rPr>
            <a:t>Need to signup/login for an access</a:t>
          </a:r>
        </a:p>
      </dgm:t>
    </dgm:pt>
    <dgm:pt modelId="{0D434004-8715-41F1-A958-87641B86FE79}" type="parTrans" cxnId="{0D9BF1DB-2692-419B-8A82-65694EC5DF23}">
      <dgm:prSet/>
      <dgm:spPr/>
      <dgm:t>
        <a:bodyPr/>
        <a:lstStyle/>
        <a:p>
          <a:endParaRPr lang="en-AU"/>
        </a:p>
      </dgm:t>
    </dgm:pt>
    <dgm:pt modelId="{22722697-F682-499D-9C43-82F589C40E68}" type="sibTrans" cxnId="{0D9BF1DB-2692-419B-8A82-65694EC5DF23}">
      <dgm:prSet/>
      <dgm:spPr/>
      <dgm:t>
        <a:bodyPr/>
        <a:lstStyle/>
        <a:p>
          <a:endParaRPr lang="en-AU"/>
        </a:p>
      </dgm:t>
    </dgm:pt>
    <dgm:pt modelId="{56109E5D-90E4-4326-BFD4-E601E0750E1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Audience</a:t>
          </a:r>
        </a:p>
        <a:p>
          <a:pPr>
            <a:lnSpc>
              <a:spcPct val="100000"/>
            </a:lnSpc>
            <a:defRPr cap="all"/>
          </a:pPr>
          <a:r>
            <a:rPr lang="en-AU" dirty="0">
              <a:solidFill>
                <a:srgbClr val="FFFF00"/>
              </a:solidFill>
            </a:rPr>
            <a:t>Supplier teams of a store</a:t>
          </a:r>
        </a:p>
      </dgm:t>
    </dgm:pt>
    <dgm:pt modelId="{EA3D9364-B66D-4FC4-BBF4-CB7D2CF52CFB}" type="parTrans" cxnId="{DF59ACB5-A867-4D1A-8D4C-DDC710EDDD6B}">
      <dgm:prSet/>
      <dgm:spPr/>
      <dgm:t>
        <a:bodyPr/>
        <a:lstStyle/>
        <a:p>
          <a:endParaRPr lang="en-AU"/>
        </a:p>
      </dgm:t>
    </dgm:pt>
    <dgm:pt modelId="{53DEC62D-6FB7-4A2B-A67B-0415303303E8}" type="sibTrans" cxnId="{DF59ACB5-A867-4D1A-8D4C-DDC710EDDD6B}">
      <dgm:prSet/>
      <dgm:spPr/>
      <dgm:t>
        <a:bodyPr/>
        <a:lstStyle/>
        <a:p>
          <a:endParaRPr lang="en-AU"/>
        </a:p>
      </dgm:t>
    </dgm:pt>
    <dgm:pt modelId="{68BAA585-9D3B-4E6C-88F8-F6029D0FBA5B}" type="pres">
      <dgm:prSet presAssocID="{18A02166-6F35-4284-BADC-955EA6E6150B}" presName="root" presStyleCnt="0">
        <dgm:presLayoutVars>
          <dgm:dir/>
          <dgm:resizeHandles val="exact"/>
        </dgm:presLayoutVars>
      </dgm:prSet>
      <dgm:spPr/>
    </dgm:pt>
    <dgm:pt modelId="{4F5D9705-9863-4DBD-97F5-FA0D9E1E145B}" type="pres">
      <dgm:prSet presAssocID="{1C44C9E4-8784-4DB1-9DDA-B0AE6A7F1693}" presName="compNode" presStyleCnt="0"/>
      <dgm:spPr/>
    </dgm:pt>
    <dgm:pt modelId="{C90C39A1-25C7-459F-B6C1-157A04BB5951}" type="pres">
      <dgm:prSet presAssocID="{1C44C9E4-8784-4DB1-9DDA-B0AE6A7F1693}" presName="iconBgRect" presStyleLbl="bgShp" presStyleIdx="0" presStyleCnt="5"/>
      <dgm:spPr/>
    </dgm:pt>
    <dgm:pt modelId="{CE465B97-63A0-44B6-A9B3-EE2BD700CCE3}" type="pres">
      <dgm:prSet presAssocID="{1C44C9E4-8784-4DB1-9DDA-B0AE6A7F16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CDAB5AB-144D-4873-A75F-689B450C073E}" type="pres">
      <dgm:prSet presAssocID="{1C44C9E4-8784-4DB1-9DDA-B0AE6A7F1693}" presName="spaceRect" presStyleCnt="0"/>
      <dgm:spPr/>
    </dgm:pt>
    <dgm:pt modelId="{24AF5F30-A10B-4B5A-8E10-00530D8A419A}" type="pres">
      <dgm:prSet presAssocID="{1C44C9E4-8784-4DB1-9DDA-B0AE6A7F1693}" presName="textRect" presStyleLbl="revTx" presStyleIdx="0" presStyleCnt="5">
        <dgm:presLayoutVars>
          <dgm:chMax val="1"/>
          <dgm:chPref val="1"/>
        </dgm:presLayoutVars>
      </dgm:prSet>
      <dgm:spPr/>
    </dgm:pt>
    <dgm:pt modelId="{C0F534CB-B768-44F7-A904-4D024B561487}" type="pres">
      <dgm:prSet presAssocID="{DC310992-1C13-4CBF-8A4D-BBEC7A4B61A2}" presName="sibTrans" presStyleCnt="0"/>
      <dgm:spPr/>
    </dgm:pt>
    <dgm:pt modelId="{867D5CE0-9E41-4B84-ABE8-42C309C4EFCE}" type="pres">
      <dgm:prSet presAssocID="{2F1CD6BC-C720-44D2-AAD8-76F448114948}" presName="compNode" presStyleCnt="0"/>
      <dgm:spPr/>
    </dgm:pt>
    <dgm:pt modelId="{ADA830FB-259F-401A-821F-5B0605302FE4}" type="pres">
      <dgm:prSet presAssocID="{2F1CD6BC-C720-44D2-AAD8-76F448114948}" presName="iconBgRect" presStyleLbl="bgShp" presStyleIdx="1" presStyleCnt="5"/>
      <dgm:spPr/>
    </dgm:pt>
    <dgm:pt modelId="{7C78200A-245E-4E9C-95A8-FDD28530A366}" type="pres">
      <dgm:prSet presAssocID="{2F1CD6BC-C720-44D2-AAD8-76F4481149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6128772D-017F-4ABF-8888-142C8254F938}" type="pres">
      <dgm:prSet presAssocID="{2F1CD6BC-C720-44D2-AAD8-76F448114948}" presName="spaceRect" presStyleCnt="0"/>
      <dgm:spPr/>
    </dgm:pt>
    <dgm:pt modelId="{5BF0FE1B-6D3B-4D38-AB9E-872349A19D6B}" type="pres">
      <dgm:prSet presAssocID="{2F1CD6BC-C720-44D2-AAD8-76F448114948}" presName="textRect" presStyleLbl="revTx" presStyleIdx="1" presStyleCnt="5">
        <dgm:presLayoutVars>
          <dgm:chMax val="1"/>
          <dgm:chPref val="1"/>
        </dgm:presLayoutVars>
      </dgm:prSet>
      <dgm:spPr/>
    </dgm:pt>
    <dgm:pt modelId="{89417CA1-F1BD-4EB5-9898-A4E1C3B6CB8C}" type="pres">
      <dgm:prSet presAssocID="{407C20A4-8CE8-4C72-8C04-B7BAE999F2C0}" presName="sibTrans" presStyleCnt="0"/>
      <dgm:spPr/>
    </dgm:pt>
    <dgm:pt modelId="{DA27B84C-98EC-4324-9FD4-F1EFA06254E9}" type="pres">
      <dgm:prSet presAssocID="{8041D1AD-5367-4FD2-B6B0-F28225173E7B}" presName="compNode" presStyleCnt="0"/>
      <dgm:spPr/>
    </dgm:pt>
    <dgm:pt modelId="{3F7DF512-A9A9-4CB0-B675-619AADF5332C}" type="pres">
      <dgm:prSet presAssocID="{8041D1AD-5367-4FD2-B6B0-F28225173E7B}" presName="iconBgRect" presStyleLbl="bgShp" presStyleIdx="2" presStyleCnt="5"/>
      <dgm:spPr/>
    </dgm:pt>
    <dgm:pt modelId="{FA72DC1D-6B07-4C4D-A533-4CD66455AE22}" type="pres">
      <dgm:prSet presAssocID="{8041D1AD-5367-4FD2-B6B0-F28225173E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052E96F-6D3F-434E-A5CB-192EEC949B59}" type="pres">
      <dgm:prSet presAssocID="{8041D1AD-5367-4FD2-B6B0-F28225173E7B}" presName="spaceRect" presStyleCnt="0"/>
      <dgm:spPr/>
    </dgm:pt>
    <dgm:pt modelId="{32F862B0-EB74-4D36-A824-D091C97AD228}" type="pres">
      <dgm:prSet presAssocID="{8041D1AD-5367-4FD2-B6B0-F28225173E7B}" presName="textRect" presStyleLbl="revTx" presStyleIdx="2" presStyleCnt="5">
        <dgm:presLayoutVars>
          <dgm:chMax val="1"/>
          <dgm:chPref val="1"/>
        </dgm:presLayoutVars>
      </dgm:prSet>
      <dgm:spPr/>
    </dgm:pt>
    <dgm:pt modelId="{2DED3061-76B2-40C3-98BF-07E5E39706E1}" type="pres">
      <dgm:prSet presAssocID="{FB4F59F8-19A9-41C5-894A-13CC12BD46F2}" presName="sibTrans" presStyleCnt="0"/>
      <dgm:spPr/>
    </dgm:pt>
    <dgm:pt modelId="{A240FA0E-2309-46AF-91DB-58375C3BCF7A}" type="pres">
      <dgm:prSet presAssocID="{BA26FABA-049C-4ABF-9E46-C38E7B2C4903}" presName="compNode" presStyleCnt="0"/>
      <dgm:spPr/>
    </dgm:pt>
    <dgm:pt modelId="{AD84094F-05AB-4D4B-ACCB-A90AC49F4970}" type="pres">
      <dgm:prSet presAssocID="{BA26FABA-049C-4ABF-9E46-C38E7B2C4903}" presName="iconBgRect" presStyleLbl="bgShp" presStyleIdx="3" presStyleCnt="5"/>
      <dgm:spPr/>
    </dgm:pt>
    <dgm:pt modelId="{DE304A50-829F-4A56-8678-1733E65159E3}" type="pres">
      <dgm:prSet presAssocID="{BA26FABA-049C-4ABF-9E46-C38E7B2C49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63116324-635A-4682-8E4E-D90D02894E95}" type="pres">
      <dgm:prSet presAssocID="{BA26FABA-049C-4ABF-9E46-C38E7B2C4903}" presName="spaceRect" presStyleCnt="0"/>
      <dgm:spPr/>
    </dgm:pt>
    <dgm:pt modelId="{974E8746-59B7-4B24-9792-FBD035B250D8}" type="pres">
      <dgm:prSet presAssocID="{BA26FABA-049C-4ABF-9E46-C38E7B2C4903}" presName="textRect" presStyleLbl="revTx" presStyleIdx="3" presStyleCnt="5">
        <dgm:presLayoutVars>
          <dgm:chMax val="1"/>
          <dgm:chPref val="1"/>
        </dgm:presLayoutVars>
      </dgm:prSet>
      <dgm:spPr/>
    </dgm:pt>
    <dgm:pt modelId="{9DDB2A1D-1776-43D1-8C80-F91EE42AA92E}" type="pres">
      <dgm:prSet presAssocID="{22722697-F682-499D-9C43-82F589C40E68}" presName="sibTrans" presStyleCnt="0"/>
      <dgm:spPr/>
    </dgm:pt>
    <dgm:pt modelId="{81615202-75AB-4A58-B8F8-5E31CF260EF6}" type="pres">
      <dgm:prSet presAssocID="{56109E5D-90E4-4326-BFD4-E601E0750E14}" presName="compNode" presStyleCnt="0"/>
      <dgm:spPr/>
    </dgm:pt>
    <dgm:pt modelId="{E3CDCC55-6254-4543-836D-A347B2AE7563}" type="pres">
      <dgm:prSet presAssocID="{56109E5D-90E4-4326-BFD4-E601E0750E14}" presName="iconBgRect" presStyleLbl="bgShp" presStyleIdx="4" presStyleCnt="5"/>
      <dgm:spPr/>
    </dgm:pt>
    <dgm:pt modelId="{E0BBAC89-5AB6-4416-A1E2-103CFE14B7E0}" type="pres">
      <dgm:prSet presAssocID="{56109E5D-90E4-4326-BFD4-E601E0750E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17FAA7C-FA90-4F45-9ABC-128F6FB02DE9}" type="pres">
      <dgm:prSet presAssocID="{56109E5D-90E4-4326-BFD4-E601E0750E14}" presName="spaceRect" presStyleCnt="0"/>
      <dgm:spPr/>
    </dgm:pt>
    <dgm:pt modelId="{5EB6550F-2B3E-41E8-8855-CE905026DAB0}" type="pres">
      <dgm:prSet presAssocID="{56109E5D-90E4-4326-BFD4-E601E0750E1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AF61D03-BD45-43B7-86E5-3DB2361EEF22}" type="presOf" srcId="{2F1CD6BC-C720-44D2-AAD8-76F448114948}" destId="{5BF0FE1B-6D3B-4D38-AB9E-872349A19D6B}" srcOrd="0" destOrd="0" presId="urn:microsoft.com/office/officeart/2018/5/layout/IconCircleLabelList"/>
    <dgm:cxn modelId="{F4A6110A-265D-4CC0-8760-414F036BB05E}" srcId="{18A02166-6F35-4284-BADC-955EA6E6150B}" destId="{1C44C9E4-8784-4DB1-9DDA-B0AE6A7F1693}" srcOrd="0" destOrd="0" parTransId="{4F5DF779-373F-483D-AF90-93CE2BB8AB9D}" sibTransId="{DC310992-1C13-4CBF-8A4D-BBEC7A4B61A2}"/>
    <dgm:cxn modelId="{1A54C325-6AC4-4AB5-952F-264C0753A770}" srcId="{18A02166-6F35-4284-BADC-955EA6E6150B}" destId="{8041D1AD-5367-4FD2-B6B0-F28225173E7B}" srcOrd="2" destOrd="0" parTransId="{26CCD24A-B0CC-4F88-BF5A-D0141208D98F}" sibTransId="{FB4F59F8-19A9-41C5-894A-13CC12BD46F2}"/>
    <dgm:cxn modelId="{B94A0A55-7890-44AA-99EB-E1E5217CF569}" type="presOf" srcId="{1C44C9E4-8784-4DB1-9DDA-B0AE6A7F1693}" destId="{24AF5F30-A10B-4B5A-8E10-00530D8A419A}" srcOrd="0" destOrd="0" presId="urn:microsoft.com/office/officeart/2018/5/layout/IconCircleLabelList"/>
    <dgm:cxn modelId="{C0885083-70A4-4E10-8BBA-2818394DE105}" type="presOf" srcId="{56109E5D-90E4-4326-BFD4-E601E0750E14}" destId="{5EB6550F-2B3E-41E8-8855-CE905026DAB0}" srcOrd="0" destOrd="0" presId="urn:microsoft.com/office/officeart/2018/5/layout/IconCircleLabelList"/>
    <dgm:cxn modelId="{211A528E-EA9F-48D2-AE1C-DA285F327DCF}" type="presOf" srcId="{18A02166-6F35-4284-BADC-955EA6E6150B}" destId="{68BAA585-9D3B-4E6C-88F8-F6029D0FBA5B}" srcOrd="0" destOrd="0" presId="urn:microsoft.com/office/officeart/2018/5/layout/IconCircleLabelList"/>
    <dgm:cxn modelId="{BB349F8F-DCAA-4510-9517-EE64B6201F94}" type="presOf" srcId="{8041D1AD-5367-4FD2-B6B0-F28225173E7B}" destId="{32F862B0-EB74-4D36-A824-D091C97AD228}" srcOrd="0" destOrd="0" presId="urn:microsoft.com/office/officeart/2018/5/layout/IconCircleLabelList"/>
    <dgm:cxn modelId="{D81D149C-9D3E-467C-B350-7D1D9216DDD5}" type="presOf" srcId="{BA26FABA-049C-4ABF-9E46-C38E7B2C4903}" destId="{974E8746-59B7-4B24-9792-FBD035B250D8}" srcOrd="0" destOrd="0" presId="urn:microsoft.com/office/officeart/2018/5/layout/IconCircleLabelList"/>
    <dgm:cxn modelId="{DF59ACB5-A867-4D1A-8D4C-DDC710EDDD6B}" srcId="{18A02166-6F35-4284-BADC-955EA6E6150B}" destId="{56109E5D-90E4-4326-BFD4-E601E0750E14}" srcOrd="4" destOrd="0" parTransId="{EA3D9364-B66D-4FC4-BBF4-CB7D2CF52CFB}" sibTransId="{53DEC62D-6FB7-4A2B-A67B-0415303303E8}"/>
    <dgm:cxn modelId="{0D9BF1DB-2692-419B-8A82-65694EC5DF23}" srcId="{18A02166-6F35-4284-BADC-955EA6E6150B}" destId="{BA26FABA-049C-4ABF-9E46-C38E7B2C4903}" srcOrd="3" destOrd="0" parTransId="{0D434004-8715-41F1-A958-87641B86FE79}" sibTransId="{22722697-F682-499D-9C43-82F589C40E68}"/>
    <dgm:cxn modelId="{E6E3B6F0-C854-4B5D-813B-AAD473AFC392}" srcId="{18A02166-6F35-4284-BADC-955EA6E6150B}" destId="{2F1CD6BC-C720-44D2-AAD8-76F448114948}" srcOrd="1" destOrd="0" parTransId="{9C63E92F-385A-45EB-91F0-FE0B4ABA6BFA}" sibTransId="{407C20A4-8CE8-4C72-8C04-B7BAE999F2C0}"/>
    <dgm:cxn modelId="{7A09A244-49C4-42FE-B590-201513F0E0BD}" type="presParOf" srcId="{68BAA585-9D3B-4E6C-88F8-F6029D0FBA5B}" destId="{4F5D9705-9863-4DBD-97F5-FA0D9E1E145B}" srcOrd="0" destOrd="0" presId="urn:microsoft.com/office/officeart/2018/5/layout/IconCircleLabelList"/>
    <dgm:cxn modelId="{2924AB97-7E2D-44FF-B52A-B8A3C6BACB36}" type="presParOf" srcId="{4F5D9705-9863-4DBD-97F5-FA0D9E1E145B}" destId="{C90C39A1-25C7-459F-B6C1-157A04BB5951}" srcOrd="0" destOrd="0" presId="urn:microsoft.com/office/officeart/2018/5/layout/IconCircleLabelList"/>
    <dgm:cxn modelId="{94992E33-F8F2-44B8-890B-B5F335BBFD95}" type="presParOf" srcId="{4F5D9705-9863-4DBD-97F5-FA0D9E1E145B}" destId="{CE465B97-63A0-44B6-A9B3-EE2BD700CCE3}" srcOrd="1" destOrd="0" presId="urn:microsoft.com/office/officeart/2018/5/layout/IconCircleLabelList"/>
    <dgm:cxn modelId="{BA6E4D3D-8EAF-467D-8A42-4D982145DC34}" type="presParOf" srcId="{4F5D9705-9863-4DBD-97F5-FA0D9E1E145B}" destId="{0CDAB5AB-144D-4873-A75F-689B450C073E}" srcOrd="2" destOrd="0" presId="urn:microsoft.com/office/officeart/2018/5/layout/IconCircleLabelList"/>
    <dgm:cxn modelId="{4F9C8C7F-6581-494B-AF49-7D3EA1306DF7}" type="presParOf" srcId="{4F5D9705-9863-4DBD-97F5-FA0D9E1E145B}" destId="{24AF5F30-A10B-4B5A-8E10-00530D8A419A}" srcOrd="3" destOrd="0" presId="urn:microsoft.com/office/officeart/2018/5/layout/IconCircleLabelList"/>
    <dgm:cxn modelId="{E39D2E28-75EA-4A74-AF2C-E0B7D433A50B}" type="presParOf" srcId="{68BAA585-9D3B-4E6C-88F8-F6029D0FBA5B}" destId="{C0F534CB-B768-44F7-A904-4D024B561487}" srcOrd="1" destOrd="0" presId="urn:microsoft.com/office/officeart/2018/5/layout/IconCircleLabelList"/>
    <dgm:cxn modelId="{514BD730-0167-438C-AE4A-53407076F4F6}" type="presParOf" srcId="{68BAA585-9D3B-4E6C-88F8-F6029D0FBA5B}" destId="{867D5CE0-9E41-4B84-ABE8-42C309C4EFCE}" srcOrd="2" destOrd="0" presId="urn:microsoft.com/office/officeart/2018/5/layout/IconCircleLabelList"/>
    <dgm:cxn modelId="{8CDE1A99-D3E4-4BB8-9708-2986EBF5116D}" type="presParOf" srcId="{867D5CE0-9E41-4B84-ABE8-42C309C4EFCE}" destId="{ADA830FB-259F-401A-821F-5B0605302FE4}" srcOrd="0" destOrd="0" presId="urn:microsoft.com/office/officeart/2018/5/layout/IconCircleLabelList"/>
    <dgm:cxn modelId="{9975E88F-7108-4276-B4C1-35008F6B0FCE}" type="presParOf" srcId="{867D5CE0-9E41-4B84-ABE8-42C309C4EFCE}" destId="{7C78200A-245E-4E9C-95A8-FDD28530A366}" srcOrd="1" destOrd="0" presId="urn:microsoft.com/office/officeart/2018/5/layout/IconCircleLabelList"/>
    <dgm:cxn modelId="{914159E0-DB97-4F12-9F7C-BF1FD04DAFB4}" type="presParOf" srcId="{867D5CE0-9E41-4B84-ABE8-42C309C4EFCE}" destId="{6128772D-017F-4ABF-8888-142C8254F938}" srcOrd="2" destOrd="0" presId="urn:microsoft.com/office/officeart/2018/5/layout/IconCircleLabelList"/>
    <dgm:cxn modelId="{2DCBACC7-EDAB-407F-AAEE-4B22BA65E598}" type="presParOf" srcId="{867D5CE0-9E41-4B84-ABE8-42C309C4EFCE}" destId="{5BF0FE1B-6D3B-4D38-AB9E-872349A19D6B}" srcOrd="3" destOrd="0" presId="urn:microsoft.com/office/officeart/2018/5/layout/IconCircleLabelList"/>
    <dgm:cxn modelId="{7BFD5FD2-9414-427A-AC10-F00B7DC73B1F}" type="presParOf" srcId="{68BAA585-9D3B-4E6C-88F8-F6029D0FBA5B}" destId="{89417CA1-F1BD-4EB5-9898-A4E1C3B6CB8C}" srcOrd="3" destOrd="0" presId="urn:microsoft.com/office/officeart/2018/5/layout/IconCircleLabelList"/>
    <dgm:cxn modelId="{75654ABA-7E97-4337-845E-8A9DC67D3C35}" type="presParOf" srcId="{68BAA585-9D3B-4E6C-88F8-F6029D0FBA5B}" destId="{DA27B84C-98EC-4324-9FD4-F1EFA06254E9}" srcOrd="4" destOrd="0" presId="urn:microsoft.com/office/officeart/2018/5/layout/IconCircleLabelList"/>
    <dgm:cxn modelId="{538DF23B-7F1B-470D-95FD-F743756B67A5}" type="presParOf" srcId="{DA27B84C-98EC-4324-9FD4-F1EFA06254E9}" destId="{3F7DF512-A9A9-4CB0-B675-619AADF5332C}" srcOrd="0" destOrd="0" presId="urn:microsoft.com/office/officeart/2018/5/layout/IconCircleLabelList"/>
    <dgm:cxn modelId="{16822660-9C3C-43CC-847C-7D3356303980}" type="presParOf" srcId="{DA27B84C-98EC-4324-9FD4-F1EFA06254E9}" destId="{FA72DC1D-6B07-4C4D-A533-4CD66455AE22}" srcOrd="1" destOrd="0" presId="urn:microsoft.com/office/officeart/2018/5/layout/IconCircleLabelList"/>
    <dgm:cxn modelId="{E59DC74A-EABB-4916-B618-024DD978983A}" type="presParOf" srcId="{DA27B84C-98EC-4324-9FD4-F1EFA06254E9}" destId="{7052E96F-6D3F-434E-A5CB-192EEC949B59}" srcOrd="2" destOrd="0" presId="urn:microsoft.com/office/officeart/2018/5/layout/IconCircleLabelList"/>
    <dgm:cxn modelId="{BBB63BB6-1376-43B6-ADF5-90E344A19F71}" type="presParOf" srcId="{DA27B84C-98EC-4324-9FD4-F1EFA06254E9}" destId="{32F862B0-EB74-4D36-A824-D091C97AD228}" srcOrd="3" destOrd="0" presId="urn:microsoft.com/office/officeart/2018/5/layout/IconCircleLabelList"/>
    <dgm:cxn modelId="{842FA014-D560-4460-9CE9-7AED234057A0}" type="presParOf" srcId="{68BAA585-9D3B-4E6C-88F8-F6029D0FBA5B}" destId="{2DED3061-76B2-40C3-98BF-07E5E39706E1}" srcOrd="5" destOrd="0" presId="urn:microsoft.com/office/officeart/2018/5/layout/IconCircleLabelList"/>
    <dgm:cxn modelId="{A98689A2-1226-435E-9040-CAB8BE69B26D}" type="presParOf" srcId="{68BAA585-9D3B-4E6C-88F8-F6029D0FBA5B}" destId="{A240FA0E-2309-46AF-91DB-58375C3BCF7A}" srcOrd="6" destOrd="0" presId="urn:microsoft.com/office/officeart/2018/5/layout/IconCircleLabelList"/>
    <dgm:cxn modelId="{C1887B24-A292-4FA6-85C4-38230255AD2F}" type="presParOf" srcId="{A240FA0E-2309-46AF-91DB-58375C3BCF7A}" destId="{AD84094F-05AB-4D4B-ACCB-A90AC49F4970}" srcOrd="0" destOrd="0" presId="urn:microsoft.com/office/officeart/2018/5/layout/IconCircleLabelList"/>
    <dgm:cxn modelId="{CF223C5A-5E85-4279-ABCE-A41146A4E67A}" type="presParOf" srcId="{A240FA0E-2309-46AF-91DB-58375C3BCF7A}" destId="{DE304A50-829F-4A56-8678-1733E65159E3}" srcOrd="1" destOrd="0" presId="urn:microsoft.com/office/officeart/2018/5/layout/IconCircleLabelList"/>
    <dgm:cxn modelId="{E40892AB-61A2-4689-80EE-32C5A40B6DDA}" type="presParOf" srcId="{A240FA0E-2309-46AF-91DB-58375C3BCF7A}" destId="{63116324-635A-4682-8E4E-D90D02894E95}" srcOrd="2" destOrd="0" presId="urn:microsoft.com/office/officeart/2018/5/layout/IconCircleLabelList"/>
    <dgm:cxn modelId="{6707D0E3-179C-42BB-879E-E0050A30B12C}" type="presParOf" srcId="{A240FA0E-2309-46AF-91DB-58375C3BCF7A}" destId="{974E8746-59B7-4B24-9792-FBD035B250D8}" srcOrd="3" destOrd="0" presId="urn:microsoft.com/office/officeart/2018/5/layout/IconCircleLabelList"/>
    <dgm:cxn modelId="{571EEB7A-9CEA-45C6-9411-21CD6AB80625}" type="presParOf" srcId="{68BAA585-9D3B-4E6C-88F8-F6029D0FBA5B}" destId="{9DDB2A1D-1776-43D1-8C80-F91EE42AA92E}" srcOrd="7" destOrd="0" presId="urn:microsoft.com/office/officeart/2018/5/layout/IconCircleLabelList"/>
    <dgm:cxn modelId="{A01BD79E-CFB8-4EB2-91C3-5705A2FFA134}" type="presParOf" srcId="{68BAA585-9D3B-4E6C-88F8-F6029D0FBA5B}" destId="{81615202-75AB-4A58-B8F8-5E31CF260EF6}" srcOrd="8" destOrd="0" presId="urn:microsoft.com/office/officeart/2018/5/layout/IconCircleLabelList"/>
    <dgm:cxn modelId="{2C363685-506C-4299-BF63-C2D8EFC09A3E}" type="presParOf" srcId="{81615202-75AB-4A58-B8F8-5E31CF260EF6}" destId="{E3CDCC55-6254-4543-836D-A347B2AE7563}" srcOrd="0" destOrd="0" presId="urn:microsoft.com/office/officeart/2018/5/layout/IconCircleLabelList"/>
    <dgm:cxn modelId="{18DBCC93-CB07-4BDF-817D-06175D977F67}" type="presParOf" srcId="{81615202-75AB-4A58-B8F8-5E31CF260EF6}" destId="{E0BBAC89-5AB6-4416-A1E2-103CFE14B7E0}" srcOrd="1" destOrd="0" presId="urn:microsoft.com/office/officeart/2018/5/layout/IconCircleLabelList"/>
    <dgm:cxn modelId="{060F815B-2076-41C0-B3EE-B5EAE361F278}" type="presParOf" srcId="{81615202-75AB-4A58-B8F8-5E31CF260EF6}" destId="{017FAA7C-FA90-4F45-9ABC-128F6FB02DE9}" srcOrd="2" destOrd="0" presId="urn:microsoft.com/office/officeart/2018/5/layout/IconCircleLabelList"/>
    <dgm:cxn modelId="{5079175C-19E9-4907-90BC-8110BECF0337}" type="presParOf" srcId="{81615202-75AB-4A58-B8F8-5E31CF260EF6}" destId="{5EB6550F-2B3E-41E8-8855-CE905026DA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E303E4-CE75-408E-83B0-2A4751192F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AU"/>
        </a:p>
      </dgm:t>
    </dgm:pt>
    <dgm:pt modelId="{FDECC16C-DF13-4F3A-A43C-15512DB015B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Reliability</a:t>
          </a:r>
        </a:p>
        <a:p>
          <a:pPr>
            <a:lnSpc>
              <a:spcPct val="100000"/>
            </a:lnSpc>
            <a:defRPr cap="all"/>
          </a:pPr>
          <a:r>
            <a:rPr lang="en-AU" dirty="0">
              <a:solidFill>
                <a:srgbClr val="FFFF00"/>
              </a:solidFill>
            </a:rPr>
            <a:t>No defects in scanning and retrieving information</a:t>
          </a:r>
        </a:p>
      </dgm:t>
    </dgm:pt>
    <dgm:pt modelId="{97EDE911-7A26-4C18-8B54-AA874F843735}" type="parTrans" cxnId="{C0CDF7C6-E300-463F-B59C-4AAAAF111177}">
      <dgm:prSet/>
      <dgm:spPr/>
      <dgm:t>
        <a:bodyPr/>
        <a:lstStyle/>
        <a:p>
          <a:endParaRPr lang="en-AU"/>
        </a:p>
      </dgm:t>
    </dgm:pt>
    <dgm:pt modelId="{6984D786-93CA-4C80-9F54-A8793105BC85}" type="sibTrans" cxnId="{C0CDF7C6-E300-463F-B59C-4AAAAF111177}">
      <dgm:prSet/>
      <dgm:spPr/>
      <dgm:t>
        <a:bodyPr/>
        <a:lstStyle/>
        <a:p>
          <a:endParaRPr lang="en-AU"/>
        </a:p>
      </dgm:t>
    </dgm:pt>
    <dgm:pt modelId="{47DF9383-59E7-48D3-A6D3-696974E1FB3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Modifiability</a:t>
          </a:r>
        </a:p>
        <a:p>
          <a:pPr>
            <a:lnSpc>
              <a:spcPct val="100000"/>
            </a:lnSpc>
            <a:defRPr cap="all"/>
          </a:pPr>
          <a:r>
            <a:rPr lang="en-AU" dirty="0">
              <a:solidFill>
                <a:srgbClr val="FFFF00"/>
              </a:solidFill>
            </a:rPr>
            <a:t>Additional bugs can be fixed easily</a:t>
          </a:r>
        </a:p>
      </dgm:t>
    </dgm:pt>
    <dgm:pt modelId="{1B304B19-909B-4D9B-8D74-9B09401110C6}" type="parTrans" cxnId="{F55B7843-7396-4307-A7A6-3CACE59E0681}">
      <dgm:prSet/>
      <dgm:spPr/>
      <dgm:t>
        <a:bodyPr/>
        <a:lstStyle/>
        <a:p>
          <a:endParaRPr lang="en-AU"/>
        </a:p>
      </dgm:t>
    </dgm:pt>
    <dgm:pt modelId="{61AE1580-3DCC-450A-A0AA-E6B64AA00E01}" type="sibTrans" cxnId="{F55B7843-7396-4307-A7A6-3CACE59E0681}">
      <dgm:prSet/>
      <dgm:spPr/>
      <dgm:t>
        <a:bodyPr/>
        <a:lstStyle/>
        <a:p>
          <a:endParaRPr lang="en-AU"/>
        </a:p>
      </dgm:t>
    </dgm:pt>
    <dgm:pt modelId="{F602B696-DF60-4C19-BBE4-5C4BB3D6DA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dirty="0"/>
            <a:t>Economic</a:t>
          </a:r>
        </a:p>
        <a:p>
          <a:pPr>
            <a:lnSpc>
              <a:spcPct val="100000"/>
            </a:lnSpc>
            <a:defRPr cap="all"/>
          </a:pPr>
          <a:r>
            <a:rPr lang="en-AU" dirty="0">
              <a:solidFill>
                <a:srgbClr val="FFFF00"/>
              </a:solidFill>
            </a:rPr>
            <a:t>Data repository and maintenance of app may cost</a:t>
          </a:r>
        </a:p>
      </dgm:t>
    </dgm:pt>
    <dgm:pt modelId="{2EAE9561-F3B5-446B-8885-DE3D87CEFA78}" type="sibTrans" cxnId="{08BAA171-B17A-4EF6-B341-4492FAF48313}">
      <dgm:prSet/>
      <dgm:spPr/>
      <dgm:t>
        <a:bodyPr/>
        <a:lstStyle/>
        <a:p>
          <a:endParaRPr lang="en-AU"/>
        </a:p>
      </dgm:t>
    </dgm:pt>
    <dgm:pt modelId="{DB0C5EB2-1E05-4FB4-9405-FB056868DD06}" type="parTrans" cxnId="{08BAA171-B17A-4EF6-B341-4492FAF48313}">
      <dgm:prSet/>
      <dgm:spPr/>
      <dgm:t>
        <a:bodyPr/>
        <a:lstStyle/>
        <a:p>
          <a:endParaRPr lang="en-AU"/>
        </a:p>
      </dgm:t>
    </dgm:pt>
    <dgm:pt modelId="{845A40B9-B2C2-49A5-8030-D86B223A4D9C}" type="pres">
      <dgm:prSet presAssocID="{4BE303E4-CE75-408E-83B0-2A4751192F1A}" presName="root" presStyleCnt="0">
        <dgm:presLayoutVars>
          <dgm:dir/>
          <dgm:resizeHandles val="exact"/>
        </dgm:presLayoutVars>
      </dgm:prSet>
      <dgm:spPr/>
    </dgm:pt>
    <dgm:pt modelId="{EB4C0380-154C-4959-9C70-391891F822C3}" type="pres">
      <dgm:prSet presAssocID="{FDECC16C-DF13-4F3A-A43C-15512DB015BA}" presName="compNode" presStyleCnt="0"/>
      <dgm:spPr/>
    </dgm:pt>
    <dgm:pt modelId="{442CFF2B-F5B7-4060-9EC5-E82CA8A4D80A}" type="pres">
      <dgm:prSet presAssocID="{FDECC16C-DF13-4F3A-A43C-15512DB015BA}" presName="iconBgRect" presStyleLbl="bgShp" presStyleIdx="0" presStyleCnt="3"/>
      <dgm:spPr/>
    </dgm:pt>
    <dgm:pt modelId="{D2DCA295-FCF4-48F8-B08D-27D277B17632}" type="pres">
      <dgm:prSet presAssocID="{FDECC16C-DF13-4F3A-A43C-15512DB015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CD1C03-4ECB-49EF-B4F0-55B5796E188F}" type="pres">
      <dgm:prSet presAssocID="{FDECC16C-DF13-4F3A-A43C-15512DB015BA}" presName="spaceRect" presStyleCnt="0"/>
      <dgm:spPr/>
    </dgm:pt>
    <dgm:pt modelId="{B0E1DA1C-1501-4C4D-9F51-A41F33DEBC96}" type="pres">
      <dgm:prSet presAssocID="{FDECC16C-DF13-4F3A-A43C-15512DB015BA}" presName="textRect" presStyleLbl="revTx" presStyleIdx="0" presStyleCnt="3" custLinFactNeighborX="6221" custLinFactNeighborY="90">
        <dgm:presLayoutVars>
          <dgm:chMax val="1"/>
          <dgm:chPref val="1"/>
        </dgm:presLayoutVars>
      </dgm:prSet>
      <dgm:spPr/>
    </dgm:pt>
    <dgm:pt modelId="{C42B5F23-174E-468C-857C-FF00321AD9E1}" type="pres">
      <dgm:prSet presAssocID="{6984D786-93CA-4C80-9F54-A8793105BC85}" presName="sibTrans" presStyleCnt="0"/>
      <dgm:spPr/>
    </dgm:pt>
    <dgm:pt modelId="{E3CB278D-746F-47A0-AF02-0D372FC8243F}" type="pres">
      <dgm:prSet presAssocID="{47DF9383-59E7-48D3-A6D3-696974E1FB3D}" presName="compNode" presStyleCnt="0"/>
      <dgm:spPr/>
    </dgm:pt>
    <dgm:pt modelId="{D790FC18-5949-4493-B840-074A440B591B}" type="pres">
      <dgm:prSet presAssocID="{47DF9383-59E7-48D3-A6D3-696974E1FB3D}" presName="iconBgRect" presStyleLbl="bgShp" presStyleIdx="1" presStyleCnt="3"/>
      <dgm:spPr/>
    </dgm:pt>
    <dgm:pt modelId="{63576C35-8725-41FC-B3A9-B9CF9C47B1CE}" type="pres">
      <dgm:prSet presAssocID="{47DF9383-59E7-48D3-A6D3-696974E1FB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F293EEA-3D7D-455D-A6BA-839F8B5469F8}" type="pres">
      <dgm:prSet presAssocID="{47DF9383-59E7-48D3-A6D3-696974E1FB3D}" presName="spaceRect" presStyleCnt="0"/>
      <dgm:spPr/>
    </dgm:pt>
    <dgm:pt modelId="{EB9F3AB6-FF7A-4BE3-88AB-1B519C590D25}" type="pres">
      <dgm:prSet presAssocID="{47DF9383-59E7-48D3-A6D3-696974E1FB3D}" presName="textRect" presStyleLbl="revTx" presStyleIdx="1" presStyleCnt="3">
        <dgm:presLayoutVars>
          <dgm:chMax val="1"/>
          <dgm:chPref val="1"/>
        </dgm:presLayoutVars>
      </dgm:prSet>
      <dgm:spPr/>
    </dgm:pt>
    <dgm:pt modelId="{4D62407A-C39C-45B4-858F-9090A4C41274}" type="pres">
      <dgm:prSet presAssocID="{61AE1580-3DCC-450A-A0AA-E6B64AA00E01}" presName="sibTrans" presStyleCnt="0"/>
      <dgm:spPr/>
    </dgm:pt>
    <dgm:pt modelId="{EA3C5621-F4E6-4FBC-AC16-E0DD2FCE0858}" type="pres">
      <dgm:prSet presAssocID="{F602B696-DF60-4C19-BBE4-5C4BB3D6DA16}" presName="compNode" presStyleCnt="0"/>
      <dgm:spPr/>
    </dgm:pt>
    <dgm:pt modelId="{34320EA4-AEB5-48BD-93DE-E70F27B8F9DB}" type="pres">
      <dgm:prSet presAssocID="{F602B696-DF60-4C19-BBE4-5C4BB3D6DA16}" presName="iconBgRect" presStyleLbl="bgShp" presStyleIdx="2" presStyleCnt="3"/>
      <dgm:spPr/>
    </dgm:pt>
    <dgm:pt modelId="{E7360395-4B65-48F0-A243-C84C638CD1E1}" type="pres">
      <dgm:prSet presAssocID="{F602B696-DF60-4C19-BBE4-5C4BB3D6DA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3D5B49D-5D4D-4CFB-9569-C831BC8413F8}" type="pres">
      <dgm:prSet presAssocID="{F602B696-DF60-4C19-BBE4-5C4BB3D6DA16}" presName="spaceRect" presStyleCnt="0"/>
      <dgm:spPr/>
    </dgm:pt>
    <dgm:pt modelId="{F2706B7C-9CC2-4F5C-BC5F-D788699D0256}" type="pres">
      <dgm:prSet presAssocID="{F602B696-DF60-4C19-BBE4-5C4BB3D6DA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004711-1B1D-49EE-AF02-DA3A9B0FA441}" type="presOf" srcId="{4BE303E4-CE75-408E-83B0-2A4751192F1A}" destId="{845A40B9-B2C2-49A5-8030-D86B223A4D9C}" srcOrd="0" destOrd="0" presId="urn:microsoft.com/office/officeart/2018/5/layout/IconCircleLabelList"/>
    <dgm:cxn modelId="{320D5013-EEEE-469F-AC08-C70D8BC2A1D2}" type="presOf" srcId="{47DF9383-59E7-48D3-A6D3-696974E1FB3D}" destId="{EB9F3AB6-FF7A-4BE3-88AB-1B519C590D25}" srcOrd="0" destOrd="0" presId="urn:microsoft.com/office/officeart/2018/5/layout/IconCircleLabelList"/>
    <dgm:cxn modelId="{F55B7843-7396-4307-A7A6-3CACE59E0681}" srcId="{4BE303E4-CE75-408E-83B0-2A4751192F1A}" destId="{47DF9383-59E7-48D3-A6D3-696974E1FB3D}" srcOrd="1" destOrd="0" parTransId="{1B304B19-909B-4D9B-8D74-9B09401110C6}" sibTransId="{61AE1580-3DCC-450A-A0AA-E6B64AA00E01}"/>
    <dgm:cxn modelId="{08BAA171-B17A-4EF6-B341-4492FAF48313}" srcId="{4BE303E4-CE75-408E-83B0-2A4751192F1A}" destId="{F602B696-DF60-4C19-BBE4-5C4BB3D6DA16}" srcOrd="2" destOrd="0" parTransId="{DB0C5EB2-1E05-4FB4-9405-FB056868DD06}" sibTransId="{2EAE9561-F3B5-446B-8885-DE3D87CEFA78}"/>
    <dgm:cxn modelId="{4F84B07D-D33D-4A9D-A8D2-D1A8BE043ADA}" type="presOf" srcId="{F602B696-DF60-4C19-BBE4-5C4BB3D6DA16}" destId="{F2706B7C-9CC2-4F5C-BC5F-D788699D0256}" srcOrd="0" destOrd="0" presId="urn:microsoft.com/office/officeart/2018/5/layout/IconCircleLabelList"/>
    <dgm:cxn modelId="{C0CDF7C6-E300-463F-B59C-4AAAAF111177}" srcId="{4BE303E4-CE75-408E-83B0-2A4751192F1A}" destId="{FDECC16C-DF13-4F3A-A43C-15512DB015BA}" srcOrd="0" destOrd="0" parTransId="{97EDE911-7A26-4C18-8B54-AA874F843735}" sibTransId="{6984D786-93CA-4C80-9F54-A8793105BC85}"/>
    <dgm:cxn modelId="{CCE592D0-F257-461C-8540-0FF1FF85B363}" type="presOf" srcId="{FDECC16C-DF13-4F3A-A43C-15512DB015BA}" destId="{B0E1DA1C-1501-4C4D-9F51-A41F33DEBC96}" srcOrd="0" destOrd="0" presId="urn:microsoft.com/office/officeart/2018/5/layout/IconCircleLabelList"/>
    <dgm:cxn modelId="{8E4FF35F-4DB3-483B-90EC-F0D9799255AD}" type="presParOf" srcId="{845A40B9-B2C2-49A5-8030-D86B223A4D9C}" destId="{EB4C0380-154C-4959-9C70-391891F822C3}" srcOrd="0" destOrd="0" presId="urn:microsoft.com/office/officeart/2018/5/layout/IconCircleLabelList"/>
    <dgm:cxn modelId="{999565BE-150D-42C9-B991-5A5FB7D30D0E}" type="presParOf" srcId="{EB4C0380-154C-4959-9C70-391891F822C3}" destId="{442CFF2B-F5B7-4060-9EC5-E82CA8A4D80A}" srcOrd="0" destOrd="0" presId="urn:microsoft.com/office/officeart/2018/5/layout/IconCircleLabelList"/>
    <dgm:cxn modelId="{3B7EC8FC-D739-4AE0-8E2B-4F53CB9FC0C5}" type="presParOf" srcId="{EB4C0380-154C-4959-9C70-391891F822C3}" destId="{D2DCA295-FCF4-48F8-B08D-27D277B17632}" srcOrd="1" destOrd="0" presId="urn:microsoft.com/office/officeart/2018/5/layout/IconCircleLabelList"/>
    <dgm:cxn modelId="{08DA1366-5319-4C23-99E4-1E0D42DED447}" type="presParOf" srcId="{EB4C0380-154C-4959-9C70-391891F822C3}" destId="{77CD1C03-4ECB-49EF-B4F0-55B5796E188F}" srcOrd="2" destOrd="0" presId="urn:microsoft.com/office/officeart/2018/5/layout/IconCircleLabelList"/>
    <dgm:cxn modelId="{63724005-363E-4881-8E7A-96F184BF2146}" type="presParOf" srcId="{EB4C0380-154C-4959-9C70-391891F822C3}" destId="{B0E1DA1C-1501-4C4D-9F51-A41F33DEBC96}" srcOrd="3" destOrd="0" presId="urn:microsoft.com/office/officeart/2018/5/layout/IconCircleLabelList"/>
    <dgm:cxn modelId="{590C51F0-446B-49FD-9884-B307E16C2275}" type="presParOf" srcId="{845A40B9-B2C2-49A5-8030-D86B223A4D9C}" destId="{C42B5F23-174E-468C-857C-FF00321AD9E1}" srcOrd="1" destOrd="0" presId="urn:microsoft.com/office/officeart/2018/5/layout/IconCircleLabelList"/>
    <dgm:cxn modelId="{C49FCDE6-F72A-4BC6-85BC-53BD60AA186F}" type="presParOf" srcId="{845A40B9-B2C2-49A5-8030-D86B223A4D9C}" destId="{E3CB278D-746F-47A0-AF02-0D372FC8243F}" srcOrd="2" destOrd="0" presId="urn:microsoft.com/office/officeart/2018/5/layout/IconCircleLabelList"/>
    <dgm:cxn modelId="{20913C16-18C6-4D0C-B433-43A7898090BE}" type="presParOf" srcId="{E3CB278D-746F-47A0-AF02-0D372FC8243F}" destId="{D790FC18-5949-4493-B840-074A440B591B}" srcOrd="0" destOrd="0" presId="urn:microsoft.com/office/officeart/2018/5/layout/IconCircleLabelList"/>
    <dgm:cxn modelId="{63EAE03C-F7F6-4D2E-BD0B-66B5FD48DA9F}" type="presParOf" srcId="{E3CB278D-746F-47A0-AF02-0D372FC8243F}" destId="{63576C35-8725-41FC-B3A9-B9CF9C47B1CE}" srcOrd="1" destOrd="0" presId="urn:microsoft.com/office/officeart/2018/5/layout/IconCircleLabelList"/>
    <dgm:cxn modelId="{E5C4C61A-57F6-4CE5-9F23-D4C8883EBD5D}" type="presParOf" srcId="{E3CB278D-746F-47A0-AF02-0D372FC8243F}" destId="{BF293EEA-3D7D-455D-A6BA-839F8B5469F8}" srcOrd="2" destOrd="0" presId="urn:microsoft.com/office/officeart/2018/5/layout/IconCircleLabelList"/>
    <dgm:cxn modelId="{C8E904B4-693C-428D-A870-A586FAE9406D}" type="presParOf" srcId="{E3CB278D-746F-47A0-AF02-0D372FC8243F}" destId="{EB9F3AB6-FF7A-4BE3-88AB-1B519C590D25}" srcOrd="3" destOrd="0" presId="urn:microsoft.com/office/officeart/2018/5/layout/IconCircleLabelList"/>
    <dgm:cxn modelId="{30BD611A-9A43-4C17-A832-03170F7A2B72}" type="presParOf" srcId="{845A40B9-B2C2-49A5-8030-D86B223A4D9C}" destId="{4D62407A-C39C-45B4-858F-9090A4C41274}" srcOrd="3" destOrd="0" presId="urn:microsoft.com/office/officeart/2018/5/layout/IconCircleLabelList"/>
    <dgm:cxn modelId="{E58F2ADE-05EE-46D9-B714-C5F0B95E247E}" type="presParOf" srcId="{845A40B9-B2C2-49A5-8030-D86B223A4D9C}" destId="{EA3C5621-F4E6-4FBC-AC16-E0DD2FCE0858}" srcOrd="4" destOrd="0" presId="urn:microsoft.com/office/officeart/2018/5/layout/IconCircleLabelList"/>
    <dgm:cxn modelId="{2B3AD95E-408F-47DF-9233-184D95355C92}" type="presParOf" srcId="{EA3C5621-F4E6-4FBC-AC16-E0DD2FCE0858}" destId="{34320EA4-AEB5-48BD-93DE-E70F27B8F9DB}" srcOrd="0" destOrd="0" presId="urn:microsoft.com/office/officeart/2018/5/layout/IconCircleLabelList"/>
    <dgm:cxn modelId="{08FF083B-1A5E-497A-AF37-F5C6EF61C36B}" type="presParOf" srcId="{EA3C5621-F4E6-4FBC-AC16-E0DD2FCE0858}" destId="{E7360395-4B65-48F0-A243-C84C638CD1E1}" srcOrd="1" destOrd="0" presId="urn:microsoft.com/office/officeart/2018/5/layout/IconCircleLabelList"/>
    <dgm:cxn modelId="{7C1997DE-C473-4DA2-9890-DBDAB6A3C3BC}" type="presParOf" srcId="{EA3C5621-F4E6-4FBC-AC16-E0DD2FCE0858}" destId="{E3D5B49D-5D4D-4CFB-9569-C831BC8413F8}" srcOrd="2" destOrd="0" presId="urn:microsoft.com/office/officeart/2018/5/layout/IconCircleLabelList"/>
    <dgm:cxn modelId="{03A38123-C7A3-45B3-ACC6-7598E4B8FAD7}" type="presParOf" srcId="{EA3C5621-F4E6-4FBC-AC16-E0DD2FCE0858}" destId="{F2706B7C-9CC2-4F5C-BC5F-D788699D02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AD4369-1D7D-491D-ACB3-B416D63F53E4}" type="doc">
      <dgm:prSet loTypeId="urn:microsoft.com/office/officeart/2011/layout/HexagonRadial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8426A93-8600-4240-890B-3065C0D12011}">
      <dgm:prSet phldrT="[Text]" custT="1"/>
      <dgm:spPr/>
      <dgm:t>
        <a:bodyPr/>
        <a:lstStyle/>
        <a:p>
          <a:r>
            <a:rPr lang="en-AU" sz="2400" b="1" dirty="0">
              <a:solidFill>
                <a:schemeClr val="accent6">
                  <a:lumMod val="20000"/>
                  <a:lumOff val="80000"/>
                </a:schemeClr>
              </a:solidFill>
            </a:rPr>
            <a:t>Software and Tools</a:t>
          </a:r>
        </a:p>
      </dgm:t>
    </dgm:pt>
    <dgm:pt modelId="{29BE1946-67DC-43B4-9817-68181BBF313C}" type="parTrans" cxnId="{ACF0F6E3-F8CD-428A-8883-67D66FB965B4}">
      <dgm:prSet/>
      <dgm:spPr/>
      <dgm:t>
        <a:bodyPr/>
        <a:lstStyle/>
        <a:p>
          <a:endParaRPr lang="en-AU"/>
        </a:p>
      </dgm:t>
    </dgm:pt>
    <dgm:pt modelId="{35320546-499B-49EC-BDAF-0F45E138024F}" type="sibTrans" cxnId="{ACF0F6E3-F8CD-428A-8883-67D66FB965B4}">
      <dgm:prSet/>
      <dgm:spPr/>
      <dgm:t>
        <a:bodyPr/>
        <a:lstStyle/>
        <a:p>
          <a:endParaRPr lang="en-AU"/>
        </a:p>
      </dgm:t>
    </dgm:pt>
    <dgm:pt modelId="{8A194F69-0438-4B84-82B7-4D98C95B194B}">
      <dgm:prSet phldrT="[Text]" custT="1"/>
      <dgm:spPr/>
      <dgm:t>
        <a:bodyPr/>
        <a:lstStyle/>
        <a:p>
          <a:r>
            <a:rPr lang="en-AU" sz="2400" dirty="0" err="1"/>
            <a:t>Invision</a:t>
          </a:r>
          <a:endParaRPr lang="en-AU" sz="2400" dirty="0"/>
        </a:p>
      </dgm:t>
    </dgm:pt>
    <dgm:pt modelId="{C9BB656D-5392-4166-A496-2910E84FF7EB}" type="parTrans" cxnId="{2CBD63A5-6230-4A1D-A072-39A47C1BACBB}">
      <dgm:prSet/>
      <dgm:spPr/>
      <dgm:t>
        <a:bodyPr/>
        <a:lstStyle/>
        <a:p>
          <a:endParaRPr lang="en-AU"/>
        </a:p>
      </dgm:t>
    </dgm:pt>
    <dgm:pt modelId="{F171421A-587C-426F-8FEE-C03D476A0DE8}" type="sibTrans" cxnId="{2CBD63A5-6230-4A1D-A072-39A47C1BACBB}">
      <dgm:prSet/>
      <dgm:spPr/>
      <dgm:t>
        <a:bodyPr/>
        <a:lstStyle/>
        <a:p>
          <a:endParaRPr lang="en-AU"/>
        </a:p>
      </dgm:t>
    </dgm:pt>
    <dgm:pt modelId="{5127FAB2-F8D1-4627-89A6-A1ABEA924C89}">
      <dgm:prSet phldrT="[Text]" custT="1"/>
      <dgm:spPr/>
      <dgm:t>
        <a:bodyPr/>
        <a:lstStyle/>
        <a:p>
          <a:r>
            <a:rPr lang="en-AU" sz="2400" dirty="0" err="1"/>
            <a:t>Github</a:t>
          </a:r>
        </a:p>
      </dgm:t>
    </dgm:pt>
    <dgm:pt modelId="{186182A9-9015-46EA-A651-5149F7058845}" type="parTrans" cxnId="{BA32BF5E-7107-4A71-8BAA-8E005253B49D}">
      <dgm:prSet/>
      <dgm:spPr/>
      <dgm:t>
        <a:bodyPr/>
        <a:lstStyle/>
        <a:p>
          <a:endParaRPr lang="en-AU"/>
        </a:p>
      </dgm:t>
    </dgm:pt>
    <dgm:pt modelId="{2F5BBE76-BAC9-434B-9E8B-6ECC537E93F3}" type="sibTrans" cxnId="{BA32BF5E-7107-4A71-8BAA-8E005253B49D}">
      <dgm:prSet/>
      <dgm:spPr/>
      <dgm:t>
        <a:bodyPr/>
        <a:lstStyle/>
        <a:p>
          <a:endParaRPr lang="en-AU"/>
        </a:p>
      </dgm:t>
    </dgm:pt>
    <dgm:pt modelId="{1AED2271-DC62-4834-AD32-F57DDD89687B}">
      <dgm:prSet phldrT="[Text]" custT="1"/>
      <dgm:spPr/>
      <dgm:t>
        <a:bodyPr/>
        <a:lstStyle/>
        <a:p>
          <a:r>
            <a:rPr lang="en-AU" sz="2400" dirty="0"/>
            <a:t>Lucid Chart</a:t>
          </a:r>
        </a:p>
      </dgm:t>
    </dgm:pt>
    <dgm:pt modelId="{892ADE38-9383-47A1-B28D-05867CE197F4}" type="sibTrans" cxnId="{7A36972C-23A4-49F4-8C28-3F4CD44DB468}">
      <dgm:prSet/>
      <dgm:spPr/>
      <dgm:t>
        <a:bodyPr/>
        <a:lstStyle/>
        <a:p>
          <a:endParaRPr lang="en-AU"/>
        </a:p>
      </dgm:t>
    </dgm:pt>
    <dgm:pt modelId="{1DBD8109-78DD-410E-AF2F-687D6609B751}" type="parTrans" cxnId="{7A36972C-23A4-49F4-8C28-3F4CD44DB468}">
      <dgm:prSet/>
      <dgm:spPr/>
      <dgm:t>
        <a:bodyPr/>
        <a:lstStyle/>
        <a:p>
          <a:endParaRPr lang="en-AU"/>
        </a:p>
      </dgm:t>
    </dgm:pt>
    <dgm:pt modelId="{DDB28B16-1CA1-400F-93DF-7782A9576A8F}">
      <dgm:prSet phldrT="[Text]" custT="1"/>
      <dgm:spPr/>
      <dgm:t>
        <a:bodyPr/>
        <a:lstStyle/>
        <a:p>
          <a:r>
            <a:rPr lang="en-AU" sz="2400" dirty="0"/>
            <a:t>Zoom</a:t>
          </a:r>
        </a:p>
      </dgm:t>
    </dgm:pt>
    <dgm:pt modelId="{F2389AAA-46AC-41C9-924D-10E593FD4506}" type="sibTrans" cxnId="{56EB4B80-3C8D-4110-B548-EB2B4758E877}">
      <dgm:prSet/>
      <dgm:spPr/>
      <dgm:t>
        <a:bodyPr/>
        <a:lstStyle/>
        <a:p>
          <a:endParaRPr lang="en-AU"/>
        </a:p>
      </dgm:t>
    </dgm:pt>
    <dgm:pt modelId="{7D66400D-DFE4-4A84-8EA2-8767B80EED1D}" type="parTrans" cxnId="{56EB4B80-3C8D-4110-B548-EB2B4758E877}">
      <dgm:prSet/>
      <dgm:spPr/>
      <dgm:t>
        <a:bodyPr/>
        <a:lstStyle/>
        <a:p>
          <a:endParaRPr lang="en-AU"/>
        </a:p>
      </dgm:t>
    </dgm:pt>
    <dgm:pt modelId="{F79B80DA-9B9F-43F1-95E2-216D6A70231B}">
      <dgm:prSet phldrT="[Text]" custT="1"/>
      <dgm:spPr/>
      <dgm:t>
        <a:bodyPr/>
        <a:lstStyle/>
        <a:p>
          <a:r>
            <a:rPr lang="en-AU" sz="2400" dirty="0"/>
            <a:t>Ms Teams</a:t>
          </a:r>
        </a:p>
      </dgm:t>
    </dgm:pt>
    <dgm:pt modelId="{A02F17C0-D404-4708-8F32-B620A02518FC}" type="sibTrans" cxnId="{846CFDC7-F9EE-4BD6-9C20-6FE04AE7A68A}">
      <dgm:prSet/>
      <dgm:spPr/>
      <dgm:t>
        <a:bodyPr/>
        <a:lstStyle/>
        <a:p>
          <a:endParaRPr lang="en-AU"/>
        </a:p>
      </dgm:t>
    </dgm:pt>
    <dgm:pt modelId="{55891A34-B342-4BAF-8511-4FCD54CFF87E}" type="parTrans" cxnId="{846CFDC7-F9EE-4BD6-9C20-6FE04AE7A68A}">
      <dgm:prSet/>
      <dgm:spPr/>
      <dgm:t>
        <a:bodyPr/>
        <a:lstStyle/>
        <a:p>
          <a:endParaRPr lang="en-AU"/>
        </a:p>
      </dgm:t>
    </dgm:pt>
    <dgm:pt modelId="{EF5C82E9-1875-4F4A-8518-923A407D8016}" type="pres">
      <dgm:prSet presAssocID="{51AD4369-1D7D-491D-ACB3-B416D63F53E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4956CC3-CA92-4ABB-B878-177BA88A06DB}" type="pres">
      <dgm:prSet presAssocID="{F8426A93-8600-4240-890B-3065C0D12011}" presName="Parent" presStyleLbl="node0" presStyleIdx="0" presStyleCnt="1">
        <dgm:presLayoutVars>
          <dgm:chMax val="6"/>
          <dgm:chPref val="6"/>
        </dgm:presLayoutVars>
      </dgm:prSet>
      <dgm:spPr/>
    </dgm:pt>
    <dgm:pt modelId="{1DDCE967-4617-4733-A401-413FD6859429}" type="pres">
      <dgm:prSet presAssocID="{F79B80DA-9B9F-43F1-95E2-216D6A70231B}" presName="Accent1" presStyleCnt="0"/>
      <dgm:spPr/>
    </dgm:pt>
    <dgm:pt modelId="{C3B31A06-FBAA-488E-8B84-5D4556E1EF96}" type="pres">
      <dgm:prSet presAssocID="{F79B80DA-9B9F-43F1-95E2-216D6A70231B}" presName="Accent" presStyleLbl="bgShp" presStyleIdx="0" presStyleCnt="5"/>
      <dgm:spPr/>
    </dgm:pt>
    <dgm:pt modelId="{E6EAE688-B771-42A4-8698-58A21CBD4BD5}" type="pres">
      <dgm:prSet presAssocID="{F79B80DA-9B9F-43F1-95E2-216D6A70231B}" presName="Child1" presStyleLbl="node1" presStyleIdx="0" presStyleCnt="5" custLinFactY="100000" custLinFactNeighborX="-93091" custLinFactNeighborY="100128">
        <dgm:presLayoutVars>
          <dgm:chMax val="0"/>
          <dgm:chPref val="0"/>
          <dgm:bulletEnabled val="1"/>
        </dgm:presLayoutVars>
      </dgm:prSet>
      <dgm:spPr/>
    </dgm:pt>
    <dgm:pt modelId="{4C0BE1D6-62C2-43E3-9746-F154C8BBF875}" type="pres">
      <dgm:prSet presAssocID="{DDB28B16-1CA1-400F-93DF-7782A9576A8F}" presName="Accent2" presStyleCnt="0"/>
      <dgm:spPr/>
    </dgm:pt>
    <dgm:pt modelId="{98F57A32-E1FE-4604-B52A-CDB53DBE3CF1}" type="pres">
      <dgm:prSet presAssocID="{DDB28B16-1CA1-400F-93DF-7782A9576A8F}" presName="Accent" presStyleLbl="bgShp" presStyleIdx="1" presStyleCnt="5" custLinFactX="-2900000" custLinFactY="1188309" custLinFactNeighborX="-2905708" custLinFactNeighborY="1200000"/>
      <dgm:spPr/>
    </dgm:pt>
    <dgm:pt modelId="{C99D83A3-7410-428F-8C21-7920725DB806}" type="pres">
      <dgm:prSet presAssocID="{DDB28B16-1CA1-400F-93DF-7782A9576A8F}" presName="Child2" presStyleLbl="node1" presStyleIdx="1" presStyleCnt="5" custLinFactNeighborX="-81752" custLinFactNeighborY="-52624">
        <dgm:presLayoutVars>
          <dgm:chMax val="0"/>
          <dgm:chPref val="0"/>
          <dgm:bulletEnabled val="1"/>
        </dgm:presLayoutVars>
      </dgm:prSet>
      <dgm:spPr/>
    </dgm:pt>
    <dgm:pt modelId="{43B3F2C7-8C24-460B-BDA0-822B7557AECD}" type="pres">
      <dgm:prSet presAssocID="{1AED2271-DC62-4834-AD32-F57DDD89687B}" presName="Accent3" presStyleCnt="0"/>
      <dgm:spPr/>
    </dgm:pt>
    <dgm:pt modelId="{4E8C0327-B6A7-4229-B1B9-B630FDB70F1A}" type="pres">
      <dgm:prSet presAssocID="{1AED2271-DC62-4834-AD32-F57DDD89687B}" presName="Accent" presStyleLbl="bgShp" presStyleIdx="2" presStyleCnt="5" custLinFactY="1300000" custLinFactNeighborX="-52917" custLinFactNeighborY="1349761"/>
      <dgm:spPr/>
    </dgm:pt>
    <dgm:pt modelId="{154F6580-90E7-4C02-AB99-3A5352297BB3}" type="pres">
      <dgm:prSet presAssocID="{1AED2271-DC62-4834-AD32-F57DDD89687B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6E9E000-5145-413A-B31E-16543C74E75F}" type="pres">
      <dgm:prSet presAssocID="{8A194F69-0438-4B84-82B7-4D98C95B194B}" presName="Accent4" presStyleCnt="0"/>
      <dgm:spPr/>
    </dgm:pt>
    <dgm:pt modelId="{21F79FE9-6718-4E3A-BF66-6F95D4CC25DC}" type="pres">
      <dgm:prSet presAssocID="{8A194F69-0438-4B84-82B7-4D98C95B194B}" presName="Accent" presStyleLbl="bgShp" presStyleIdx="3" presStyleCnt="5" custLinFactX="787500" custLinFactY="-271414" custLinFactNeighborX="800000" custLinFactNeighborY="-300000"/>
      <dgm:spPr/>
    </dgm:pt>
    <dgm:pt modelId="{4D7572FE-E2F8-4D4B-8309-109506A43FC0}" type="pres">
      <dgm:prSet presAssocID="{8A194F69-0438-4B84-82B7-4D98C95B194B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0B54B22-994E-4297-B763-4482389C8EE8}" type="pres">
      <dgm:prSet presAssocID="{5127FAB2-F8D1-4627-89A6-A1ABEA924C89}" presName="Accent5" presStyleCnt="0"/>
      <dgm:spPr/>
    </dgm:pt>
    <dgm:pt modelId="{3317452C-2B2F-43AE-8A5E-B65E34B65E7E}" type="pres">
      <dgm:prSet presAssocID="{5127FAB2-F8D1-4627-89A6-A1ABEA924C89}" presName="Accent" presStyleLbl="bgShp" presStyleIdx="4" presStyleCnt="5" custLinFactNeighborX="-88197" custLinFactNeighborY="2247"/>
      <dgm:spPr/>
    </dgm:pt>
    <dgm:pt modelId="{DCA0DBBA-641A-4167-AA1C-681CDB2EEE29}" type="pres">
      <dgm:prSet presAssocID="{5127FAB2-F8D1-4627-89A6-A1ABEA924C89}" presName="Child5" presStyleLbl="node1" presStyleIdx="4" presStyleCnt="5" custLinFactY="-263" custLinFactNeighborX="270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1B8D0800-B46D-4BA4-B857-2B3CE821F930}" type="presOf" srcId="{5127FAB2-F8D1-4627-89A6-A1ABEA924C89}" destId="{DCA0DBBA-641A-4167-AA1C-681CDB2EEE29}" srcOrd="0" destOrd="0" presId="urn:microsoft.com/office/officeart/2011/layout/HexagonRadial"/>
    <dgm:cxn modelId="{7A36972C-23A4-49F4-8C28-3F4CD44DB468}" srcId="{F8426A93-8600-4240-890B-3065C0D12011}" destId="{1AED2271-DC62-4834-AD32-F57DDD89687B}" srcOrd="2" destOrd="0" parTransId="{1DBD8109-78DD-410E-AF2F-687D6609B751}" sibTransId="{892ADE38-9383-47A1-B28D-05867CE197F4}"/>
    <dgm:cxn modelId="{BA32BF5E-7107-4A71-8BAA-8E005253B49D}" srcId="{F8426A93-8600-4240-890B-3065C0D12011}" destId="{5127FAB2-F8D1-4627-89A6-A1ABEA924C89}" srcOrd="4" destOrd="0" parTransId="{186182A9-9015-46EA-A651-5149F7058845}" sibTransId="{2F5BBE76-BAC9-434B-9E8B-6ECC537E93F3}"/>
    <dgm:cxn modelId="{885D7261-A8F3-4A3D-9184-CA4AEC383031}" type="presOf" srcId="{1AED2271-DC62-4834-AD32-F57DDD89687B}" destId="{154F6580-90E7-4C02-AB99-3A5352297BB3}" srcOrd="0" destOrd="0" presId="urn:microsoft.com/office/officeart/2011/layout/HexagonRadial"/>
    <dgm:cxn modelId="{7542B072-1339-4C47-8D38-46A4059F1011}" type="presOf" srcId="{51AD4369-1D7D-491D-ACB3-B416D63F53E4}" destId="{EF5C82E9-1875-4F4A-8518-923A407D8016}" srcOrd="0" destOrd="0" presId="urn:microsoft.com/office/officeart/2011/layout/HexagonRadial"/>
    <dgm:cxn modelId="{56EB4B80-3C8D-4110-B548-EB2B4758E877}" srcId="{F8426A93-8600-4240-890B-3065C0D12011}" destId="{DDB28B16-1CA1-400F-93DF-7782A9576A8F}" srcOrd="1" destOrd="0" parTransId="{7D66400D-DFE4-4A84-8EA2-8767B80EED1D}" sibTransId="{F2389AAA-46AC-41C9-924D-10E593FD4506}"/>
    <dgm:cxn modelId="{CD367081-AD66-4CAE-B63E-8B87AF2B079B}" type="presOf" srcId="{F79B80DA-9B9F-43F1-95E2-216D6A70231B}" destId="{E6EAE688-B771-42A4-8698-58A21CBD4BD5}" srcOrd="0" destOrd="0" presId="urn:microsoft.com/office/officeart/2011/layout/HexagonRadial"/>
    <dgm:cxn modelId="{5E378B86-EE82-459E-BE9D-232A7A7B92CC}" type="presOf" srcId="{8A194F69-0438-4B84-82B7-4D98C95B194B}" destId="{4D7572FE-E2F8-4D4B-8309-109506A43FC0}" srcOrd="0" destOrd="0" presId="urn:microsoft.com/office/officeart/2011/layout/HexagonRadial"/>
    <dgm:cxn modelId="{F1995F9B-BC3B-4966-A75F-14F8E3610A38}" type="presOf" srcId="{DDB28B16-1CA1-400F-93DF-7782A9576A8F}" destId="{C99D83A3-7410-428F-8C21-7920725DB806}" srcOrd="0" destOrd="0" presId="urn:microsoft.com/office/officeart/2011/layout/HexagonRadial"/>
    <dgm:cxn modelId="{2CBD63A5-6230-4A1D-A072-39A47C1BACBB}" srcId="{F8426A93-8600-4240-890B-3065C0D12011}" destId="{8A194F69-0438-4B84-82B7-4D98C95B194B}" srcOrd="3" destOrd="0" parTransId="{C9BB656D-5392-4166-A496-2910E84FF7EB}" sibTransId="{F171421A-587C-426F-8FEE-C03D476A0DE8}"/>
    <dgm:cxn modelId="{846CFDC7-F9EE-4BD6-9C20-6FE04AE7A68A}" srcId="{F8426A93-8600-4240-890B-3065C0D12011}" destId="{F79B80DA-9B9F-43F1-95E2-216D6A70231B}" srcOrd="0" destOrd="0" parTransId="{55891A34-B342-4BAF-8511-4FCD54CFF87E}" sibTransId="{A02F17C0-D404-4708-8F32-B620A02518FC}"/>
    <dgm:cxn modelId="{ACF0F6E3-F8CD-428A-8883-67D66FB965B4}" srcId="{51AD4369-1D7D-491D-ACB3-B416D63F53E4}" destId="{F8426A93-8600-4240-890B-3065C0D12011}" srcOrd="0" destOrd="0" parTransId="{29BE1946-67DC-43B4-9817-68181BBF313C}" sibTransId="{35320546-499B-49EC-BDAF-0F45E138024F}"/>
    <dgm:cxn modelId="{4D7EE2E7-EC2D-4D1D-8404-87F373587B73}" type="presOf" srcId="{F8426A93-8600-4240-890B-3065C0D12011}" destId="{E4956CC3-CA92-4ABB-B878-177BA88A06DB}" srcOrd="0" destOrd="0" presId="urn:microsoft.com/office/officeart/2011/layout/HexagonRadial"/>
    <dgm:cxn modelId="{D2E52417-F3E4-464C-A9C7-3A0BC9A104FB}" type="presParOf" srcId="{EF5C82E9-1875-4F4A-8518-923A407D8016}" destId="{E4956CC3-CA92-4ABB-B878-177BA88A06DB}" srcOrd="0" destOrd="0" presId="urn:microsoft.com/office/officeart/2011/layout/HexagonRadial"/>
    <dgm:cxn modelId="{4A8A5E8B-8D90-4DE6-9AA4-74AEED9A45BA}" type="presParOf" srcId="{EF5C82E9-1875-4F4A-8518-923A407D8016}" destId="{1DDCE967-4617-4733-A401-413FD6859429}" srcOrd="1" destOrd="0" presId="urn:microsoft.com/office/officeart/2011/layout/HexagonRadial"/>
    <dgm:cxn modelId="{17DC650B-0778-4C56-B78A-A47E7C45A4DB}" type="presParOf" srcId="{1DDCE967-4617-4733-A401-413FD6859429}" destId="{C3B31A06-FBAA-488E-8B84-5D4556E1EF96}" srcOrd="0" destOrd="0" presId="urn:microsoft.com/office/officeart/2011/layout/HexagonRadial"/>
    <dgm:cxn modelId="{0BF8CA20-14F9-4FA8-A1C1-AA28921994C3}" type="presParOf" srcId="{EF5C82E9-1875-4F4A-8518-923A407D8016}" destId="{E6EAE688-B771-42A4-8698-58A21CBD4BD5}" srcOrd="2" destOrd="0" presId="urn:microsoft.com/office/officeart/2011/layout/HexagonRadial"/>
    <dgm:cxn modelId="{526353C2-76CD-4AEA-AD35-1CB78A3032E8}" type="presParOf" srcId="{EF5C82E9-1875-4F4A-8518-923A407D8016}" destId="{4C0BE1D6-62C2-43E3-9746-F154C8BBF875}" srcOrd="3" destOrd="0" presId="urn:microsoft.com/office/officeart/2011/layout/HexagonRadial"/>
    <dgm:cxn modelId="{8A29B660-2AB3-463E-9C54-169F16FB9EB3}" type="presParOf" srcId="{4C0BE1D6-62C2-43E3-9746-F154C8BBF875}" destId="{98F57A32-E1FE-4604-B52A-CDB53DBE3CF1}" srcOrd="0" destOrd="0" presId="urn:microsoft.com/office/officeart/2011/layout/HexagonRadial"/>
    <dgm:cxn modelId="{D4A0E024-A1BB-4C71-9D6B-3413A154EC21}" type="presParOf" srcId="{EF5C82E9-1875-4F4A-8518-923A407D8016}" destId="{C99D83A3-7410-428F-8C21-7920725DB806}" srcOrd="4" destOrd="0" presId="urn:microsoft.com/office/officeart/2011/layout/HexagonRadial"/>
    <dgm:cxn modelId="{C937307F-2AAE-488D-9DF1-A81E73116904}" type="presParOf" srcId="{EF5C82E9-1875-4F4A-8518-923A407D8016}" destId="{43B3F2C7-8C24-460B-BDA0-822B7557AECD}" srcOrd="5" destOrd="0" presId="urn:microsoft.com/office/officeart/2011/layout/HexagonRadial"/>
    <dgm:cxn modelId="{7693D83A-5033-476A-B3C2-4FFE1258FBB3}" type="presParOf" srcId="{43B3F2C7-8C24-460B-BDA0-822B7557AECD}" destId="{4E8C0327-B6A7-4229-B1B9-B630FDB70F1A}" srcOrd="0" destOrd="0" presId="urn:microsoft.com/office/officeart/2011/layout/HexagonRadial"/>
    <dgm:cxn modelId="{F3C6B86D-5ADB-40AC-BE67-540B508DFEC6}" type="presParOf" srcId="{EF5C82E9-1875-4F4A-8518-923A407D8016}" destId="{154F6580-90E7-4C02-AB99-3A5352297BB3}" srcOrd="6" destOrd="0" presId="urn:microsoft.com/office/officeart/2011/layout/HexagonRadial"/>
    <dgm:cxn modelId="{492F103E-C7DC-44C3-B3A7-6DACD039E125}" type="presParOf" srcId="{EF5C82E9-1875-4F4A-8518-923A407D8016}" destId="{76E9E000-5145-413A-B31E-16543C74E75F}" srcOrd="7" destOrd="0" presId="urn:microsoft.com/office/officeart/2011/layout/HexagonRadial"/>
    <dgm:cxn modelId="{97887D46-74DB-4297-89FA-2393BF50FFE8}" type="presParOf" srcId="{76E9E000-5145-413A-B31E-16543C74E75F}" destId="{21F79FE9-6718-4E3A-BF66-6F95D4CC25DC}" srcOrd="0" destOrd="0" presId="urn:microsoft.com/office/officeart/2011/layout/HexagonRadial"/>
    <dgm:cxn modelId="{AA9D6261-77D7-4A39-8F65-9D6FB8C472C5}" type="presParOf" srcId="{EF5C82E9-1875-4F4A-8518-923A407D8016}" destId="{4D7572FE-E2F8-4D4B-8309-109506A43FC0}" srcOrd="8" destOrd="0" presId="urn:microsoft.com/office/officeart/2011/layout/HexagonRadial"/>
    <dgm:cxn modelId="{F04430AB-21CB-436C-93A7-4C89654DF5EA}" type="presParOf" srcId="{EF5C82E9-1875-4F4A-8518-923A407D8016}" destId="{00B54B22-994E-4297-B763-4482389C8EE8}" srcOrd="9" destOrd="0" presId="urn:microsoft.com/office/officeart/2011/layout/HexagonRadial"/>
    <dgm:cxn modelId="{4F9C508E-83D5-407C-A6FA-DFEC5DD83B87}" type="presParOf" srcId="{00B54B22-994E-4297-B763-4482389C8EE8}" destId="{3317452C-2B2F-43AE-8A5E-B65E34B65E7E}" srcOrd="0" destOrd="0" presId="urn:microsoft.com/office/officeart/2011/layout/HexagonRadial"/>
    <dgm:cxn modelId="{D159012F-2DDD-4888-A719-38BEDC4E0A6A}" type="presParOf" srcId="{EF5C82E9-1875-4F4A-8518-923A407D8016}" destId="{DCA0DBBA-641A-4167-AA1C-681CDB2EEE29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C993C-1808-4556-966A-476C506B4F18}">
      <dsp:nvSpPr>
        <dsp:cNvPr id="0" name=""/>
        <dsp:cNvSpPr/>
      </dsp:nvSpPr>
      <dsp:spPr>
        <a:xfrm>
          <a:off x="264008" y="10239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70AC9-64D1-484E-A11F-BDBD3F5717BE}">
      <dsp:nvSpPr>
        <dsp:cNvPr id="0" name=""/>
        <dsp:cNvSpPr/>
      </dsp:nvSpPr>
      <dsp:spPr>
        <a:xfrm>
          <a:off x="550151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FA2D2-EDDD-449C-86A6-304110CEAB6B}">
      <dsp:nvSpPr>
        <dsp:cNvPr id="0" name=""/>
        <dsp:cNvSpPr/>
      </dsp:nvSpPr>
      <dsp:spPr>
        <a:xfrm>
          <a:off x="1918575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0" i="0" u="none" strike="noStrike" kern="1200" cap="none" baseline="0" noProof="0" dirty="0">
              <a:latin typeface="Century Gothic"/>
            </a:rPr>
            <a:t>Project for </a:t>
          </a:r>
          <a:r>
            <a:rPr lang="en-AU" sz="2400" b="0" i="0" u="none" strike="noStrike" kern="1200" cap="none" baseline="0" noProof="0" dirty="0" err="1">
              <a:latin typeface="Century Gothic"/>
            </a:rPr>
            <a:t>Babtye</a:t>
          </a:r>
          <a:r>
            <a:rPr lang="en-AU" sz="2400" b="0" i="0" u="none" strike="noStrike" kern="1200" cap="none" baseline="0" noProof="0" dirty="0">
              <a:latin typeface="Century Gothic"/>
            </a:rPr>
            <a:t> Clothing Store</a:t>
          </a:r>
          <a:endParaRPr lang="en-AU" sz="2400" b="0" i="0" u="none" strike="noStrike" kern="1200" cap="none" baseline="0" noProof="0" dirty="0">
            <a:solidFill>
              <a:srgbClr val="010000"/>
            </a:solidFill>
            <a:latin typeface="Century Gothic"/>
          </a:endParaRPr>
        </a:p>
      </dsp:txBody>
      <dsp:txXfrm>
        <a:off x="1918575" y="102390"/>
        <a:ext cx="3211807" cy="1362585"/>
      </dsp:txXfrm>
    </dsp:sp>
    <dsp:sp modelId="{71AF0A1C-4900-4200-AC54-28DED1FEB5C2}">
      <dsp:nvSpPr>
        <dsp:cNvPr id="0" name=""/>
        <dsp:cNvSpPr/>
      </dsp:nvSpPr>
      <dsp:spPr>
        <a:xfrm>
          <a:off x="5690016" y="102390"/>
          <a:ext cx="1362585" cy="1362585"/>
        </a:xfrm>
        <a:prstGeom prst="ellipse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A55C3-C8E8-4F3C-887D-2D92B2B21753}">
      <dsp:nvSpPr>
        <dsp:cNvPr id="0" name=""/>
        <dsp:cNvSpPr/>
      </dsp:nvSpPr>
      <dsp:spPr>
        <a:xfrm>
          <a:off x="5976159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36B2E-2847-4D77-AAD2-27C9F9237E50}">
      <dsp:nvSpPr>
        <dsp:cNvPr id="0" name=""/>
        <dsp:cNvSpPr/>
      </dsp:nvSpPr>
      <dsp:spPr>
        <a:xfrm>
          <a:off x="7344584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>
              <a:latin typeface="Century Gothic" panose="020B0502020202020204"/>
            </a:rPr>
            <a:t>Envisioned Solution: Working app and database</a:t>
          </a:r>
          <a:endParaRPr lang="en-AU" sz="2400" kern="1200" dirty="0"/>
        </a:p>
      </dsp:txBody>
      <dsp:txXfrm>
        <a:off x="7344584" y="102390"/>
        <a:ext cx="3211807" cy="1362585"/>
      </dsp:txXfrm>
    </dsp:sp>
    <dsp:sp modelId="{837C529B-3531-4B20-81D8-8885BD34ECAE}">
      <dsp:nvSpPr>
        <dsp:cNvPr id="0" name=""/>
        <dsp:cNvSpPr/>
      </dsp:nvSpPr>
      <dsp:spPr>
        <a:xfrm>
          <a:off x="264008" y="2065086"/>
          <a:ext cx="1362585" cy="1362585"/>
        </a:xfrm>
        <a:prstGeom prst="ellipse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46BC7-468B-46AE-AE4C-CE1886D1CF53}">
      <dsp:nvSpPr>
        <dsp:cNvPr id="0" name=""/>
        <dsp:cNvSpPr/>
      </dsp:nvSpPr>
      <dsp:spPr>
        <a:xfrm>
          <a:off x="550151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AA80-5846-43D0-A14E-BC0C6945C491}">
      <dsp:nvSpPr>
        <dsp:cNvPr id="0" name=""/>
        <dsp:cNvSpPr/>
      </dsp:nvSpPr>
      <dsp:spPr>
        <a:xfrm>
          <a:off x="1918575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>
              <a:latin typeface="Century Gothic" panose="020B0502020202020204"/>
            </a:rPr>
            <a:t>Mobile App for Barcode Reader </a:t>
          </a:r>
          <a:endParaRPr lang="en-AU" sz="2400" kern="1200" dirty="0"/>
        </a:p>
      </dsp:txBody>
      <dsp:txXfrm>
        <a:off x="1918575" y="2065086"/>
        <a:ext cx="3211807" cy="1362585"/>
      </dsp:txXfrm>
    </dsp:sp>
    <dsp:sp modelId="{469ADE57-5A53-47A6-903B-1EEA4AF16C78}">
      <dsp:nvSpPr>
        <dsp:cNvPr id="0" name=""/>
        <dsp:cNvSpPr/>
      </dsp:nvSpPr>
      <dsp:spPr>
        <a:xfrm>
          <a:off x="5690016" y="2065086"/>
          <a:ext cx="1362585" cy="1362585"/>
        </a:xfrm>
        <a:prstGeom prst="ellips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74030-9F03-499E-9837-FD227D11A68E}">
      <dsp:nvSpPr>
        <dsp:cNvPr id="0" name=""/>
        <dsp:cNvSpPr/>
      </dsp:nvSpPr>
      <dsp:spPr>
        <a:xfrm>
          <a:off x="5976159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4EEE4-BC75-4523-A9A6-853D15BFE8F6}">
      <dsp:nvSpPr>
        <dsp:cNvPr id="0" name=""/>
        <dsp:cNvSpPr/>
      </dsp:nvSpPr>
      <dsp:spPr>
        <a:xfrm>
          <a:off x="7344584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>
              <a:latin typeface="Century Gothic" panose="020B0502020202020204"/>
            </a:rPr>
            <a:t>5 Members </a:t>
          </a:r>
          <a:endParaRPr lang="en-AU" sz="2400" kern="1200" dirty="0"/>
        </a:p>
      </dsp:txBody>
      <dsp:txXfrm>
        <a:off x="7344584" y="2065086"/>
        <a:ext cx="3211807" cy="13625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F6205-6075-4DD2-B878-38E74FA7BC6F}">
      <dsp:nvSpPr>
        <dsp:cNvPr id="0" name=""/>
        <dsp:cNvSpPr/>
      </dsp:nvSpPr>
      <dsp:spPr>
        <a:xfrm>
          <a:off x="2572" y="1106634"/>
          <a:ext cx="529347" cy="529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FF6DD-AA07-42A1-A3FA-CE6718060E71}">
      <dsp:nvSpPr>
        <dsp:cNvPr id="0" name=""/>
        <dsp:cNvSpPr/>
      </dsp:nvSpPr>
      <dsp:spPr>
        <a:xfrm>
          <a:off x="2572" y="1713848"/>
          <a:ext cx="1512421" cy="226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Multitasking</a:t>
          </a:r>
        </a:p>
      </dsp:txBody>
      <dsp:txXfrm>
        <a:off x="2572" y="1713848"/>
        <a:ext cx="1512421" cy="226863"/>
      </dsp:txXfrm>
    </dsp:sp>
    <dsp:sp modelId="{504CF67D-ED45-4A32-8B57-4475FFDCE0E9}">
      <dsp:nvSpPr>
        <dsp:cNvPr id="0" name=""/>
        <dsp:cNvSpPr/>
      </dsp:nvSpPr>
      <dsp:spPr>
        <a:xfrm>
          <a:off x="2572" y="1976929"/>
          <a:ext cx="1512421" cy="94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multiple scans in one code</a:t>
          </a:r>
        </a:p>
      </dsp:txBody>
      <dsp:txXfrm>
        <a:off x="2572" y="1976929"/>
        <a:ext cx="1512421" cy="940561"/>
      </dsp:txXfrm>
    </dsp:sp>
    <dsp:sp modelId="{1623F497-ED6A-4967-9C38-979650FCA09A}">
      <dsp:nvSpPr>
        <dsp:cNvPr id="0" name=""/>
        <dsp:cNvSpPr/>
      </dsp:nvSpPr>
      <dsp:spPr>
        <a:xfrm>
          <a:off x="1779668" y="1106634"/>
          <a:ext cx="529347" cy="529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8F81-21AF-4AD5-997C-ECC9AE910C1C}">
      <dsp:nvSpPr>
        <dsp:cNvPr id="0" name=""/>
        <dsp:cNvSpPr/>
      </dsp:nvSpPr>
      <dsp:spPr>
        <a:xfrm>
          <a:off x="1779668" y="1713848"/>
          <a:ext cx="1512421" cy="226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Any angle</a:t>
          </a:r>
        </a:p>
      </dsp:txBody>
      <dsp:txXfrm>
        <a:off x="1779668" y="1713848"/>
        <a:ext cx="1512421" cy="226863"/>
      </dsp:txXfrm>
    </dsp:sp>
    <dsp:sp modelId="{BA4AC913-39A9-40A2-8534-DF8C8E6A898D}">
      <dsp:nvSpPr>
        <dsp:cNvPr id="0" name=""/>
        <dsp:cNvSpPr/>
      </dsp:nvSpPr>
      <dsp:spPr>
        <a:xfrm>
          <a:off x="1779668" y="1976929"/>
          <a:ext cx="1512421" cy="94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scan at any angle 360 degree</a:t>
          </a:r>
        </a:p>
      </dsp:txBody>
      <dsp:txXfrm>
        <a:off x="1779668" y="1976929"/>
        <a:ext cx="1512421" cy="940561"/>
      </dsp:txXfrm>
    </dsp:sp>
    <dsp:sp modelId="{61F8DEBE-A2DF-47ED-92F4-96020972D036}">
      <dsp:nvSpPr>
        <dsp:cNvPr id="0" name=""/>
        <dsp:cNvSpPr/>
      </dsp:nvSpPr>
      <dsp:spPr>
        <a:xfrm>
          <a:off x="3556763" y="1106634"/>
          <a:ext cx="529347" cy="529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C5FF8-1894-488C-987C-A25EBB4AD1D5}">
      <dsp:nvSpPr>
        <dsp:cNvPr id="0" name=""/>
        <dsp:cNvSpPr/>
      </dsp:nvSpPr>
      <dsp:spPr>
        <a:xfrm>
          <a:off x="3556763" y="1713848"/>
          <a:ext cx="1512421" cy="226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Code Brightness</a:t>
          </a:r>
        </a:p>
      </dsp:txBody>
      <dsp:txXfrm>
        <a:off x="3556763" y="1713848"/>
        <a:ext cx="1512421" cy="226863"/>
      </dsp:txXfrm>
    </dsp:sp>
    <dsp:sp modelId="{4059B2C2-0A0A-446F-A6B5-215037A3733F}">
      <dsp:nvSpPr>
        <dsp:cNvPr id="0" name=""/>
        <dsp:cNvSpPr/>
      </dsp:nvSpPr>
      <dsp:spPr>
        <a:xfrm>
          <a:off x="3556763" y="1976929"/>
          <a:ext cx="1512421" cy="94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scan in low lights</a:t>
          </a:r>
        </a:p>
      </dsp:txBody>
      <dsp:txXfrm>
        <a:off x="3556763" y="1976929"/>
        <a:ext cx="1512421" cy="940561"/>
      </dsp:txXfrm>
    </dsp:sp>
    <dsp:sp modelId="{65773BD3-101E-47A6-B16E-AA35749227B0}">
      <dsp:nvSpPr>
        <dsp:cNvPr id="0" name=""/>
        <dsp:cNvSpPr/>
      </dsp:nvSpPr>
      <dsp:spPr>
        <a:xfrm>
          <a:off x="5333859" y="1106634"/>
          <a:ext cx="529347" cy="529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DFB2F-BD0E-4C35-8CC8-7CBCDE60120E}">
      <dsp:nvSpPr>
        <dsp:cNvPr id="0" name=""/>
        <dsp:cNvSpPr/>
      </dsp:nvSpPr>
      <dsp:spPr>
        <a:xfrm>
          <a:off x="5333859" y="1713848"/>
          <a:ext cx="1512421" cy="226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Scanability</a:t>
          </a:r>
        </a:p>
      </dsp:txBody>
      <dsp:txXfrm>
        <a:off x="5333859" y="1713848"/>
        <a:ext cx="1512421" cy="226863"/>
      </dsp:txXfrm>
    </dsp:sp>
    <dsp:sp modelId="{C86D2479-10F3-4223-86F9-239EE7C51133}">
      <dsp:nvSpPr>
        <dsp:cNvPr id="0" name=""/>
        <dsp:cNvSpPr/>
      </dsp:nvSpPr>
      <dsp:spPr>
        <a:xfrm>
          <a:off x="5333859" y="1976929"/>
          <a:ext cx="1512421" cy="94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scan any damaged, glazed, tiny barcode, curved, low contrast barcodes</a:t>
          </a:r>
        </a:p>
      </dsp:txBody>
      <dsp:txXfrm>
        <a:off x="5333859" y="1976929"/>
        <a:ext cx="1512421" cy="9405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8AAD2-6F40-424D-87AC-995B614E31CB}">
      <dsp:nvSpPr>
        <dsp:cNvPr id="0" name=""/>
        <dsp:cNvSpPr/>
      </dsp:nvSpPr>
      <dsp:spPr>
        <a:xfrm>
          <a:off x="1639" y="1641240"/>
          <a:ext cx="2065392" cy="1703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500" kern="1200" dirty="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To understand the requirements and </a:t>
          </a:r>
          <a:r>
            <a:rPr lang="en-AU" sz="1500" b="0" kern="1200" dirty="0"/>
            <a:t>make changes</a:t>
          </a:r>
        </a:p>
      </dsp:txBody>
      <dsp:txXfrm>
        <a:off x="40842" y="1680443"/>
        <a:ext cx="1986986" cy="1260071"/>
      </dsp:txXfrm>
    </dsp:sp>
    <dsp:sp modelId="{8DFCCAA1-3A28-413E-A71D-7D97FFCF9F21}">
      <dsp:nvSpPr>
        <dsp:cNvPr id="0" name=""/>
        <dsp:cNvSpPr/>
      </dsp:nvSpPr>
      <dsp:spPr>
        <a:xfrm>
          <a:off x="1187746" y="2138227"/>
          <a:ext cx="2142924" cy="2142924"/>
        </a:xfrm>
        <a:prstGeom prst="leftCircularArrow">
          <a:avLst>
            <a:gd name="adj1" fmla="val 2530"/>
            <a:gd name="adj2" fmla="val 306786"/>
            <a:gd name="adj3" fmla="val 2082297"/>
            <a:gd name="adj4" fmla="val 9024489"/>
            <a:gd name="adj5" fmla="val 295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B970CB-A82B-4756-921F-1B906BD0CEA9}">
      <dsp:nvSpPr>
        <dsp:cNvPr id="0" name=""/>
        <dsp:cNvSpPr/>
      </dsp:nvSpPr>
      <dsp:spPr>
        <a:xfrm>
          <a:off x="460615" y="2979718"/>
          <a:ext cx="1835904" cy="7300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Client meeting</a:t>
          </a:r>
        </a:p>
      </dsp:txBody>
      <dsp:txXfrm>
        <a:off x="481998" y="3001101"/>
        <a:ext cx="1793138" cy="687312"/>
      </dsp:txXfrm>
    </dsp:sp>
    <dsp:sp modelId="{E3B5382B-1E68-4B0F-B00C-4C04EFCB8F3A}">
      <dsp:nvSpPr>
        <dsp:cNvPr id="0" name=""/>
        <dsp:cNvSpPr/>
      </dsp:nvSpPr>
      <dsp:spPr>
        <a:xfrm>
          <a:off x="2554654" y="1641240"/>
          <a:ext cx="2065392" cy="1703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163773"/>
              <a:satOff val="3877"/>
              <a:lumOff val="4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500" kern="1200" dirty="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To divide tasks and accomplish goals.</a:t>
          </a:r>
        </a:p>
      </dsp:txBody>
      <dsp:txXfrm>
        <a:off x="2593857" y="2045483"/>
        <a:ext cx="1986986" cy="1260071"/>
      </dsp:txXfrm>
    </dsp:sp>
    <dsp:sp modelId="{133A43E3-592D-4C2C-BF17-C18D2849EE4D}">
      <dsp:nvSpPr>
        <dsp:cNvPr id="0" name=""/>
        <dsp:cNvSpPr/>
      </dsp:nvSpPr>
      <dsp:spPr>
        <a:xfrm>
          <a:off x="3723549" y="638053"/>
          <a:ext cx="2406836" cy="2406836"/>
        </a:xfrm>
        <a:prstGeom prst="circularArrow">
          <a:avLst>
            <a:gd name="adj1" fmla="val 2252"/>
            <a:gd name="adj2" fmla="val 271401"/>
            <a:gd name="adj3" fmla="val 19553088"/>
            <a:gd name="adj4" fmla="val 12575511"/>
            <a:gd name="adj5" fmla="val 2628"/>
          </a:avLst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71FB2B-F40F-4A2C-A623-B92997DBEEEB}">
      <dsp:nvSpPr>
        <dsp:cNvPr id="0" name=""/>
        <dsp:cNvSpPr/>
      </dsp:nvSpPr>
      <dsp:spPr>
        <a:xfrm>
          <a:off x="3013630" y="1276201"/>
          <a:ext cx="1835904" cy="7300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Team meeting</a:t>
          </a:r>
        </a:p>
      </dsp:txBody>
      <dsp:txXfrm>
        <a:off x="3035013" y="1297584"/>
        <a:ext cx="1793138" cy="687312"/>
      </dsp:txXfrm>
    </dsp:sp>
    <dsp:sp modelId="{C6324F7A-8B34-4C34-A5E0-2443ABA706BC}">
      <dsp:nvSpPr>
        <dsp:cNvPr id="0" name=""/>
        <dsp:cNvSpPr/>
      </dsp:nvSpPr>
      <dsp:spPr>
        <a:xfrm>
          <a:off x="5107669" y="1641240"/>
          <a:ext cx="2065392" cy="1703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To get feedbacks on the group task for better results.</a:t>
          </a:r>
        </a:p>
      </dsp:txBody>
      <dsp:txXfrm>
        <a:off x="5146872" y="1680443"/>
        <a:ext cx="1986986" cy="1260071"/>
      </dsp:txXfrm>
    </dsp:sp>
    <dsp:sp modelId="{A6EFFB5F-7946-4B6B-84E0-F941ED0973F0}">
      <dsp:nvSpPr>
        <dsp:cNvPr id="0" name=""/>
        <dsp:cNvSpPr/>
      </dsp:nvSpPr>
      <dsp:spPr>
        <a:xfrm>
          <a:off x="5566646" y="2979718"/>
          <a:ext cx="1835904" cy="7300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Supervisor meeting</a:t>
          </a:r>
        </a:p>
      </dsp:txBody>
      <dsp:txXfrm>
        <a:off x="5588029" y="3001101"/>
        <a:ext cx="1793138" cy="6873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9C4F9-E3A9-4B75-9240-07ACC69EA31D}">
      <dsp:nvSpPr>
        <dsp:cNvPr id="0" name=""/>
        <dsp:cNvSpPr/>
      </dsp:nvSpPr>
      <dsp:spPr>
        <a:xfrm>
          <a:off x="376919" y="59659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C272F-6765-4F92-83D7-83D36B31C2EF}">
      <dsp:nvSpPr>
        <dsp:cNvPr id="0" name=""/>
        <dsp:cNvSpPr/>
      </dsp:nvSpPr>
      <dsp:spPr>
        <a:xfrm>
          <a:off x="376919" y="22752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solidFill>
                <a:srgbClr val="0066FF"/>
              </a:solidFill>
            </a:rPr>
            <a:t>Item 1: What went well?</a:t>
          </a:r>
          <a:endParaRPr lang="en-US" sz="2100" kern="1200" dirty="0">
            <a:solidFill>
              <a:srgbClr val="0066FF"/>
            </a:solidFill>
          </a:endParaRPr>
        </a:p>
      </dsp:txBody>
      <dsp:txXfrm>
        <a:off x="376919" y="2275293"/>
        <a:ext cx="4320000" cy="648000"/>
      </dsp:txXfrm>
    </dsp:sp>
    <dsp:sp modelId="{DD5CC93C-8C15-4E35-B383-6B45901AC9A3}">
      <dsp:nvSpPr>
        <dsp:cNvPr id="0" name=""/>
        <dsp:cNvSpPr/>
      </dsp:nvSpPr>
      <dsp:spPr>
        <a:xfrm>
          <a:off x="376919" y="3000826"/>
          <a:ext cx="4320000" cy="1472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>
              <a:latin typeface="Century Gothic" panose="020B0502020202020204"/>
            </a:rPr>
            <a:t>Good Participation</a:t>
          </a:r>
          <a:endParaRPr lang="en-US" sz="1500" i="1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>
              <a:latin typeface="Century Gothic" panose="020B0502020202020204"/>
            </a:rPr>
            <a:t>Equal work distribuion</a:t>
          </a:r>
          <a:endParaRPr lang="en-US" sz="1500" i="1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>
              <a:latin typeface="Century Gothic" panose="020B0502020202020204"/>
            </a:rPr>
            <a:t>Clear understanding</a:t>
          </a:r>
          <a:endParaRPr lang="en-US" sz="1500" i="1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kern="1200" dirty="0">
              <a:latin typeface="Century Gothic" panose="020B0502020202020204"/>
            </a:rPr>
            <a:t>Positive feedback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i="1" kern="1200" dirty="0">
            <a:latin typeface="Century Gothic" panose="020B0502020202020204"/>
          </a:endParaRPr>
        </a:p>
      </dsp:txBody>
      <dsp:txXfrm>
        <a:off x="376919" y="3000826"/>
        <a:ext cx="4320000" cy="1472416"/>
      </dsp:txXfrm>
    </dsp:sp>
    <dsp:sp modelId="{B764686E-9C63-42F3-B321-5DC7D9F011A1}">
      <dsp:nvSpPr>
        <dsp:cNvPr id="0" name=""/>
        <dsp:cNvSpPr/>
      </dsp:nvSpPr>
      <dsp:spPr>
        <a:xfrm>
          <a:off x="5452920" y="59659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7E60F-B7A6-4E14-B9E7-8A9CEBB00FC7}">
      <dsp:nvSpPr>
        <dsp:cNvPr id="0" name=""/>
        <dsp:cNvSpPr/>
      </dsp:nvSpPr>
      <dsp:spPr>
        <a:xfrm>
          <a:off x="5452920" y="22752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solidFill>
                <a:srgbClr val="00CC00"/>
              </a:solidFill>
            </a:rPr>
            <a:t>Item 2: What could be improved?</a:t>
          </a:r>
          <a:endParaRPr lang="en-AU" sz="2100" kern="1200" dirty="0">
            <a:solidFill>
              <a:srgbClr val="00CC00"/>
            </a:solidFill>
          </a:endParaRPr>
        </a:p>
      </dsp:txBody>
      <dsp:txXfrm>
        <a:off x="5452920" y="2275293"/>
        <a:ext cx="4320000" cy="648000"/>
      </dsp:txXfrm>
    </dsp:sp>
    <dsp:sp modelId="{F1F7E58B-EFA5-4F4D-883E-4D2B18FA0651}">
      <dsp:nvSpPr>
        <dsp:cNvPr id="0" name=""/>
        <dsp:cNvSpPr/>
      </dsp:nvSpPr>
      <dsp:spPr>
        <a:xfrm>
          <a:off x="5452920" y="3000826"/>
          <a:ext cx="4320000" cy="1472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>
              <a:latin typeface="Century Gothic" panose="020B0502020202020204"/>
            </a:rPr>
            <a:t>More stand-up meeting</a:t>
          </a:r>
          <a:endParaRPr lang="en-AU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>
              <a:latin typeface="Century Gothic" panose="020B0502020202020204"/>
            </a:rPr>
            <a:t>Review and monitor of tasks</a:t>
          </a:r>
          <a:endParaRPr lang="en-AU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>
              <a:latin typeface="Century Gothic" panose="020B0502020202020204"/>
            </a:rPr>
            <a:t>Outcomes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>
              <a:latin typeface="Century Gothic" panose="020B0502020202020204"/>
            </a:rPr>
            <a:t>Research</a:t>
          </a:r>
        </a:p>
      </dsp:txBody>
      <dsp:txXfrm>
        <a:off x="5452920" y="3000826"/>
        <a:ext cx="4320000" cy="14724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9C4F9-E3A9-4B75-9240-07ACC69EA31D}">
      <dsp:nvSpPr>
        <dsp:cNvPr id="0" name=""/>
        <dsp:cNvSpPr/>
      </dsp:nvSpPr>
      <dsp:spPr>
        <a:xfrm>
          <a:off x="376919" y="3582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C272F-6765-4F92-83D7-83D36B31C2EF}">
      <dsp:nvSpPr>
        <dsp:cNvPr id="0" name=""/>
        <dsp:cNvSpPr/>
      </dsp:nvSpPr>
      <dsp:spPr>
        <a:xfrm>
          <a:off x="376919" y="20574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solidFill>
                <a:srgbClr val="0066FF"/>
              </a:solidFill>
            </a:rPr>
            <a:t>Item </a:t>
          </a:r>
          <a:r>
            <a:rPr lang="en-US" sz="2100" b="1" kern="1200" dirty="0">
              <a:solidFill>
                <a:srgbClr val="0066FF"/>
              </a:solidFill>
              <a:latin typeface="Century Gothic" panose="020B0502020202020204"/>
            </a:rPr>
            <a:t>3</a:t>
          </a:r>
          <a:r>
            <a:rPr lang="en-US" sz="2100" b="1" kern="1200" dirty="0">
              <a:solidFill>
                <a:srgbClr val="0066FF"/>
              </a:solidFill>
            </a:rPr>
            <a:t>: What </a:t>
          </a:r>
          <a:r>
            <a:rPr lang="en-US" sz="2100" b="1" kern="1200" dirty="0">
              <a:solidFill>
                <a:srgbClr val="0066FF"/>
              </a:solidFill>
              <a:latin typeface="Century Gothic" panose="020B0502020202020204"/>
            </a:rPr>
            <a:t>can we do</a:t>
          </a:r>
          <a:r>
            <a:rPr lang="en-US" sz="2100" b="1" kern="1200" dirty="0">
              <a:solidFill>
                <a:srgbClr val="0066FF"/>
              </a:solidFill>
            </a:rPr>
            <a:t>?</a:t>
          </a:r>
          <a:endParaRPr lang="en-US" sz="2100" kern="1200" dirty="0">
            <a:solidFill>
              <a:srgbClr val="0066FF"/>
            </a:solidFill>
          </a:endParaRPr>
        </a:p>
      </dsp:txBody>
      <dsp:txXfrm>
        <a:off x="376919" y="2057403"/>
        <a:ext cx="4320000" cy="648000"/>
      </dsp:txXfrm>
    </dsp:sp>
    <dsp:sp modelId="{DD5CC93C-8C15-4E35-B383-6B45901AC9A3}">
      <dsp:nvSpPr>
        <dsp:cNvPr id="0" name=""/>
        <dsp:cNvSpPr/>
      </dsp:nvSpPr>
      <dsp:spPr>
        <a:xfrm>
          <a:off x="376919" y="2792471"/>
          <a:ext cx="4320000" cy="191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latin typeface="Century Gothic" panose="020B0502020202020204"/>
            </a:rPr>
            <a:t>Team cooperation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latin typeface="Century Gothic" panose="020B0502020202020204"/>
            </a:rPr>
            <a:t>Time management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latin typeface="Century Gothic" panose="020B0502020202020204"/>
            </a:rPr>
            <a:t>Brainstorm outcomes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latin typeface="Century Gothic" panose="020B0502020202020204"/>
            </a:rPr>
            <a:t>Reasonable work distribution</a:t>
          </a:r>
          <a:endParaRPr lang="en-US" sz="1600" i="1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dirty="0">
              <a:latin typeface="Century Gothic" panose="020B0502020202020204"/>
            </a:rPr>
            <a:t>Stick to deadlines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1" kern="1200" dirty="0">
            <a:latin typeface="Century Gothic" panose="020B0502020202020204"/>
          </a:endParaRPr>
        </a:p>
      </dsp:txBody>
      <dsp:txXfrm>
        <a:off x="376919" y="2792471"/>
        <a:ext cx="4320000" cy="1919162"/>
      </dsp:txXfrm>
    </dsp:sp>
    <dsp:sp modelId="{B764686E-9C63-42F3-B321-5DC7D9F011A1}">
      <dsp:nvSpPr>
        <dsp:cNvPr id="0" name=""/>
        <dsp:cNvSpPr/>
      </dsp:nvSpPr>
      <dsp:spPr>
        <a:xfrm>
          <a:off x="5452920" y="3582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7E60F-B7A6-4E14-B9E7-8A9CEBB00FC7}">
      <dsp:nvSpPr>
        <dsp:cNvPr id="0" name=""/>
        <dsp:cNvSpPr/>
      </dsp:nvSpPr>
      <dsp:spPr>
        <a:xfrm>
          <a:off x="5452920" y="20574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>
              <a:solidFill>
                <a:srgbClr val="00CC00"/>
              </a:solidFill>
            </a:rPr>
            <a:t>Item </a:t>
          </a:r>
          <a:r>
            <a:rPr lang="en-US" sz="2100" b="1" kern="1200" dirty="0">
              <a:solidFill>
                <a:srgbClr val="00CC00"/>
              </a:solidFill>
              <a:latin typeface="Century Gothic" panose="020B0502020202020204"/>
            </a:rPr>
            <a:t>4</a:t>
          </a:r>
          <a:r>
            <a:rPr lang="en-US" sz="2100" b="1" kern="1200" dirty="0">
              <a:solidFill>
                <a:srgbClr val="00CC00"/>
              </a:solidFill>
            </a:rPr>
            <a:t>: What</a:t>
          </a:r>
          <a:r>
            <a:rPr lang="en-US" sz="2100" b="1" kern="1200" dirty="0">
              <a:solidFill>
                <a:srgbClr val="00CC00"/>
              </a:solidFill>
              <a:latin typeface="Century Gothic" panose="020B0502020202020204"/>
            </a:rPr>
            <a:t> is not in our control</a:t>
          </a:r>
          <a:r>
            <a:rPr lang="en-US" sz="2100" b="1" kern="1200" dirty="0">
              <a:solidFill>
                <a:srgbClr val="00CC00"/>
              </a:solidFill>
            </a:rPr>
            <a:t>?</a:t>
          </a:r>
          <a:endParaRPr lang="en-AU" sz="2100" kern="1200" dirty="0">
            <a:solidFill>
              <a:srgbClr val="00CC00"/>
            </a:solidFill>
          </a:endParaRPr>
        </a:p>
      </dsp:txBody>
      <dsp:txXfrm>
        <a:off x="5452920" y="2057403"/>
        <a:ext cx="4320000" cy="648000"/>
      </dsp:txXfrm>
    </dsp:sp>
    <dsp:sp modelId="{F1F7E58B-EFA5-4F4D-883E-4D2B18FA0651}">
      <dsp:nvSpPr>
        <dsp:cNvPr id="0" name=""/>
        <dsp:cNvSpPr/>
      </dsp:nvSpPr>
      <dsp:spPr>
        <a:xfrm>
          <a:off x="5452920" y="2792471"/>
          <a:ext cx="4320000" cy="191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latin typeface="Century Gothic" panose="020B0502020202020204"/>
            </a:rPr>
            <a:t>Connectivity</a:t>
          </a:r>
          <a:endParaRPr lang="en-AU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latin typeface="Century Gothic" panose="020B0502020202020204"/>
            </a:rPr>
            <a:t>Client satisfaction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>
              <a:latin typeface="Century Gothic" panose="020B0502020202020204"/>
            </a:rPr>
            <a:t>Different time availability of group</a:t>
          </a:r>
          <a:endParaRPr lang="en-AU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600" kern="1200" dirty="0">
            <a:latin typeface="Century Gothic" panose="020B0502020202020204"/>
          </a:endParaRPr>
        </a:p>
      </dsp:txBody>
      <dsp:txXfrm>
        <a:off x="5452920" y="2792471"/>
        <a:ext cx="4320000" cy="1919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1ED1-CFED-4A2A-B5E0-0E1F90EC3AE6}">
      <dsp:nvSpPr>
        <dsp:cNvPr id="0" name=""/>
        <dsp:cNvSpPr/>
      </dsp:nvSpPr>
      <dsp:spPr>
        <a:xfrm>
          <a:off x="712199" y="182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F197C-D023-43FE-B9AE-79EDE72A1FBE}">
      <dsp:nvSpPr>
        <dsp:cNvPr id="0" name=""/>
        <dsp:cNvSpPr/>
      </dsp:nvSpPr>
      <dsp:spPr>
        <a:xfrm>
          <a:off x="712199" y="16804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b="1" kern="1200"/>
            <a:t>Client</a:t>
          </a:r>
        </a:p>
      </dsp:txBody>
      <dsp:txXfrm>
        <a:off x="712199" y="1680492"/>
        <a:ext cx="4320000" cy="648000"/>
      </dsp:txXfrm>
    </dsp:sp>
    <dsp:sp modelId="{F8B85044-9481-400D-BCE8-69442C4C2A3F}">
      <dsp:nvSpPr>
        <dsp:cNvPr id="0" name=""/>
        <dsp:cNvSpPr/>
      </dsp:nvSpPr>
      <dsp:spPr>
        <a:xfrm>
          <a:off x="712199" y="2398362"/>
          <a:ext cx="4320000" cy="11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kern="1200"/>
            <a:t>Rifat Sharmin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1700" kern="1200" dirty="0"/>
            <a:t>Manager of </a:t>
          </a:r>
          <a:r>
            <a:rPr lang="en-AU" sz="1700" kern="1200" dirty="0" err="1"/>
            <a:t>Babatye</a:t>
          </a:r>
          <a:r>
            <a:rPr lang="en-AU" sz="1700" kern="1200" dirty="0"/>
            <a:t> clothing store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1700" kern="1200" dirty="0"/>
            <a:t>Explained the project requirements.</a:t>
          </a:r>
          <a:br>
            <a:rPr lang="en-AU" sz="1700" kern="1200" dirty="0"/>
          </a:br>
          <a:endParaRPr lang="en-AU" sz="1700" kern="1200" dirty="0"/>
        </a:p>
      </dsp:txBody>
      <dsp:txXfrm>
        <a:off x="712199" y="2398362"/>
        <a:ext cx="4320000" cy="1113428"/>
      </dsp:txXfrm>
    </dsp:sp>
    <dsp:sp modelId="{79920368-155D-4D0B-9A9F-95832B1A64E9}">
      <dsp:nvSpPr>
        <dsp:cNvPr id="0" name=""/>
        <dsp:cNvSpPr/>
      </dsp:nvSpPr>
      <dsp:spPr>
        <a:xfrm>
          <a:off x="5788200" y="182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A7CFA-6F96-4DB9-ABA1-328063B4EC55}">
      <dsp:nvSpPr>
        <dsp:cNvPr id="0" name=""/>
        <dsp:cNvSpPr/>
      </dsp:nvSpPr>
      <dsp:spPr>
        <a:xfrm>
          <a:off x="5788200" y="16804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b="1" kern="1200"/>
            <a:t>Supervisor</a:t>
          </a:r>
        </a:p>
      </dsp:txBody>
      <dsp:txXfrm>
        <a:off x="5788200" y="1680492"/>
        <a:ext cx="4320000" cy="648000"/>
      </dsp:txXfrm>
    </dsp:sp>
    <dsp:sp modelId="{F3B2C242-E1C7-44CF-871B-1C1D7180C961}">
      <dsp:nvSpPr>
        <dsp:cNvPr id="0" name=""/>
        <dsp:cNvSpPr/>
      </dsp:nvSpPr>
      <dsp:spPr>
        <a:xfrm>
          <a:off x="5788200" y="2398362"/>
          <a:ext cx="4320000" cy="11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1" kern="1200"/>
            <a:t>Mr. Sunil Cooray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Offered feedbacks to the team work</a:t>
          </a:r>
        </a:p>
      </dsp:txBody>
      <dsp:txXfrm>
        <a:off x="5788200" y="2398362"/>
        <a:ext cx="4320000" cy="111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16A4D-4F94-4016-80B6-A43BEBAB0466}">
      <dsp:nvSpPr>
        <dsp:cNvPr id="0" name=""/>
        <dsp:cNvSpPr/>
      </dsp:nvSpPr>
      <dsp:spPr>
        <a:xfrm>
          <a:off x="85595" y="8723"/>
          <a:ext cx="773361" cy="7733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FEE37-B3E4-4262-A8F8-80F245B7D355}">
      <dsp:nvSpPr>
        <dsp:cNvPr id="0" name=""/>
        <dsp:cNvSpPr/>
      </dsp:nvSpPr>
      <dsp:spPr>
        <a:xfrm>
          <a:off x="248001" y="171129"/>
          <a:ext cx="448549" cy="448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BCC3A-BBAC-4F0E-9A01-1E5D7428FE6C}">
      <dsp:nvSpPr>
        <dsp:cNvPr id="0" name=""/>
        <dsp:cNvSpPr/>
      </dsp:nvSpPr>
      <dsp:spPr>
        <a:xfrm>
          <a:off x="1024677" y="8723"/>
          <a:ext cx="1822923" cy="773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App that scans barcode and save time</a:t>
          </a:r>
        </a:p>
      </dsp:txBody>
      <dsp:txXfrm>
        <a:off x="1024677" y="8723"/>
        <a:ext cx="1822923" cy="773361"/>
      </dsp:txXfrm>
    </dsp:sp>
    <dsp:sp modelId="{51784DB0-AEB2-45C9-8917-4A499E34C62E}">
      <dsp:nvSpPr>
        <dsp:cNvPr id="0" name=""/>
        <dsp:cNvSpPr/>
      </dsp:nvSpPr>
      <dsp:spPr>
        <a:xfrm>
          <a:off x="3165231" y="8723"/>
          <a:ext cx="773361" cy="7733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F23D3-41CE-4475-BE0D-FEBD5FB08B22}">
      <dsp:nvSpPr>
        <dsp:cNvPr id="0" name=""/>
        <dsp:cNvSpPr/>
      </dsp:nvSpPr>
      <dsp:spPr>
        <a:xfrm>
          <a:off x="3327637" y="171129"/>
          <a:ext cx="448549" cy="448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539F0-FFCE-48FC-AAF5-89674F247FA0}">
      <dsp:nvSpPr>
        <dsp:cNvPr id="0" name=""/>
        <dsp:cNvSpPr/>
      </dsp:nvSpPr>
      <dsp:spPr>
        <a:xfrm>
          <a:off x="4104312" y="8723"/>
          <a:ext cx="1822923" cy="773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Able to store data in the repository</a:t>
          </a:r>
        </a:p>
      </dsp:txBody>
      <dsp:txXfrm>
        <a:off x="4104312" y="8723"/>
        <a:ext cx="1822923" cy="773361"/>
      </dsp:txXfrm>
    </dsp:sp>
    <dsp:sp modelId="{7489B6A6-19F1-4D55-B675-2D388D3FBCFE}">
      <dsp:nvSpPr>
        <dsp:cNvPr id="0" name=""/>
        <dsp:cNvSpPr/>
      </dsp:nvSpPr>
      <dsp:spPr>
        <a:xfrm>
          <a:off x="85595" y="1384176"/>
          <a:ext cx="773361" cy="7733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9F0B9-0371-4997-9244-E303C48F4B1A}">
      <dsp:nvSpPr>
        <dsp:cNvPr id="0" name=""/>
        <dsp:cNvSpPr/>
      </dsp:nvSpPr>
      <dsp:spPr>
        <a:xfrm>
          <a:off x="248001" y="1546582"/>
          <a:ext cx="448549" cy="4485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3F9F2-E208-4EDA-82F4-F36996ECE102}">
      <dsp:nvSpPr>
        <dsp:cNvPr id="0" name=""/>
        <dsp:cNvSpPr/>
      </dsp:nvSpPr>
      <dsp:spPr>
        <a:xfrm>
          <a:off x="1024677" y="1384176"/>
          <a:ext cx="1822923" cy="773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Information retrievable such as product type, category, colour etc</a:t>
          </a:r>
        </a:p>
      </dsp:txBody>
      <dsp:txXfrm>
        <a:off x="1024677" y="1384176"/>
        <a:ext cx="1822923" cy="773361"/>
      </dsp:txXfrm>
    </dsp:sp>
    <dsp:sp modelId="{E4A32C5A-6A98-47B7-AD94-42546258728E}">
      <dsp:nvSpPr>
        <dsp:cNvPr id="0" name=""/>
        <dsp:cNvSpPr/>
      </dsp:nvSpPr>
      <dsp:spPr>
        <a:xfrm>
          <a:off x="3165231" y="1384176"/>
          <a:ext cx="773361" cy="7733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885D9-2410-49EA-AE7D-7C5DE102AFA7}">
      <dsp:nvSpPr>
        <dsp:cNvPr id="0" name=""/>
        <dsp:cNvSpPr/>
      </dsp:nvSpPr>
      <dsp:spPr>
        <a:xfrm>
          <a:off x="3327637" y="1546582"/>
          <a:ext cx="448549" cy="4485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1CB33-1929-4B86-B2EA-DFF73BF62F1C}">
      <dsp:nvSpPr>
        <dsp:cNvPr id="0" name=""/>
        <dsp:cNvSpPr/>
      </dsp:nvSpPr>
      <dsp:spPr>
        <a:xfrm>
          <a:off x="4104312" y="1384176"/>
          <a:ext cx="1822923" cy="773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Simplicity of an app and user friendly tools.</a:t>
          </a:r>
        </a:p>
      </dsp:txBody>
      <dsp:txXfrm>
        <a:off x="4104312" y="1384176"/>
        <a:ext cx="1822923" cy="773361"/>
      </dsp:txXfrm>
    </dsp:sp>
    <dsp:sp modelId="{3832623D-FBE8-414C-8068-5834E86CE0A6}">
      <dsp:nvSpPr>
        <dsp:cNvPr id="0" name=""/>
        <dsp:cNvSpPr/>
      </dsp:nvSpPr>
      <dsp:spPr>
        <a:xfrm>
          <a:off x="85595" y="2759629"/>
          <a:ext cx="773361" cy="7733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625AF-F4F5-42F3-B12C-7960D52E8C49}">
      <dsp:nvSpPr>
        <dsp:cNvPr id="0" name=""/>
        <dsp:cNvSpPr/>
      </dsp:nvSpPr>
      <dsp:spPr>
        <a:xfrm>
          <a:off x="248001" y="2922034"/>
          <a:ext cx="448549" cy="4485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15E79-C576-4DDE-B689-EED41988E93F}">
      <dsp:nvSpPr>
        <dsp:cNvPr id="0" name=""/>
        <dsp:cNvSpPr/>
      </dsp:nvSpPr>
      <dsp:spPr>
        <a:xfrm>
          <a:off x="1024677" y="2759629"/>
          <a:ext cx="1822923" cy="773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Flexible to any OS.</a:t>
          </a:r>
        </a:p>
      </dsp:txBody>
      <dsp:txXfrm>
        <a:off x="1024677" y="2759629"/>
        <a:ext cx="1822923" cy="7733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7BFED-53B3-48EB-B84A-523DE3936DEE}">
      <dsp:nvSpPr>
        <dsp:cNvPr id="0" name=""/>
        <dsp:cNvSpPr/>
      </dsp:nvSpPr>
      <dsp:spPr>
        <a:xfrm>
          <a:off x="1584464" y="805696"/>
          <a:ext cx="969246" cy="969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35ED6-6CED-40F3-A83D-13B4BBD8F24C}">
      <dsp:nvSpPr>
        <dsp:cNvPr id="0" name=""/>
        <dsp:cNvSpPr/>
      </dsp:nvSpPr>
      <dsp:spPr>
        <a:xfrm>
          <a:off x="1788006" y="1009238"/>
          <a:ext cx="562162" cy="5621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2A77A-32F7-4327-B16E-AB70D3F03166}">
      <dsp:nvSpPr>
        <dsp:cNvPr id="0" name=""/>
        <dsp:cNvSpPr/>
      </dsp:nvSpPr>
      <dsp:spPr>
        <a:xfrm>
          <a:off x="2761406" y="805696"/>
          <a:ext cx="2284651" cy="96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 dirty="0"/>
            <a:t>Theme:</a:t>
          </a:r>
          <a:r>
            <a:rPr lang="en-AU" sz="2100" b="1" i="0" kern="1200" dirty="0">
              <a:latin typeface="Century Gothic" panose="020B0502020202020204"/>
            </a:rPr>
            <a:t> </a:t>
          </a:r>
          <a:r>
            <a:rPr lang="en-AU" sz="2100" i="1" kern="1200" dirty="0"/>
            <a:t>Create registered </a:t>
          </a:r>
          <a:r>
            <a:rPr lang="en-AU" sz="2100" i="1" kern="1200" dirty="0">
              <a:latin typeface="Century Gothic" panose="020B0502020202020204"/>
            </a:rPr>
            <a:t>user</a:t>
          </a:r>
          <a:r>
            <a:rPr lang="en-AU" sz="2100" b="0" i="1" u="none" strike="noStrike" kern="1200" cap="none" baseline="0" noProof="0" dirty="0">
              <a:latin typeface="Century Gothic"/>
            </a:rPr>
            <a:t> for app</a:t>
          </a:r>
          <a:endParaRPr lang="en-AU" sz="2100" i="1" kern="1200" dirty="0"/>
        </a:p>
      </dsp:txBody>
      <dsp:txXfrm>
        <a:off x="2761406" y="805696"/>
        <a:ext cx="2284651" cy="969246"/>
      </dsp:txXfrm>
    </dsp:sp>
    <dsp:sp modelId="{42BDE6A7-9C7C-4B22-8437-BB59769D3642}">
      <dsp:nvSpPr>
        <dsp:cNvPr id="0" name=""/>
        <dsp:cNvSpPr/>
      </dsp:nvSpPr>
      <dsp:spPr>
        <a:xfrm>
          <a:off x="5444141" y="805696"/>
          <a:ext cx="969246" cy="969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F3CE7-E7FA-4545-B4D9-1285D6B109F8}">
      <dsp:nvSpPr>
        <dsp:cNvPr id="0" name=""/>
        <dsp:cNvSpPr/>
      </dsp:nvSpPr>
      <dsp:spPr>
        <a:xfrm>
          <a:off x="5637525" y="1012279"/>
          <a:ext cx="562162" cy="5621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2CB3C-FE45-4C35-A1BB-A799BCA53D92}">
      <dsp:nvSpPr>
        <dsp:cNvPr id="0" name=""/>
        <dsp:cNvSpPr/>
      </dsp:nvSpPr>
      <dsp:spPr>
        <a:xfrm>
          <a:off x="6621083" y="805696"/>
          <a:ext cx="2284651" cy="96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 dirty="0"/>
            <a:t>Wishlist: </a:t>
          </a:r>
          <a:r>
            <a:rPr lang="en-AU" sz="2100" i="1" kern="1200" dirty="0"/>
            <a:t>To create prototype user interface </a:t>
          </a:r>
          <a:endParaRPr lang="en-US" sz="2100" kern="1200" dirty="0"/>
        </a:p>
      </dsp:txBody>
      <dsp:txXfrm>
        <a:off x="6621083" y="805696"/>
        <a:ext cx="2284651" cy="969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7BFED-53B3-48EB-B84A-523DE3936DEE}">
      <dsp:nvSpPr>
        <dsp:cNvPr id="0" name=""/>
        <dsp:cNvSpPr/>
      </dsp:nvSpPr>
      <dsp:spPr>
        <a:xfrm>
          <a:off x="1584464" y="805696"/>
          <a:ext cx="969246" cy="969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35ED6-6CED-40F3-A83D-13B4BBD8F24C}">
      <dsp:nvSpPr>
        <dsp:cNvPr id="0" name=""/>
        <dsp:cNvSpPr/>
      </dsp:nvSpPr>
      <dsp:spPr>
        <a:xfrm>
          <a:off x="1788006" y="1009238"/>
          <a:ext cx="562162" cy="5621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2A77A-32F7-4327-B16E-AB70D3F03166}">
      <dsp:nvSpPr>
        <dsp:cNvPr id="0" name=""/>
        <dsp:cNvSpPr/>
      </dsp:nvSpPr>
      <dsp:spPr>
        <a:xfrm>
          <a:off x="2761406" y="805696"/>
          <a:ext cx="2284651" cy="96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 dirty="0"/>
            <a:t>Theme</a:t>
          </a:r>
          <a:r>
            <a:rPr lang="en-AU" sz="2100" b="1" i="0" kern="1200" dirty="0">
              <a:latin typeface="Century Gothic" panose="020B0502020202020204"/>
            </a:rPr>
            <a:t>: Create data repository</a:t>
          </a:r>
          <a:endParaRPr lang="en-AU" sz="2100" i="1" kern="1200" dirty="0"/>
        </a:p>
      </dsp:txBody>
      <dsp:txXfrm>
        <a:off x="2761406" y="805696"/>
        <a:ext cx="2284651" cy="969246"/>
      </dsp:txXfrm>
    </dsp:sp>
    <dsp:sp modelId="{42BDE6A7-9C7C-4B22-8437-BB59769D3642}">
      <dsp:nvSpPr>
        <dsp:cNvPr id="0" name=""/>
        <dsp:cNvSpPr/>
      </dsp:nvSpPr>
      <dsp:spPr>
        <a:xfrm>
          <a:off x="5444141" y="805696"/>
          <a:ext cx="969246" cy="969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F3CE7-E7FA-4545-B4D9-1285D6B109F8}">
      <dsp:nvSpPr>
        <dsp:cNvPr id="0" name=""/>
        <dsp:cNvSpPr/>
      </dsp:nvSpPr>
      <dsp:spPr>
        <a:xfrm>
          <a:off x="5637525" y="1012279"/>
          <a:ext cx="562162" cy="5621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2CB3C-FE45-4C35-A1BB-A799BCA53D92}">
      <dsp:nvSpPr>
        <dsp:cNvPr id="0" name=""/>
        <dsp:cNvSpPr/>
      </dsp:nvSpPr>
      <dsp:spPr>
        <a:xfrm>
          <a:off x="6621083" y="805696"/>
          <a:ext cx="2284651" cy="96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1" kern="1200" dirty="0"/>
            <a:t>Wishlist: </a:t>
          </a:r>
          <a:r>
            <a:rPr lang="en-AU" sz="2100" i="1" kern="1200" dirty="0"/>
            <a:t>To </a:t>
          </a:r>
          <a:r>
            <a:rPr lang="en-AU" sz="2100" i="1" kern="1200" dirty="0">
              <a:latin typeface="Century Gothic" panose="020B0502020202020204"/>
            </a:rPr>
            <a:t>create Sample Database</a:t>
          </a:r>
          <a:endParaRPr lang="en-US" sz="2100" kern="1200" dirty="0"/>
        </a:p>
      </dsp:txBody>
      <dsp:txXfrm>
        <a:off x="6621083" y="805696"/>
        <a:ext cx="2284651" cy="969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57392-07C9-4381-99E0-3DE20695B1FD}">
      <dsp:nvSpPr>
        <dsp:cNvPr id="0" name=""/>
        <dsp:cNvSpPr/>
      </dsp:nvSpPr>
      <dsp:spPr>
        <a:xfrm>
          <a:off x="75040" y="372515"/>
          <a:ext cx="896357" cy="896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8C9AE-42B2-4D4D-8D3E-2AC7C9214557}">
      <dsp:nvSpPr>
        <dsp:cNvPr id="0" name=""/>
        <dsp:cNvSpPr/>
      </dsp:nvSpPr>
      <dsp:spPr>
        <a:xfrm>
          <a:off x="263275" y="560750"/>
          <a:ext cx="519887" cy="51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4027B-BE62-4EEC-9FFC-984DD04CA0D7}">
      <dsp:nvSpPr>
        <dsp:cNvPr id="0" name=""/>
        <dsp:cNvSpPr/>
      </dsp:nvSpPr>
      <dsp:spPr>
        <a:xfrm>
          <a:off x="1163474" y="372515"/>
          <a:ext cx="2112841" cy="8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Exciting scope of work</a:t>
          </a:r>
          <a:endParaRPr lang="en-US" sz="1900" kern="1200"/>
        </a:p>
      </dsp:txBody>
      <dsp:txXfrm>
        <a:off x="1163474" y="372515"/>
        <a:ext cx="2112841" cy="896357"/>
      </dsp:txXfrm>
    </dsp:sp>
    <dsp:sp modelId="{E48BC579-187D-4B6A-9AED-F8DC87A97D18}">
      <dsp:nvSpPr>
        <dsp:cNvPr id="0" name=""/>
        <dsp:cNvSpPr/>
      </dsp:nvSpPr>
      <dsp:spPr>
        <a:xfrm>
          <a:off x="3644462" y="372515"/>
          <a:ext cx="896357" cy="896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964F1-093E-47BE-822D-D1A5C8FF0E26}">
      <dsp:nvSpPr>
        <dsp:cNvPr id="0" name=""/>
        <dsp:cNvSpPr/>
      </dsp:nvSpPr>
      <dsp:spPr>
        <a:xfrm>
          <a:off x="3832697" y="560750"/>
          <a:ext cx="519887" cy="51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BEBBE-9312-410F-B301-4927F085EDE6}">
      <dsp:nvSpPr>
        <dsp:cNvPr id="0" name=""/>
        <dsp:cNvSpPr/>
      </dsp:nvSpPr>
      <dsp:spPr>
        <a:xfrm>
          <a:off x="4732896" y="372515"/>
          <a:ext cx="2112841" cy="8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Excellent team work</a:t>
          </a:r>
          <a:endParaRPr lang="en-US" sz="1900" kern="1200"/>
        </a:p>
      </dsp:txBody>
      <dsp:txXfrm>
        <a:off x="4732896" y="372515"/>
        <a:ext cx="2112841" cy="896357"/>
      </dsp:txXfrm>
    </dsp:sp>
    <dsp:sp modelId="{B4B9BEE0-33E4-48C4-87E4-7B20F6FF28BA}">
      <dsp:nvSpPr>
        <dsp:cNvPr id="0" name=""/>
        <dsp:cNvSpPr/>
      </dsp:nvSpPr>
      <dsp:spPr>
        <a:xfrm>
          <a:off x="7213884" y="372515"/>
          <a:ext cx="896357" cy="896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1ED40-4481-4807-84BB-03512A297C9D}">
      <dsp:nvSpPr>
        <dsp:cNvPr id="0" name=""/>
        <dsp:cNvSpPr/>
      </dsp:nvSpPr>
      <dsp:spPr>
        <a:xfrm>
          <a:off x="7402119" y="560750"/>
          <a:ext cx="519887" cy="51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3F647-39B7-4B13-94FF-9207BE15F85B}">
      <dsp:nvSpPr>
        <dsp:cNvPr id="0" name=""/>
        <dsp:cNvSpPr/>
      </dsp:nvSpPr>
      <dsp:spPr>
        <a:xfrm>
          <a:off x="8302317" y="372515"/>
          <a:ext cx="2112841" cy="8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Excellent project processes</a:t>
          </a:r>
          <a:endParaRPr lang="en-US" sz="1900" kern="1200"/>
        </a:p>
      </dsp:txBody>
      <dsp:txXfrm>
        <a:off x="8302317" y="372515"/>
        <a:ext cx="2112841" cy="896357"/>
      </dsp:txXfrm>
    </dsp:sp>
    <dsp:sp modelId="{193382D2-CE41-43F2-A176-681CC8A399B9}">
      <dsp:nvSpPr>
        <dsp:cNvPr id="0" name=""/>
        <dsp:cNvSpPr/>
      </dsp:nvSpPr>
      <dsp:spPr>
        <a:xfrm>
          <a:off x="75040" y="1788652"/>
          <a:ext cx="896357" cy="896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AF254-EB63-4111-B85B-004115BF890F}">
      <dsp:nvSpPr>
        <dsp:cNvPr id="0" name=""/>
        <dsp:cNvSpPr/>
      </dsp:nvSpPr>
      <dsp:spPr>
        <a:xfrm>
          <a:off x="263275" y="1976887"/>
          <a:ext cx="519887" cy="51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5C7A9-02F3-484F-A512-C8CBDD51F86D}">
      <dsp:nvSpPr>
        <dsp:cNvPr id="0" name=""/>
        <dsp:cNvSpPr/>
      </dsp:nvSpPr>
      <dsp:spPr>
        <a:xfrm>
          <a:off x="1163474" y="1788652"/>
          <a:ext cx="2112841" cy="8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Tools that work and enhance the project</a:t>
          </a:r>
          <a:endParaRPr lang="en-US" sz="1900" kern="1200"/>
        </a:p>
      </dsp:txBody>
      <dsp:txXfrm>
        <a:off x="1163474" y="1788652"/>
        <a:ext cx="2112841" cy="896357"/>
      </dsp:txXfrm>
    </dsp:sp>
    <dsp:sp modelId="{143953CC-F169-4BEC-B0D0-A5032A110D10}">
      <dsp:nvSpPr>
        <dsp:cNvPr id="0" name=""/>
        <dsp:cNvSpPr/>
      </dsp:nvSpPr>
      <dsp:spPr>
        <a:xfrm>
          <a:off x="3644462" y="1788652"/>
          <a:ext cx="896357" cy="896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2E38E-54C5-4729-8DB2-A5FEA80C2EA8}">
      <dsp:nvSpPr>
        <dsp:cNvPr id="0" name=""/>
        <dsp:cNvSpPr/>
      </dsp:nvSpPr>
      <dsp:spPr>
        <a:xfrm>
          <a:off x="3832697" y="1976887"/>
          <a:ext cx="519887" cy="51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F489C-56A4-4921-9F66-C25F2BCF4B0F}">
      <dsp:nvSpPr>
        <dsp:cNvPr id="0" name=""/>
        <dsp:cNvSpPr/>
      </dsp:nvSpPr>
      <dsp:spPr>
        <a:xfrm>
          <a:off x="4732896" y="1788652"/>
          <a:ext cx="2112841" cy="8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Sufficient resources</a:t>
          </a:r>
          <a:endParaRPr lang="en-US" sz="1900" kern="1200"/>
        </a:p>
      </dsp:txBody>
      <dsp:txXfrm>
        <a:off x="4732896" y="1788652"/>
        <a:ext cx="2112841" cy="896357"/>
      </dsp:txXfrm>
    </dsp:sp>
    <dsp:sp modelId="{A73D4224-DB0F-4212-9520-881E64952749}">
      <dsp:nvSpPr>
        <dsp:cNvPr id="0" name=""/>
        <dsp:cNvSpPr/>
      </dsp:nvSpPr>
      <dsp:spPr>
        <a:xfrm>
          <a:off x="7213884" y="1788652"/>
          <a:ext cx="896357" cy="896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07F42-5D8A-4BB7-BEA0-E8FFFB495326}">
      <dsp:nvSpPr>
        <dsp:cNvPr id="0" name=""/>
        <dsp:cNvSpPr/>
      </dsp:nvSpPr>
      <dsp:spPr>
        <a:xfrm>
          <a:off x="7402119" y="1976887"/>
          <a:ext cx="519887" cy="51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6186F-D5ED-41A7-9FEF-B11A6E1798A0}">
      <dsp:nvSpPr>
        <dsp:cNvPr id="0" name=""/>
        <dsp:cNvSpPr/>
      </dsp:nvSpPr>
      <dsp:spPr>
        <a:xfrm>
          <a:off x="8302317" y="1788652"/>
          <a:ext cx="2112841" cy="8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Satisfied Client</a:t>
          </a:r>
          <a:endParaRPr lang="en-US" sz="1900" kern="1200"/>
        </a:p>
      </dsp:txBody>
      <dsp:txXfrm>
        <a:off x="8302317" y="1788652"/>
        <a:ext cx="2112841" cy="8963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C39A1-25C7-459F-B6C1-157A04BB5951}">
      <dsp:nvSpPr>
        <dsp:cNvPr id="0" name=""/>
        <dsp:cNvSpPr/>
      </dsp:nvSpPr>
      <dsp:spPr>
        <a:xfrm>
          <a:off x="631199" y="6850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65B97-63A0-44B6-A9B3-EE2BD700CCE3}">
      <dsp:nvSpPr>
        <dsp:cNvPr id="0" name=""/>
        <dsp:cNvSpPr/>
      </dsp:nvSpPr>
      <dsp:spPr>
        <a:xfrm>
          <a:off x="86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F5F30-A10B-4B5A-8E10-00530D8A419A}">
      <dsp:nvSpPr>
        <dsp:cNvPr id="0" name=""/>
        <dsp:cNvSpPr/>
      </dsp:nvSpPr>
      <dsp:spPr>
        <a:xfrm>
          <a:off x="280199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Platform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b="0" kern="1200" dirty="0">
              <a:solidFill>
                <a:srgbClr val="FFFF00"/>
              </a:solidFill>
            </a:rPr>
            <a:t>INVISION FOR PROTOTYPE</a:t>
          </a:r>
        </a:p>
      </dsp:txBody>
      <dsp:txXfrm>
        <a:off x="280199" y="2125031"/>
        <a:ext cx="1800000" cy="720000"/>
      </dsp:txXfrm>
    </dsp:sp>
    <dsp:sp modelId="{ADA830FB-259F-401A-821F-5B0605302FE4}">
      <dsp:nvSpPr>
        <dsp:cNvPr id="0" name=""/>
        <dsp:cNvSpPr/>
      </dsp:nvSpPr>
      <dsp:spPr>
        <a:xfrm>
          <a:off x="2746200" y="68503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8200A-245E-4E9C-95A8-FDD28530A366}">
      <dsp:nvSpPr>
        <dsp:cNvPr id="0" name=""/>
        <dsp:cNvSpPr/>
      </dsp:nvSpPr>
      <dsp:spPr>
        <a:xfrm>
          <a:off x="298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0FE1B-6D3B-4D38-AB9E-872349A19D6B}">
      <dsp:nvSpPr>
        <dsp:cNvPr id="0" name=""/>
        <dsp:cNvSpPr/>
      </dsp:nvSpPr>
      <dsp:spPr>
        <a:xfrm>
          <a:off x="239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Communication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>
              <a:solidFill>
                <a:srgbClr val="FFFF00"/>
              </a:solidFill>
            </a:rPr>
            <a:t>APP Communicates with data repository</a:t>
          </a:r>
        </a:p>
      </dsp:txBody>
      <dsp:txXfrm>
        <a:off x="2395200" y="2125031"/>
        <a:ext cx="1800000" cy="720000"/>
      </dsp:txXfrm>
    </dsp:sp>
    <dsp:sp modelId="{3F7DF512-A9A9-4CB0-B675-619AADF5332C}">
      <dsp:nvSpPr>
        <dsp:cNvPr id="0" name=""/>
        <dsp:cNvSpPr/>
      </dsp:nvSpPr>
      <dsp:spPr>
        <a:xfrm>
          <a:off x="4861200" y="6850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2DC1D-6B07-4C4D-A533-4CD66455AE22}">
      <dsp:nvSpPr>
        <dsp:cNvPr id="0" name=""/>
        <dsp:cNvSpPr/>
      </dsp:nvSpPr>
      <dsp:spPr>
        <a:xfrm>
          <a:off x="509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862B0-EB74-4D36-A824-D091C97AD228}">
      <dsp:nvSpPr>
        <dsp:cNvPr id="0" name=""/>
        <dsp:cNvSpPr/>
      </dsp:nvSpPr>
      <dsp:spPr>
        <a:xfrm>
          <a:off x="451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Performance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>
              <a:solidFill>
                <a:srgbClr val="FFFF00"/>
              </a:solidFill>
            </a:rPr>
            <a:t>Smooth performance due to simplicity of app</a:t>
          </a:r>
        </a:p>
      </dsp:txBody>
      <dsp:txXfrm>
        <a:off x="4510200" y="2125031"/>
        <a:ext cx="1800000" cy="720000"/>
      </dsp:txXfrm>
    </dsp:sp>
    <dsp:sp modelId="{AD84094F-05AB-4D4B-ACCB-A90AC49F4970}">
      <dsp:nvSpPr>
        <dsp:cNvPr id="0" name=""/>
        <dsp:cNvSpPr/>
      </dsp:nvSpPr>
      <dsp:spPr>
        <a:xfrm>
          <a:off x="6976200" y="68503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04A50-829F-4A56-8678-1733E65159E3}">
      <dsp:nvSpPr>
        <dsp:cNvPr id="0" name=""/>
        <dsp:cNvSpPr/>
      </dsp:nvSpPr>
      <dsp:spPr>
        <a:xfrm>
          <a:off x="721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E8746-59B7-4B24-9792-FBD035B250D8}">
      <dsp:nvSpPr>
        <dsp:cNvPr id="0" name=""/>
        <dsp:cNvSpPr/>
      </dsp:nvSpPr>
      <dsp:spPr>
        <a:xfrm>
          <a:off x="662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Security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>
              <a:solidFill>
                <a:srgbClr val="FFFF00"/>
              </a:solidFill>
            </a:rPr>
            <a:t>Need to signup/login for an access</a:t>
          </a:r>
        </a:p>
      </dsp:txBody>
      <dsp:txXfrm>
        <a:off x="6625200" y="2125031"/>
        <a:ext cx="1800000" cy="720000"/>
      </dsp:txXfrm>
    </dsp:sp>
    <dsp:sp modelId="{E3CDCC55-6254-4543-836D-A347B2AE7563}">
      <dsp:nvSpPr>
        <dsp:cNvPr id="0" name=""/>
        <dsp:cNvSpPr/>
      </dsp:nvSpPr>
      <dsp:spPr>
        <a:xfrm>
          <a:off x="9091200" y="68503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BAC89-5AB6-4416-A1E2-103CFE14B7E0}">
      <dsp:nvSpPr>
        <dsp:cNvPr id="0" name=""/>
        <dsp:cNvSpPr/>
      </dsp:nvSpPr>
      <dsp:spPr>
        <a:xfrm>
          <a:off x="9325199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6550F-2B3E-41E8-8855-CE905026DAB0}">
      <dsp:nvSpPr>
        <dsp:cNvPr id="0" name=""/>
        <dsp:cNvSpPr/>
      </dsp:nvSpPr>
      <dsp:spPr>
        <a:xfrm>
          <a:off x="874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Audience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>
              <a:solidFill>
                <a:srgbClr val="FFFF00"/>
              </a:solidFill>
            </a:rPr>
            <a:t>Supplier teams of a store</a:t>
          </a:r>
        </a:p>
      </dsp:txBody>
      <dsp:txXfrm>
        <a:off x="8740200" y="2125031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CFF2B-F5B7-4060-9EC5-E82CA8A4D80A}">
      <dsp:nvSpPr>
        <dsp:cNvPr id="0" name=""/>
        <dsp:cNvSpPr/>
      </dsp:nvSpPr>
      <dsp:spPr>
        <a:xfrm>
          <a:off x="2746200" y="978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CA295-FCF4-48F8-B08D-27D277B17632}">
      <dsp:nvSpPr>
        <dsp:cNvPr id="0" name=""/>
        <dsp:cNvSpPr/>
      </dsp:nvSpPr>
      <dsp:spPr>
        <a:xfrm>
          <a:off x="2980200" y="24378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DA1C-1501-4C4D-9F51-A41F33DEBC96}">
      <dsp:nvSpPr>
        <dsp:cNvPr id="0" name=""/>
        <dsp:cNvSpPr/>
      </dsp:nvSpPr>
      <dsp:spPr>
        <a:xfrm>
          <a:off x="2507178" y="1450452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Reliability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>
              <a:solidFill>
                <a:srgbClr val="FFFF00"/>
              </a:solidFill>
            </a:rPr>
            <a:t>No defects in scanning and retrieving information</a:t>
          </a:r>
        </a:p>
      </dsp:txBody>
      <dsp:txXfrm>
        <a:off x="2507178" y="1450452"/>
        <a:ext cx="1800000" cy="742500"/>
      </dsp:txXfrm>
    </dsp:sp>
    <dsp:sp modelId="{D790FC18-5949-4493-B840-074A440B591B}">
      <dsp:nvSpPr>
        <dsp:cNvPr id="0" name=""/>
        <dsp:cNvSpPr/>
      </dsp:nvSpPr>
      <dsp:spPr>
        <a:xfrm>
          <a:off x="4861200" y="978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76C35-8725-41FC-B3A9-B9CF9C47B1CE}">
      <dsp:nvSpPr>
        <dsp:cNvPr id="0" name=""/>
        <dsp:cNvSpPr/>
      </dsp:nvSpPr>
      <dsp:spPr>
        <a:xfrm>
          <a:off x="5095200" y="24378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F3AB6-FF7A-4BE3-88AB-1B519C590D25}">
      <dsp:nvSpPr>
        <dsp:cNvPr id="0" name=""/>
        <dsp:cNvSpPr/>
      </dsp:nvSpPr>
      <dsp:spPr>
        <a:xfrm>
          <a:off x="4510200" y="1449784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Modifiability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>
              <a:solidFill>
                <a:srgbClr val="FFFF00"/>
              </a:solidFill>
            </a:rPr>
            <a:t>Additional bugs can be fixed easily</a:t>
          </a:r>
        </a:p>
      </dsp:txBody>
      <dsp:txXfrm>
        <a:off x="4510200" y="1449784"/>
        <a:ext cx="1800000" cy="742500"/>
      </dsp:txXfrm>
    </dsp:sp>
    <dsp:sp modelId="{34320EA4-AEB5-48BD-93DE-E70F27B8F9DB}">
      <dsp:nvSpPr>
        <dsp:cNvPr id="0" name=""/>
        <dsp:cNvSpPr/>
      </dsp:nvSpPr>
      <dsp:spPr>
        <a:xfrm>
          <a:off x="6976200" y="978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60395-4B65-48F0-A243-C84C638CD1E1}">
      <dsp:nvSpPr>
        <dsp:cNvPr id="0" name=""/>
        <dsp:cNvSpPr/>
      </dsp:nvSpPr>
      <dsp:spPr>
        <a:xfrm>
          <a:off x="7210200" y="24378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06B7C-9CC2-4F5C-BC5F-D788699D0256}">
      <dsp:nvSpPr>
        <dsp:cNvPr id="0" name=""/>
        <dsp:cNvSpPr/>
      </dsp:nvSpPr>
      <dsp:spPr>
        <a:xfrm>
          <a:off x="6625200" y="1449784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/>
            <a:t>Economic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 dirty="0">
              <a:solidFill>
                <a:srgbClr val="FFFF00"/>
              </a:solidFill>
            </a:rPr>
            <a:t>Data repository and maintenance of app may cost</a:t>
          </a:r>
        </a:p>
      </dsp:txBody>
      <dsp:txXfrm>
        <a:off x="6625200" y="1449784"/>
        <a:ext cx="1800000" cy="742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56CC3-CA92-4ABB-B878-177BA88A06DB}">
      <dsp:nvSpPr>
        <dsp:cNvPr id="0" name=""/>
        <dsp:cNvSpPr/>
      </dsp:nvSpPr>
      <dsp:spPr>
        <a:xfrm>
          <a:off x="2651053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>
              <a:solidFill>
                <a:schemeClr val="accent6">
                  <a:lumMod val="20000"/>
                  <a:lumOff val="80000"/>
                </a:schemeClr>
              </a:solidFill>
            </a:rPr>
            <a:t>Software and Tools</a:t>
          </a:r>
        </a:p>
      </dsp:txBody>
      <dsp:txXfrm>
        <a:off x="3019247" y="2066564"/>
        <a:ext cx="1485474" cy="1284995"/>
      </dsp:txXfrm>
    </dsp:sp>
    <dsp:sp modelId="{98F57A32-E1FE-4604-B52A-CDB53DBE3CF1}">
      <dsp:nvSpPr>
        <dsp:cNvPr id="0" name=""/>
        <dsp:cNvSpPr/>
      </dsp:nvSpPr>
      <dsp:spPr>
        <a:xfrm>
          <a:off x="0" y="4696358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AE688-B771-42A4-8698-58A21CBD4BD5}">
      <dsp:nvSpPr>
        <dsp:cNvPr id="0" name=""/>
        <dsp:cNvSpPr/>
      </dsp:nvSpPr>
      <dsp:spPr>
        <a:xfrm>
          <a:off x="1160717" y="315242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Ms Teams</a:t>
          </a:r>
        </a:p>
      </dsp:txBody>
      <dsp:txXfrm>
        <a:off x="1462462" y="3413474"/>
        <a:ext cx="1217310" cy="1053116"/>
      </dsp:txXfrm>
    </dsp:sp>
    <dsp:sp modelId="{4E8C0327-B6A7-4229-B1B9-B630FDB70F1A}">
      <dsp:nvSpPr>
        <dsp:cNvPr id="0" name=""/>
        <dsp:cNvSpPr/>
      </dsp:nvSpPr>
      <dsp:spPr>
        <a:xfrm>
          <a:off x="4577125" y="4696358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D83A3-7410-428F-8C21-7920725DB806}">
      <dsp:nvSpPr>
        <dsp:cNvPr id="0" name=""/>
        <dsp:cNvSpPr/>
      </dsp:nvSpPr>
      <dsp:spPr>
        <a:xfrm>
          <a:off x="3037063" y="13992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Zoom</a:t>
          </a:r>
        </a:p>
      </dsp:txBody>
      <dsp:txXfrm>
        <a:off x="3338808" y="400965"/>
        <a:ext cx="1217310" cy="1053116"/>
      </dsp:txXfrm>
    </dsp:sp>
    <dsp:sp modelId="{21F79FE9-6718-4E3A-BF66-6F95D4CC25DC}">
      <dsp:nvSpPr>
        <dsp:cNvPr id="0" name=""/>
        <dsp:cNvSpPr/>
      </dsp:nvSpPr>
      <dsp:spPr>
        <a:xfrm>
          <a:off x="6686183" y="0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F6580-90E7-4C02-AB99-3A5352297BB3}">
      <dsp:nvSpPr>
        <dsp:cNvPr id="0" name=""/>
        <dsp:cNvSpPr/>
      </dsp:nvSpPr>
      <dsp:spPr>
        <a:xfrm>
          <a:off x="4525604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Lucid Chart</a:t>
          </a:r>
        </a:p>
      </dsp:txBody>
      <dsp:txXfrm>
        <a:off x="4827349" y="3134564"/>
        <a:ext cx="1217310" cy="1053116"/>
      </dsp:txXfrm>
    </dsp:sp>
    <dsp:sp modelId="{3317452C-2B2F-43AE-8A5E-B65E34B65E7E}">
      <dsp:nvSpPr>
        <dsp:cNvPr id="0" name=""/>
        <dsp:cNvSpPr/>
      </dsp:nvSpPr>
      <dsp:spPr>
        <a:xfrm>
          <a:off x="1915830" y="387757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572FE-E2F8-4D4B-8309-109506A43FC0}">
      <dsp:nvSpPr>
        <dsp:cNvPr id="0" name=""/>
        <dsp:cNvSpPr/>
      </dsp:nvSpPr>
      <dsp:spPr>
        <a:xfrm>
          <a:off x="2855718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 err="1"/>
            <a:t>Invision</a:t>
          </a:r>
          <a:endParaRPr lang="en-AU" sz="2400" kern="1200" dirty="0"/>
        </a:p>
      </dsp:txBody>
      <dsp:txXfrm>
        <a:off x="3157463" y="4104505"/>
        <a:ext cx="1217310" cy="1053116"/>
      </dsp:txXfrm>
    </dsp:sp>
    <dsp:sp modelId="{DCA0DBBA-641A-4167-AA1C-681CDB2EEE29}">
      <dsp:nvSpPr>
        <dsp:cNvPr id="0" name=""/>
        <dsp:cNvSpPr/>
      </dsp:nvSpPr>
      <dsp:spPr>
        <a:xfrm>
          <a:off x="1227387" y="1295253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 err="1"/>
            <a:t>Github</a:t>
          </a:r>
        </a:p>
      </dsp:txBody>
      <dsp:txXfrm>
        <a:off x="1529132" y="1556298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0211D-0FEF-419B-8B11-0D21470A47C3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5D4FB-036B-47CA-8F7E-6A8F0BC022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3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3FEA57E-7C1A-457B-A4CD-5DCEB057B50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3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6083D4-708C-4BB5-B4FD-30CE9FA12FD5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88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33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3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9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1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7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6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5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8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990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9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5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3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0444D3-C0BA-4587-A56C-581AB9F841BE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7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4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4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8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6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24" r:id="rId7"/>
    <p:sldLayoutId id="2147483725" r:id="rId8"/>
    <p:sldLayoutId id="2147483714" r:id="rId9"/>
    <p:sldLayoutId id="2147483715" r:id="rId10"/>
    <p:sldLayoutId id="2147483716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6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  <p:sldLayoutId id="214748403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microsoft.com/office/2007/relationships/diagramDrawing" Target="../diagrams/drawing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34.png"/><Relationship Id="rId12" Type="http://schemas.openxmlformats.org/officeDocument/2006/relationships/diagramColors" Target="../diagrams/colors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11" Type="http://schemas.openxmlformats.org/officeDocument/2006/relationships/diagramQuickStyle" Target="../diagrams/quickStyle5.xml"/><Relationship Id="rId5" Type="http://schemas.openxmlformats.org/officeDocument/2006/relationships/diagramColors" Target="../diagrams/colors4.xml"/><Relationship Id="rId10" Type="http://schemas.openxmlformats.org/officeDocument/2006/relationships/diagramLayout" Target="../diagrams/layout5.xml"/><Relationship Id="rId4" Type="http://schemas.openxmlformats.org/officeDocument/2006/relationships/diagramQuickStyle" Target="../diagrams/quickStyle4.xml"/><Relationship Id="rId9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0.jpeg"/><Relationship Id="rId7" Type="http://schemas.openxmlformats.org/officeDocument/2006/relationships/diagramColors" Target="../diagrams/colors9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71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jpg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01283" y="1295401"/>
            <a:ext cx="10630723" cy="142557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BAbAtye Mobile app for barcode reader </a:t>
            </a:r>
            <a:endParaRPr lang="en-US" sz="4800" b="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15603" y="3290501"/>
            <a:ext cx="7706598" cy="2459654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mbo" panose="02020502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ROSHAN DHITAL (30361962)</a:t>
            </a:r>
            <a:endParaRPr lang="en-AU" sz="2800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mbo" panose="02020502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mbo" panose="02020502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OWNER: Kamal Pun (30371365)</a:t>
            </a:r>
            <a:endParaRPr lang="en-AU" sz="2800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mbo" panose="02020502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mbo" panose="02020502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MASTER: Riaz Qadir (30364968)</a:t>
            </a:r>
            <a:endParaRPr lang="en-AU" sz="2800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mbo" panose="02020502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mbo" panose="02020502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 : Haque Mohammad (30379834)</a:t>
            </a:r>
            <a:endParaRPr lang="en-AU" sz="2800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mbo" panose="02020502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mbo" panose="02020502050201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TESTER:  Singh Jashandeep (30362218)</a:t>
            </a:r>
            <a:endParaRPr lang="en-AU" sz="2800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mbo" panose="02020502050201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E69F2-46EB-451B-9449-5EB10D34B2D8}"/>
              </a:ext>
            </a:extLst>
          </p:cNvPr>
          <p:cNvSpPr txBox="1"/>
          <p:nvPr/>
        </p:nvSpPr>
        <p:spPr>
          <a:xfrm>
            <a:off x="133488" y="2699426"/>
            <a:ext cx="3761964" cy="121709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HIGH-LEVEL ARCHITECTURE</a:t>
            </a: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19FB9ECF-402D-484B-A114-76F2C0EC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97" y="-7784"/>
            <a:ext cx="7558988" cy="68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6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633D-7AC3-4B83-81E1-975382A5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6081"/>
            <a:ext cx="10820399" cy="863599"/>
          </a:xfrm>
        </p:spPr>
        <p:txBody>
          <a:bodyPr/>
          <a:lstStyle/>
          <a:p>
            <a:pPr algn="l"/>
            <a:r>
              <a:rPr lang="en-AU" dirty="0"/>
              <a:t>Sprint 1</a:t>
            </a:r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AFBB0411-DFC5-4615-A488-E597E6554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892487"/>
              </p:ext>
            </p:extLst>
          </p:nvPr>
        </p:nvGraphicFramePr>
        <p:xfrm>
          <a:off x="520564" y="579449"/>
          <a:ext cx="10490200" cy="258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Architecture">
            <a:extLst>
              <a:ext uri="{FF2B5EF4-FFF2-40B4-BE49-F238E27FC236}">
                <a16:creationId xmlns:a16="http://schemas.microsoft.com/office/drawing/2014/main" id="{AA198BCD-EA5F-49A8-832C-CF46CEF22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9567" y="3992880"/>
            <a:ext cx="1076960" cy="1061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334C39-CC54-4560-8069-383962CDA3B3}"/>
              </a:ext>
            </a:extLst>
          </p:cNvPr>
          <p:cNvSpPr txBox="1"/>
          <p:nvPr/>
        </p:nvSpPr>
        <p:spPr>
          <a:xfrm>
            <a:off x="914400" y="3048000"/>
            <a:ext cx="8229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dirty="0"/>
              <a:t>SPRINT 2</a:t>
            </a:r>
          </a:p>
        </p:txBody>
      </p:sp>
      <p:graphicFrame>
        <p:nvGraphicFramePr>
          <p:cNvPr id="642" name="Text Placeholder 2">
            <a:extLst>
              <a:ext uri="{FF2B5EF4-FFF2-40B4-BE49-F238E27FC236}">
                <a16:creationId xmlns:a16="http://schemas.microsoft.com/office/drawing/2014/main" id="{11AC465E-5312-4834-8C63-766B1795B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241771"/>
              </p:ext>
            </p:extLst>
          </p:nvPr>
        </p:nvGraphicFramePr>
        <p:xfrm>
          <a:off x="680337" y="3357061"/>
          <a:ext cx="10490200" cy="258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59288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C9B8-9136-4A14-8DF0-7F65092D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955675"/>
          </a:xfrm>
        </p:spPr>
        <p:txBody>
          <a:bodyPr/>
          <a:lstStyle/>
          <a:p>
            <a:r>
              <a:rPr lang="en-AU" dirty="0"/>
              <a:t>Sprint documentation targets for: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D0A83AC4-D7AC-49EB-8C80-2CB816234460}"/>
              </a:ext>
            </a:extLst>
          </p:cNvPr>
          <p:cNvGraphicFramePr/>
          <p:nvPr/>
        </p:nvGraphicFramePr>
        <p:xfrm>
          <a:off x="1024467" y="2066925"/>
          <a:ext cx="10490200" cy="305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18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2E80-CF0A-4434-A8C7-8DD5512C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260" y="131769"/>
            <a:ext cx="8610600" cy="876085"/>
          </a:xfrm>
        </p:spPr>
        <p:txBody>
          <a:bodyPr>
            <a:normAutofit/>
          </a:bodyPr>
          <a:lstStyle/>
          <a:p>
            <a:r>
              <a:rPr lang="en-US" sz="3600" dirty="0"/>
              <a:t>System sequence diagram</a:t>
            </a:r>
          </a:p>
        </p:txBody>
      </p:sp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5B1E3CBB-3D3F-4113-9BE3-64E584AA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" y="745138"/>
            <a:ext cx="12217878" cy="64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6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E51AB-5A4E-4FF2-B374-CBF8DC0220C7}"/>
              </a:ext>
            </a:extLst>
          </p:cNvPr>
          <p:cNvSpPr txBox="1"/>
          <p:nvPr/>
        </p:nvSpPr>
        <p:spPr>
          <a:xfrm>
            <a:off x="-243679" y="2245660"/>
            <a:ext cx="3215625" cy="172030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Activity Diagram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1</a:t>
            </a:r>
          </a:p>
        </p:txBody>
      </p:sp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69A28C48-C8C9-423F-9B96-9DAA10040A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5557" y="-108425"/>
            <a:ext cx="9220054" cy="7142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599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E51AB-5A4E-4FF2-B374-CBF8DC0220C7}"/>
              </a:ext>
            </a:extLst>
          </p:cNvPr>
          <p:cNvSpPr txBox="1"/>
          <p:nvPr/>
        </p:nvSpPr>
        <p:spPr>
          <a:xfrm>
            <a:off x="-201329" y="2162711"/>
            <a:ext cx="2999964" cy="203660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Activity Diagram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2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D564793-9F89-4C08-90BC-503F99787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621" y="-122802"/>
            <a:ext cx="9194340" cy="71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2E80-CF0A-4434-A8C7-8DD5512C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260" y="131769"/>
            <a:ext cx="8610600" cy="876085"/>
          </a:xfrm>
        </p:spPr>
        <p:txBody>
          <a:bodyPr>
            <a:normAutofit/>
          </a:bodyPr>
          <a:lstStyle/>
          <a:p>
            <a:r>
              <a:rPr lang="en-US" sz="3600" dirty="0"/>
              <a:t>USE CASE &amp; ER diagram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E83F372-7171-4DD9-9921-A4462C0F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784742"/>
            <a:ext cx="6006859" cy="6093648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74AD6F22-F583-4B55-92C1-247E23C7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5" y="789345"/>
            <a:ext cx="6265652" cy="65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25EBA-B63F-4C86-B41B-044781BA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45" y="873252"/>
            <a:ext cx="7833710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97511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EC97-6C0B-47C5-A6E6-515A9151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AU"/>
              <a:t>Non-Functional requirements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F7E280-64B8-446B-8905-F6637CB98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0098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40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D9AF-92A4-4067-8361-E282E568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AU" dirty="0"/>
              <a:t>Non-Functional Req 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014A3A-1966-4647-B7B2-F2E7A5A80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694913"/>
              </p:ext>
            </p:extLst>
          </p:nvPr>
        </p:nvGraphicFramePr>
        <p:xfrm>
          <a:off x="685800" y="2441051"/>
          <a:ext cx="10820400" cy="220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79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3B9E4-DD15-44F0-80CE-E7CDCAA4F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7773" y="262919"/>
            <a:ext cx="6425241" cy="1336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latin typeface="Algerian" panose="04020705040A02060702" pitchFamily="82" charset="0"/>
              </a:rPr>
              <a:t>TABLE OF CONTENTS</a:t>
            </a:r>
            <a:endParaRPr lang="en-US" sz="4000" b="1" kern="1200" cap="all" baseline="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B5989-7A4B-4544-9EB1-753BBB6AF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" y="483655"/>
            <a:ext cx="3961919" cy="63676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Project Introduction                   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Team Formation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Client and Supervisor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Work Breakdown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Requirements (User Stories) 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High Level Architecture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Sprint 1 and Sprint 2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Sprint Review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Activity Diagram 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System Sequence Diagram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Use Case Diagram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ER Diagram Database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Sprint Burndown Chart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Phases in Project</a:t>
            </a:r>
          </a:p>
          <a:p>
            <a:pPr marL="457200" indent="-228600">
              <a:buFont typeface="Arial,Sans-Serif"/>
              <a:buChar char="•"/>
            </a:pPr>
            <a:r>
              <a:rPr lang="en-US" sz="1800" b="1" dirty="0">
                <a:ea typeface="+mn-lt"/>
                <a:cs typeface="+mn-lt"/>
              </a:rPr>
              <a:t>Non-Functional Requirements</a:t>
            </a:r>
          </a:p>
          <a:p>
            <a:pPr marL="457200" indent="-228600">
              <a:buFont typeface="Arial,Sans-Serif"/>
              <a:buChar char="•"/>
            </a:pPr>
            <a:endParaRPr lang="en-US" sz="1800" dirty="0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5AAAD2-8D37-4F8A-AE5D-64DFFB515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24" y="2861467"/>
            <a:ext cx="4607464" cy="2901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C63F2-69C1-49EA-B432-C90E8D329A61}"/>
              </a:ext>
            </a:extLst>
          </p:cNvPr>
          <p:cNvSpPr txBox="1"/>
          <p:nvPr/>
        </p:nvSpPr>
        <p:spPr>
          <a:xfrm>
            <a:off x="3948023" y="813759"/>
            <a:ext cx="3059501" cy="2350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Software and Tools</a:t>
            </a:r>
            <a:endParaRPr lang="en-US" b="1">
              <a:ea typeface="+mn-lt"/>
              <a:cs typeface="+mn-lt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Project Meetings </a:t>
            </a:r>
            <a:endParaRPr lang="en-US" b="1">
              <a:ea typeface="+mn-lt"/>
              <a:cs typeface="+mn-lt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Retrospective Meeting Reflection</a:t>
            </a:r>
            <a:endParaRPr lang="en-US" b="1">
              <a:ea typeface="+mn-lt"/>
              <a:cs typeface="+mn-lt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Client Feedback</a:t>
            </a:r>
            <a:endParaRPr lang="en-US" b="1">
              <a:ea typeface="+mn-lt"/>
              <a:cs typeface="+mn-lt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Product Prototype  Link</a:t>
            </a:r>
          </a:p>
        </p:txBody>
      </p:sp>
    </p:spTree>
    <p:extLst>
      <p:ext uri="{BB962C8B-B14F-4D97-AF65-F5344CB8AC3E}">
        <p14:creationId xmlns:p14="http://schemas.microsoft.com/office/powerpoint/2010/main" val="32868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424E88-A9A7-4E28-BAD5-3973A49B05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3312" b="175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181AFF-13E8-4F85-9462-AA6CFEA2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5C998175-BADE-4D5E-8A57-70233C9B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D2A034-51C9-4FCE-9854-C3CF4EFBB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453815"/>
              </p:ext>
            </p:extLst>
          </p:nvPr>
        </p:nvGraphicFramePr>
        <p:xfrm>
          <a:off x="1248039" y="652727"/>
          <a:ext cx="75244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1" name="TextBox 280">
            <a:extLst>
              <a:ext uri="{FF2B5EF4-FFF2-40B4-BE49-F238E27FC236}">
                <a16:creationId xmlns:a16="http://schemas.microsoft.com/office/drawing/2014/main" id="{E15DF94D-75EC-4497-BD11-A3C65CB53C9C}"/>
              </a:ext>
            </a:extLst>
          </p:cNvPr>
          <p:cNvSpPr txBox="1"/>
          <p:nvPr/>
        </p:nvSpPr>
        <p:spPr>
          <a:xfrm>
            <a:off x="7585495" y="3257909"/>
            <a:ext cx="5014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SOTWARE AND TOOLS</a:t>
            </a:r>
          </a:p>
        </p:txBody>
      </p:sp>
    </p:spTree>
    <p:extLst>
      <p:ext uri="{BB962C8B-B14F-4D97-AF65-F5344CB8AC3E}">
        <p14:creationId xmlns:p14="http://schemas.microsoft.com/office/powerpoint/2010/main" val="2869690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DA25FF-CA73-47B8-AB4C-1C3343FB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25DA41-A1BD-4EC5-8504-99DBC64B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BAB19-98F6-45C0-BC41-F2BDF215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US"/>
              <a:t>representation of functionalities</a:t>
            </a:r>
            <a:endParaRPr lang="en-AU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E3EBAC3-23E2-4962-8019-E29809EA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7340" y="3352044"/>
            <a:ext cx="3374135" cy="105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D6CDB836-C483-45F4-B9F4-34C09EA6F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284805"/>
              </p:ext>
            </p:extLst>
          </p:nvPr>
        </p:nvGraphicFramePr>
        <p:xfrm>
          <a:off x="685800" y="2194560"/>
          <a:ext cx="6848854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136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66BD1-19D8-406E-B332-4C688E42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2694398" cy="5148371"/>
          </a:xfrm>
        </p:spPr>
        <p:txBody>
          <a:bodyPr>
            <a:normAutofit/>
          </a:bodyPr>
          <a:lstStyle/>
          <a:p>
            <a:r>
              <a:rPr lang="en-AU" sz="3200" dirty="0"/>
              <a:t>PROJECT MEETINGS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5BB04E-3BEB-466B-9852-75DA01116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304112"/>
              </p:ext>
            </p:extLst>
          </p:nvPr>
        </p:nvGraphicFramePr>
        <p:xfrm>
          <a:off x="3678148" y="1127125"/>
          <a:ext cx="7404190" cy="49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68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148-3BE2-4E08-89E0-74CADAFA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19" y="375920"/>
            <a:ext cx="9198291" cy="701040"/>
          </a:xfrm>
        </p:spPr>
        <p:txBody>
          <a:bodyPr>
            <a:normAutofit/>
          </a:bodyPr>
          <a:lstStyle/>
          <a:p>
            <a:r>
              <a:rPr lang="en-US" dirty="0"/>
              <a:t>Retrospective meeting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7B202-CAB5-410A-8A80-99A01737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534160"/>
            <a:ext cx="9906000" cy="4325938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1F9B54-84AE-4878-82D4-D902439EF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409363"/>
              </p:ext>
            </p:extLst>
          </p:nvPr>
        </p:nvGraphicFramePr>
        <p:xfrm>
          <a:off x="1229360" y="1162209"/>
          <a:ext cx="10149840" cy="506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65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148-3BE2-4E08-89E0-74CADAFA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19" y="375920"/>
            <a:ext cx="9198291" cy="701040"/>
          </a:xfrm>
        </p:spPr>
        <p:txBody>
          <a:bodyPr>
            <a:normAutofit/>
          </a:bodyPr>
          <a:lstStyle/>
          <a:p>
            <a:r>
              <a:rPr lang="en-US" dirty="0"/>
              <a:t>Retrospective meeting CONT...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7B202-CAB5-410A-8A80-99A01737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534160"/>
            <a:ext cx="9906000" cy="4325938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1F9B54-84AE-4878-82D4-D902439EF8FF}"/>
              </a:ext>
            </a:extLst>
          </p:cNvPr>
          <p:cNvGraphicFramePr/>
          <p:nvPr/>
        </p:nvGraphicFramePr>
        <p:xfrm>
          <a:off x="1229360" y="1162209"/>
          <a:ext cx="10149840" cy="506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25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4277-7980-49FF-924B-1BF5760F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144145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62BE-D409-44A0-A4EF-112DB725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695" y="2314575"/>
            <a:ext cx="4649680" cy="39024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Both the client and supervisor were impressed with the project work and they offered some positive feedbacks on our work.</a:t>
            </a:r>
          </a:p>
          <a:p>
            <a:pPr algn="l"/>
            <a:r>
              <a:rPr lang="en-US" sz="1800" b="1" dirty="0">
                <a:solidFill>
                  <a:srgbClr val="0066FF"/>
                </a:solidFill>
              </a:rPr>
              <a:t>Client: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Recommendation on manual input of barcode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Recommendation on having login credentials only for supplier teams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0066FF"/>
                </a:solidFill>
              </a:rPr>
              <a:t>Supervisor:</a:t>
            </a:r>
            <a:endParaRPr lang="en-US" sz="1400" b="1" dirty="0">
              <a:solidFill>
                <a:srgbClr val="0066FF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Feedback on each part of our project work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Recommendation on making tasks concise and clear.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E38880DD-F33F-48AA-9AEB-5A0A59C6E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1181" y="941122"/>
            <a:ext cx="4298794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3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D54F-7FAF-4383-B043-32C87EAD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465615"/>
            <a:ext cx="7924799" cy="11076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Interface design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F4E78B8-0B8B-452E-A58C-81F84F87E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284756"/>
            <a:ext cx="9766936" cy="125828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AU" dirty="0"/>
              <a:t>   Create account           Successful signup          Login page            Scan Interface</a:t>
            </a:r>
          </a:p>
          <a:p>
            <a:r>
              <a:rPr lang="en-AU" dirty="0"/>
              <a:t>            Page                          Page                                                                 </a:t>
            </a:r>
          </a:p>
          <a:p>
            <a:r>
              <a:rPr lang="en-AU" dirty="0"/>
              <a:t>      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079AA6-3A67-4E6C-A511-2B6CE4D7E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01" y="1723898"/>
            <a:ext cx="2012911" cy="35608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9F2128C-B3C8-4265-99B3-7EA9E904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71" y="1655801"/>
            <a:ext cx="2000012" cy="34783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5648E9-1C7F-4BA8-9445-E2773D555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99" y="1655801"/>
            <a:ext cx="2060641" cy="35608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98CC13-95DC-447C-B039-7A85EBB95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43" y="1655802"/>
            <a:ext cx="1969225" cy="36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9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D5B0-BA48-4924-A734-2AE8A3AE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079" y="274321"/>
            <a:ext cx="9137331" cy="8940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Interface design Cont.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A08FBF-F576-42EB-A63F-64F7FDF4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9383" y="5556526"/>
            <a:ext cx="8184551" cy="101277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AU" b="1" dirty="0"/>
              <a:t>History page              Manual code input                </a:t>
            </a:r>
            <a:r>
              <a:rPr lang="en-AU" b="1" dirty="0">
                <a:solidFill>
                  <a:schemeClr val="tx1"/>
                </a:solidFill>
              </a:rPr>
              <a:t> Settings page</a:t>
            </a:r>
          </a:p>
          <a:p>
            <a:pPr algn="ctr"/>
            <a:r>
              <a:rPr lang="en-AU" b="1" dirty="0"/>
              <a:t>  page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2D99EC-5B7D-44A5-9266-36C15ED17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79" y="1287098"/>
            <a:ext cx="1983791" cy="40076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F690ED3-4F6B-4355-B434-4A7DAFF12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99" y="1303338"/>
            <a:ext cx="2117732" cy="40076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1A3A36-7A2A-4F32-900B-EBBD7DC84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61" y="1303337"/>
            <a:ext cx="1983790" cy="40076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7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8090452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r>
              <a:rPr lang="en-AU" b="1" dirty="0">
                <a:latin typeface="Algerian" panose="04020705040A02060702" pitchFamily="82" charset="0"/>
              </a:rPr>
              <a:t>“Product Prototype link”</a:t>
            </a:r>
            <a:endParaRPr lang="en-US" b="0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8585" y="4786981"/>
            <a:ext cx="377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AU" u="sng" dirty="0"/>
              <a:t>https://invis.io/83Z316MHG9C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A63F-B194-4578-9EBE-0523898C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AU" dirty="0"/>
              <a:t>Project 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8970110-C89C-4A1E-9348-23B383396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0691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21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DC053B-06B6-4BA9-8F48-7003BDBD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3" y="375269"/>
            <a:ext cx="10820400" cy="5935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/>
              <a:t>Team formation and roles: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FB73-0188-4064-B02E-D0319221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9732"/>
            <a:ext cx="10820400" cy="6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7EADA-1BA6-456A-8BE9-02FFA4D17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44941"/>
              </p:ext>
            </p:extLst>
          </p:nvPr>
        </p:nvGraphicFramePr>
        <p:xfrm>
          <a:off x="278258" y="968864"/>
          <a:ext cx="11477446" cy="57245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2127">
                  <a:extLst>
                    <a:ext uri="{9D8B030D-6E8A-4147-A177-3AD203B41FA5}">
                      <a16:colId xmlns:a16="http://schemas.microsoft.com/office/drawing/2014/main" val="1605463864"/>
                    </a:ext>
                  </a:extLst>
                </a:gridCol>
                <a:gridCol w="2491145">
                  <a:extLst>
                    <a:ext uri="{9D8B030D-6E8A-4147-A177-3AD203B41FA5}">
                      <a16:colId xmlns:a16="http://schemas.microsoft.com/office/drawing/2014/main" val="3930106301"/>
                    </a:ext>
                  </a:extLst>
                </a:gridCol>
                <a:gridCol w="6764174">
                  <a:extLst>
                    <a:ext uri="{9D8B030D-6E8A-4147-A177-3AD203B41FA5}">
                      <a16:colId xmlns:a16="http://schemas.microsoft.com/office/drawing/2014/main" val="265086482"/>
                    </a:ext>
                  </a:extLst>
                </a:gridCol>
              </a:tblGrid>
              <a:tr h="8891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400" b="1" dirty="0">
                          <a:effectLst/>
                        </a:rPr>
                        <a:t>     </a:t>
                      </a:r>
                      <a:endParaRPr lang="en-AU" sz="2400" b="1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2400" b="1" dirty="0">
                          <a:effectLst/>
                        </a:rPr>
                        <a:t>Stake holders</a:t>
                      </a:r>
                      <a:endParaRPr lang="en-AU" sz="24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2400" b="1" dirty="0">
                        <a:effectLst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2400" b="1" dirty="0">
                          <a:effectLst/>
                        </a:rPr>
                        <a:t> Represent</a:t>
                      </a:r>
                      <a:endParaRPr lang="en-AU" sz="24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2400" b="1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2400" b="1" dirty="0">
                          <a:effectLst/>
                        </a:rPr>
                        <a:t>Roles</a:t>
                      </a:r>
                      <a:endParaRPr lang="en-AU" sz="2400" b="1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extLst>
                  <a:ext uri="{0D108BD9-81ED-4DB2-BD59-A6C34878D82A}">
                    <a16:rowId xmlns:a16="http://schemas.microsoft.com/office/drawing/2014/main" val="2594757315"/>
                  </a:ext>
                </a:extLst>
              </a:tr>
              <a:tr h="1006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dirty="0">
                          <a:effectLst/>
                          <a:latin typeface="Arial"/>
                        </a:rPr>
                        <a:t> Roshan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dirty="0">
                          <a:effectLst/>
                          <a:latin typeface="Arial"/>
                        </a:rPr>
                        <a:t>Dhital</a:t>
                      </a:r>
                      <a:endParaRPr lang="en-AU" sz="2000" b="1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Project Leader</a:t>
                      </a: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Roshan is The project Leader.</a:t>
                      </a: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extLst>
                  <a:ext uri="{0D108BD9-81ED-4DB2-BD59-A6C34878D82A}">
                    <a16:rowId xmlns:a16="http://schemas.microsoft.com/office/drawing/2014/main" val="3462417108"/>
                  </a:ext>
                </a:extLst>
              </a:tr>
              <a:tr h="1174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dirty="0">
                          <a:effectLst/>
                          <a:latin typeface="Arial"/>
                        </a:rPr>
                        <a:t>Kamal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dirty="0">
                          <a:effectLst/>
                          <a:latin typeface="Arial"/>
                        </a:rPr>
                        <a:t>Pun</a:t>
                      </a:r>
                      <a:endParaRPr lang="en-AU" sz="2000" b="1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Product Owner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  </a:t>
                      </a:r>
                      <a:endParaRPr lang="en-AU" sz="1800" b="1">
                        <a:effectLst/>
                        <a:latin typeface="+mn-lt"/>
                        <a:cs typeface="Times New Roman"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Product owner has a responsibility for managing the requirements. </a:t>
                      </a: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extLst>
                  <a:ext uri="{0D108BD9-81ED-4DB2-BD59-A6C34878D82A}">
                    <a16:rowId xmlns:a16="http://schemas.microsoft.com/office/drawing/2014/main" val="114335278"/>
                  </a:ext>
                </a:extLst>
              </a:tr>
              <a:tr h="10065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dirty="0">
                          <a:effectLst/>
                          <a:latin typeface="Arial"/>
                        </a:rPr>
                        <a:t> Riaz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dirty="0">
                          <a:effectLst/>
                          <a:latin typeface="Arial"/>
                        </a:rPr>
                        <a:t>Qadir</a:t>
                      </a:r>
                      <a:endParaRPr lang="en-AU" sz="2000" b="1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Scrum Master</a:t>
                      </a: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Riaz will be looking after the communications.</a:t>
                      </a: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extLst>
                  <a:ext uri="{0D108BD9-81ED-4DB2-BD59-A6C34878D82A}">
                    <a16:rowId xmlns:a16="http://schemas.microsoft.com/office/drawing/2014/main" val="3925657805"/>
                  </a:ext>
                </a:extLst>
              </a:tr>
              <a:tr h="7717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err="1">
                          <a:effectLst/>
                          <a:latin typeface="Arial"/>
                        </a:rPr>
                        <a:t>Jasshandeep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dirty="0">
                          <a:effectLst/>
                          <a:latin typeface="Arial"/>
                        </a:rPr>
                        <a:t>Singh</a:t>
                      </a:r>
                      <a:endParaRPr lang="en-AU" sz="2000" b="1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1800" b="1">
                          <a:effectLst/>
                          <a:latin typeface="+mn-lt"/>
                        </a:rPr>
                        <a:t>Tester</a:t>
                      </a: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Jashandeep is the team member.</a:t>
                      </a: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extLst>
                  <a:ext uri="{0D108BD9-81ED-4DB2-BD59-A6C34878D82A}">
                    <a16:rowId xmlns:a16="http://schemas.microsoft.com/office/drawing/2014/main" val="620753051"/>
                  </a:ext>
                </a:extLst>
              </a:tr>
              <a:tr h="7717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dirty="0">
                          <a:effectLst/>
                          <a:latin typeface="Arial"/>
                        </a:rPr>
                        <a:t>Muhammad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b="1" dirty="0">
                          <a:effectLst/>
                          <a:latin typeface="Arial"/>
                        </a:rPr>
                        <a:t>Haque</a:t>
                      </a:r>
                      <a:endParaRPr lang="en-AU" sz="2000" b="1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Designer</a:t>
                      </a: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AU" sz="1800" b="1" dirty="0">
                        <a:effectLst/>
                        <a:latin typeface="+mn-lt"/>
                      </a:endParaRPr>
                    </a:p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AU" sz="1800" b="1" dirty="0">
                          <a:effectLst/>
                          <a:latin typeface="+mn-lt"/>
                        </a:rPr>
                        <a:t>Muhammad will be designing the basics of the app.</a:t>
                      </a:r>
                      <a:endParaRPr lang="en-AU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9556" marR="9556" marT="0" marB="0"/>
                </a:tc>
                <a:extLst>
                  <a:ext uri="{0D108BD9-81ED-4DB2-BD59-A6C34878D82A}">
                    <a16:rowId xmlns:a16="http://schemas.microsoft.com/office/drawing/2014/main" val="331296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6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0B72-245A-4415-88F8-4868BDC4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AU" dirty="0"/>
              <a:t>Client and supervisor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CA3F42-242E-42C2-B00F-CF32D1D3B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36086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2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7251F0-3A56-4990-BBB6-097F739AC6E6}"/>
              </a:ext>
            </a:extLst>
          </p:cNvPr>
          <p:cNvSpPr txBox="1"/>
          <p:nvPr/>
        </p:nvSpPr>
        <p:spPr>
          <a:xfrm>
            <a:off x="2917694" y="157329"/>
            <a:ext cx="609485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AU" sz="28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Times New Roman" panose="02020603050405020304" pitchFamily="18" charset="0"/>
                <a:cs typeface="Arial"/>
              </a:rPr>
              <a:t>WORK BREAKDOWN</a:t>
            </a:r>
            <a:endParaRPr lang="en-AU" sz="28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Times New Roman" panose="02020603050405020304" pitchFamily="18" charset="0"/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8A06B6-8CB5-4BCA-B8E0-00D1D924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70666"/>
              </p:ext>
            </p:extLst>
          </p:nvPr>
        </p:nvGraphicFramePr>
        <p:xfrm>
          <a:off x="626806" y="823451"/>
          <a:ext cx="10650428" cy="5043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884">
                  <a:extLst>
                    <a:ext uri="{9D8B030D-6E8A-4147-A177-3AD203B41FA5}">
                      <a16:colId xmlns:a16="http://schemas.microsoft.com/office/drawing/2014/main" val="2433516706"/>
                    </a:ext>
                  </a:extLst>
                </a:gridCol>
                <a:gridCol w="789795">
                  <a:extLst>
                    <a:ext uri="{9D8B030D-6E8A-4147-A177-3AD203B41FA5}">
                      <a16:colId xmlns:a16="http://schemas.microsoft.com/office/drawing/2014/main" val="3102374810"/>
                    </a:ext>
                  </a:extLst>
                </a:gridCol>
                <a:gridCol w="1171077">
                  <a:extLst>
                    <a:ext uri="{9D8B030D-6E8A-4147-A177-3AD203B41FA5}">
                      <a16:colId xmlns:a16="http://schemas.microsoft.com/office/drawing/2014/main" val="1363095859"/>
                    </a:ext>
                  </a:extLst>
                </a:gridCol>
                <a:gridCol w="1552152">
                  <a:extLst>
                    <a:ext uri="{9D8B030D-6E8A-4147-A177-3AD203B41FA5}">
                      <a16:colId xmlns:a16="http://schemas.microsoft.com/office/drawing/2014/main" val="3566612553"/>
                    </a:ext>
                  </a:extLst>
                </a:gridCol>
                <a:gridCol w="1481908">
                  <a:extLst>
                    <a:ext uri="{9D8B030D-6E8A-4147-A177-3AD203B41FA5}">
                      <a16:colId xmlns:a16="http://schemas.microsoft.com/office/drawing/2014/main" val="4073841313"/>
                    </a:ext>
                  </a:extLst>
                </a:gridCol>
                <a:gridCol w="1483455">
                  <a:extLst>
                    <a:ext uri="{9D8B030D-6E8A-4147-A177-3AD203B41FA5}">
                      <a16:colId xmlns:a16="http://schemas.microsoft.com/office/drawing/2014/main" val="842949462"/>
                    </a:ext>
                  </a:extLst>
                </a:gridCol>
                <a:gridCol w="1418836">
                  <a:extLst>
                    <a:ext uri="{9D8B030D-6E8A-4147-A177-3AD203B41FA5}">
                      <a16:colId xmlns:a16="http://schemas.microsoft.com/office/drawing/2014/main" val="3095938995"/>
                    </a:ext>
                  </a:extLst>
                </a:gridCol>
                <a:gridCol w="1031321">
                  <a:extLst>
                    <a:ext uri="{9D8B030D-6E8A-4147-A177-3AD203B41FA5}">
                      <a16:colId xmlns:a16="http://schemas.microsoft.com/office/drawing/2014/main" val="4080976995"/>
                    </a:ext>
                  </a:extLst>
                </a:gridCol>
              </a:tblGrid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Tasks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Client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Supervisor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Project Leader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Product Owner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Scrum master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Programmer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Designer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119820"/>
                  </a:ext>
                </a:extLst>
              </a:tr>
              <a:tr h="395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Assign project Leader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62533"/>
                  </a:ext>
                </a:extLst>
              </a:tr>
              <a:tr h="395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Assign Project Owner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031149"/>
                  </a:ext>
                </a:extLst>
              </a:tr>
              <a:tr h="395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Assign Scrum Master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571977"/>
                  </a:ext>
                </a:extLst>
              </a:tr>
              <a:tr h="395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Identify Stakeholders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052296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Identify Main Tasks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412023"/>
                  </a:ext>
                </a:extLst>
              </a:tr>
              <a:tr h="395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Work Breakdown Structure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443048"/>
                  </a:ext>
                </a:extLst>
              </a:tr>
              <a:tr h="395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Keeping Track with Deadlines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310061"/>
                  </a:ext>
                </a:extLst>
              </a:tr>
              <a:tr h="526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Communication Management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830361"/>
                  </a:ext>
                </a:extLst>
              </a:tr>
              <a:tr h="395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Risk Management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b="1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4245072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Quality of 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479553"/>
                  </a:ext>
                </a:extLst>
              </a:tr>
              <a:tr h="526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Keeping track of team members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3307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3B57C2-488F-4A24-8377-57ACA1CBECA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67151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683B-7D2B-4119-BC64-EDBA8FCE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116" y="149857"/>
            <a:ext cx="3866536" cy="838287"/>
          </a:xfrm>
        </p:spPr>
        <p:txBody>
          <a:bodyPr>
            <a:normAutofit/>
          </a:bodyPr>
          <a:lstStyle/>
          <a:p>
            <a:r>
              <a:rPr lang="en-AU" sz="3200" dirty="0"/>
              <a:t>Requirements</a:t>
            </a:r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60A741F8-7B4E-458D-A00D-5ED01942D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5983798" y="154932"/>
            <a:ext cx="778438" cy="7947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781FB93-0AC7-4AB8-BF66-B88F049AB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66942"/>
              </p:ext>
            </p:extLst>
          </p:nvPr>
        </p:nvGraphicFramePr>
        <p:xfrm>
          <a:off x="602225" y="1229032"/>
          <a:ext cx="11085563" cy="5198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7071">
                  <a:extLst>
                    <a:ext uri="{9D8B030D-6E8A-4147-A177-3AD203B41FA5}">
                      <a16:colId xmlns:a16="http://schemas.microsoft.com/office/drawing/2014/main" val="1581942643"/>
                    </a:ext>
                  </a:extLst>
                </a:gridCol>
                <a:gridCol w="2640671">
                  <a:extLst>
                    <a:ext uri="{9D8B030D-6E8A-4147-A177-3AD203B41FA5}">
                      <a16:colId xmlns:a16="http://schemas.microsoft.com/office/drawing/2014/main" val="3724043004"/>
                    </a:ext>
                  </a:extLst>
                </a:gridCol>
                <a:gridCol w="1017821">
                  <a:extLst>
                    <a:ext uri="{9D8B030D-6E8A-4147-A177-3AD203B41FA5}">
                      <a16:colId xmlns:a16="http://schemas.microsoft.com/office/drawing/2014/main" val="1486039474"/>
                    </a:ext>
                  </a:extLst>
                </a:gridCol>
              </a:tblGrid>
              <a:tr h="288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Requirement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Condition of satisfaction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470930"/>
                  </a:ext>
                </a:extLst>
              </a:tr>
              <a:tr h="57764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US1 As a user, I want to create an account so that I can start using scanner app.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Login credentials created.</a:t>
                      </a:r>
                    </a:p>
                    <a:p>
                      <a:endParaRPr lang="en-US" sz="1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Medium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184528"/>
                  </a:ext>
                </a:extLst>
              </a:tr>
              <a:tr h="86646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US2 As a user, I want to login so that I can start using app to scan barcode of cloths to save time.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Successful login and user can use the app to scan barcodes straightway.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High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028585"/>
                  </a:ext>
                </a:extLst>
              </a:tr>
              <a:tr h="86646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US3 As a user, I want the app to show user details so that I can review time and details of employee scanning the cloths.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Interface showing details of employee scanning items with time.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957584"/>
                  </a:ext>
                </a:extLst>
              </a:tr>
              <a:tr h="86646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US4 As a user, I want scanned barcode data to be stored directly into data repository so that I can </a:t>
                      </a:r>
                      <a:r>
                        <a:rPr lang="en-US" sz="1400" dirty="0" err="1">
                          <a:effectLst/>
                        </a:rPr>
                        <a:t>organise</a:t>
                      </a:r>
                      <a:r>
                        <a:rPr lang="en-US" sz="1400" dirty="0">
                          <a:effectLst/>
                        </a:rPr>
                        <a:t> all information.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Scanned data from barcode is stored into data repository.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Critical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588247"/>
                  </a:ext>
                </a:extLst>
              </a:tr>
              <a:tr h="86646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US5 As a user, I want to store each data in barcode in individual columns into the database so that I can retrieve information individually.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Database has individual columns for different data included in barcode.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Critical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327955"/>
                  </a:ext>
                </a:extLst>
              </a:tr>
              <a:tr h="86646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US6 As a user, I want to retrieve information according to category, type, weight, size, and </a:t>
                      </a:r>
                      <a:r>
                        <a:rPr lang="en-US" sz="1400" dirty="0" err="1">
                          <a:effectLst/>
                        </a:rPr>
                        <a:t>colour</a:t>
                      </a:r>
                      <a:r>
                        <a:rPr lang="en-US" sz="1400" dirty="0">
                          <a:effectLst/>
                        </a:rPr>
                        <a:t> of the product so that I can track and manage stock in inventory.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Database shows product accordingly and items left in stock.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High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50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56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683B-7D2B-4119-BC64-EDBA8FCE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8AD832-0B90-4648-946E-CA35293853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34579" y="2249487"/>
          <a:ext cx="601283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60A741F8-7B4E-458D-A00D-5ED01942D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56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683B-7D2B-4119-BC64-EDBA8FCE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116" y="149857"/>
            <a:ext cx="4358148" cy="838287"/>
          </a:xfrm>
        </p:spPr>
        <p:txBody>
          <a:bodyPr>
            <a:normAutofit fontScale="90000"/>
          </a:bodyPr>
          <a:lstStyle/>
          <a:p>
            <a:r>
              <a:rPr lang="en-AU" sz="3200" dirty="0"/>
              <a:t>Requirements CONT...</a:t>
            </a:r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60A741F8-7B4E-458D-A00D-5ED01942D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5983798" y="154932"/>
            <a:ext cx="778438" cy="7947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94566B-C342-4CE7-AFD1-47AC96C69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08754"/>
              </p:ext>
            </p:extLst>
          </p:nvPr>
        </p:nvGraphicFramePr>
        <p:xfrm>
          <a:off x="442451" y="1290483"/>
          <a:ext cx="11325289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7680">
                  <a:extLst>
                    <a:ext uri="{9D8B030D-6E8A-4147-A177-3AD203B41FA5}">
                      <a16:colId xmlns:a16="http://schemas.microsoft.com/office/drawing/2014/main" val="456738263"/>
                    </a:ext>
                  </a:extLst>
                </a:gridCol>
                <a:gridCol w="4451733">
                  <a:extLst>
                    <a:ext uri="{9D8B030D-6E8A-4147-A177-3AD203B41FA5}">
                      <a16:colId xmlns:a16="http://schemas.microsoft.com/office/drawing/2014/main" val="4106088611"/>
                    </a:ext>
                  </a:extLst>
                </a:gridCol>
                <a:gridCol w="1715876">
                  <a:extLst>
                    <a:ext uri="{9D8B030D-6E8A-4147-A177-3AD203B41FA5}">
                      <a16:colId xmlns:a16="http://schemas.microsoft.com/office/drawing/2014/main" val="1884605967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US7 As a user, I want to retrieve details of employees and suppliers so that I can process returns and correct missed supplies.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Database shows employees and supplier details.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Medium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23354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US8 As a user, I want the system to be flexible so that any additional data included in the barcode may be retrieved.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Database should include new information included in barcode such as material.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High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381508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US9 As a user, I want each item to have unique identifier (UID) in database so that it can be searched easily and quickly with that identifier.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All information stored in database have unique identifier and can be searched.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430900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US10 As a user, I want the app to be universal so that it can work on any normal mobile irrespective of OS.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App works on any normal mobile.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Critical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996251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US11 As a user, I want to manually update information in case app is unable to scan barcode or there is no barcode attached so that I can store the items information in database as damaged.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can update information manually.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Medium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450107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US12 As a user, I want to scan all types of barcodes so that any items from different suppliers using different barcodes can be scanned.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App can scan all types of barcodes like Universal barcodes, QR codes and so 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Critical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8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26060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3393F"/>
      </a:dk2>
      <a:lt2>
        <a:srgbClr val="E7E8E2"/>
      </a:lt2>
      <a:accent1>
        <a:srgbClr val="9E96C6"/>
      </a:accent1>
      <a:accent2>
        <a:srgbClr val="7F8EBA"/>
      </a:accent2>
      <a:accent3>
        <a:srgbClr val="83A9BC"/>
      </a:accent3>
      <a:accent4>
        <a:srgbClr val="77AFAA"/>
      </a:accent4>
      <a:accent5>
        <a:srgbClr val="83AD98"/>
      </a:accent5>
      <a:accent6>
        <a:srgbClr val="78B07D"/>
      </a:accent6>
      <a:hlink>
        <a:srgbClr val="7E875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1263</Words>
  <Application>Microsoft Office PowerPoint</Application>
  <PresentationFormat>Widescreen</PresentationFormat>
  <Paragraphs>318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BrushVTI</vt:lpstr>
      <vt:lpstr>Vapor Trail</vt:lpstr>
      <vt:lpstr>BAbAtye Mobile app for barcode reader </vt:lpstr>
      <vt:lpstr>TABLE OF CONTENTS</vt:lpstr>
      <vt:lpstr>Project INTRODUCTION</vt:lpstr>
      <vt:lpstr>Team formation and roles:</vt:lpstr>
      <vt:lpstr>Client and supervisor</vt:lpstr>
      <vt:lpstr>PowerPoint Presentation</vt:lpstr>
      <vt:lpstr>Requirements</vt:lpstr>
      <vt:lpstr>Requirements</vt:lpstr>
      <vt:lpstr>Requirements CONT...</vt:lpstr>
      <vt:lpstr>PowerPoint Presentation</vt:lpstr>
      <vt:lpstr>Sprint 1</vt:lpstr>
      <vt:lpstr>Sprint documentation targets for:</vt:lpstr>
      <vt:lpstr>System sequence diagram</vt:lpstr>
      <vt:lpstr>PowerPoint Presentation</vt:lpstr>
      <vt:lpstr>PowerPoint Presentation</vt:lpstr>
      <vt:lpstr>USE CASE &amp; ER diagram</vt:lpstr>
      <vt:lpstr>PowerPoint Presentation</vt:lpstr>
      <vt:lpstr>Non-Functional requirements</vt:lpstr>
      <vt:lpstr>Non-Functional Req Cont.</vt:lpstr>
      <vt:lpstr> </vt:lpstr>
      <vt:lpstr>representation of functionalities</vt:lpstr>
      <vt:lpstr>PROJECT MEETINGS</vt:lpstr>
      <vt:lpstr>Retrospective meeting</vt:lpstr>
      <vt:lpstr>Retrospective meeting CONT...</vt:lpstr>
      <vt:lpstr>feedback</vt:lpstr>
      <vt:lpstr>Interface design</vt:lpstr>
      <vt:lpstr>Interface design Cont.</vt:lpstr>
      <vt:lpstr>“Product Prototype link”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for Project 1</dc:title>
  <dc:creator>Mohammad Tamzidul Haque</dc:creator>
  <cp:lastModifiedBy>Mohammad Tamzidul Haque</cp:lastModifiedBy>
  <cp:revision>571</cp:revision>
  <dcterms:created xsi:type="dcterms:W3CDTF">2020-10-16T01:00:36Z</dcterms:created>
  <dcterms:modified xsi:type="dcterms:W3CDTF">2020-10-16T06:40:50Z</dcterms:modified>
</cp:coreProperties>
</file>