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7"/>
  </p:notesMasterIdLst>
  <p:handoutMasterIdLst>
    <p:handoutMasterId r:id="rId28"/>
  </p:handoutMasterIdLst>
  <p:sldIdLst>
    <p:sldId id="292" r:id="rId5"/>
    <p:sldId id="294" r:id="rId6"/>
    <p:sldId id="295" r:id="rId7"/>
    <p:sldId id="310" r:id="rId8"/>
    <p:sldId id="309" r:id="rId9"/>
    <p:sldId id="296" r:id="rId10"/>
    <p:sldId id="311" r:id="rId11"/>
    <p:sldId id="312" r:id="rId12"/>
    <p:sldId id="297" r:id="rId13"/>
    <p:sldId id="314" r:id="rId14"/>
    <p:sldId id="313" r:id="rId15"/>
    <p:sldId id="315" r:id="rId16"/>
    <p:sldId id="316" r:id="rId17"/>
    <p:sldId id="317" r:id="rId18"/>
    <p:sldId id="318" r:id="rId19"/>
    <p:sldId id="320" r:id="rId20"/>
    <p:sldId id="319" r:id="rId21"/>
    <p:sldId id="321" r:id="rId22"/>
    <p:sldId id="322" r:id="rId23"/>
    <p:sldId id="323" r:id="rId24"/>
    <p:sldId id="324" r:id="rId25"/>
    <p:sldId id="32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>
        <p:scale>
          <a:sx n="81" d="100"/>
          <a:sy n="81" d="100"/>
        </p:scale>
        <p:origin x="-300" y="-19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 Rautela" userId="0422694e8c8669ea" providerId="LiveId" clId="{904D7173-AF4B-4F85-BAB2-AEB69E2CDAEF}"/>
    <pc:docChg chg="undo redo custSel addSld modSld">
      <pc:chgData name="Kamal Rautela" userId="0422694e8c8669ea" providerId="LiveId" clId="{904D7173-AF4B-4F85-BAB2-AEB69E2CDAEF}" dt="2023-03-05T17:38:02.341" v="247" actId="20577"/>
      <pc:docMkLst>
        <pc:docMk/>
      </pc:docMkLst>
      <pc:sldChg chg="modSp">
        <pc:chgData name="Kamal Rautela" userId="0422694e8c8669ea" providerId="LiveId" clId="{904D7173-AF4B-4F85-BAB2-AEB69E2CDAEF}" dt="2023-03-05T17:20:19.228" v="183"/>
        <pc:sldMkLst>
          <pc:docMk/>
          <pc:sldMk cId="3898447929" sldId="292"/>
        </pc:sldMkLst>
        <pc:spChg chg="mod">
          <ac:chgData name="Kamal Rautela" userId="0422694e8c8669ea" providerId="LiveId" clId="{904D7173-AF4B-4F85-BAB2-AEB69E2CDAEF}" dt="2023-03-05T17:20:19.228" v="183"/>
          <ac:spMkLst>
            <pc:docMk/>
            <pc:sldMk cId="3898447929" sldId="292"/>
            <ac:spMk id="9" creationId="{485E0237-B9A1-0B58-E0AA-05EF84817EB4}"/>
          </ac:spMkLst>
        </pc:spChg>
      </pc:sldChg>
      <pc:sldChg chg="addSp delSp modSp mod">
        <pc:chgData name="Kamal Rautela" userId="0422694e8c8669ea" providerId="LiveId" clId="{904D7173-AF4B-4F85-BAB2-AEB69E2CDAEF}" dt="2023-03-05T17:29:58.237" v="238" actId="478"/>
        <pc:sldMkLst>
          <pc:docMk/>
          <pc:sldMk cId="2970624125" sldId="293"/>
        </pc:sldMkLst>
        <pc:spChg chg="mod">
          <ac:chgData name="Kamal Rautela" userId="0422694e8c8669ea" providerId="LiveId" clId="{904D7173-AF4B-4F85-BAB2-AEB69E2CDAEF}" dt="2023-03-05T17:20:19.228" v="183"/>
          <ac:spMkLst>
            <pc:docMk/>
            <pc:sldMk cId="2970624125" sldId="293"/>
            <ac:spMk id="2" creationId="{7A078864-E50D-380E-E3D8-6F56075BBCD0}"/>
          </ac:spMkLst>
        </pc:spChg>
        <pc:spChg chg="mod">
          <ac:chgData name="Kamal Rautela" userId="0422694e8c8669ea" providerId="LiveId" clId="{904D7173-AF4B-4F85-BAB2-AEB69E2CDAEF}" dt="2023-03-05T17:20:19.228" v="183"/>
          <ac:spMkLst>
            <pc:docMk/>
            <pc:sldMk cId="2970624125" sldId="293"/>
            <ac:spMk id="3" creationId="{9425DB6A-F7DE-8B0C-D11B-0E9429F67179}"/>
          </ac:spMkLst>
        </pc:spChg>
        <pc:spChg chg="mod">
          <ac:chgData name="Kamal Rautela" userId="0422694e8c8669ea" providerId="LiveId" clId="{904D7173-AF4B-4F85-BAB2-AEB69E2CDAEF}" dt="2023-03-05T17:20:19.228" v="183"/>
          <ac:spMkLst>
            <pc:docMk/>
            <pc:sldMk cId="2970624125" sldId="293"/>
            <ac:spMk id="4" creationId="{28DD09B0-DE38-887C-56AF-D902873A34DB}"/>
          </ac:spMkLst>
        </pc:spChg>
        <pc:spChg chg="mod">
          <ac:chgData name="Kamal Rautela" userId="0422694e8c8669ea" providerId="LiveId" clId="{904D7173-AF4B-4F85-BAB2-AEB69E2CDAEF}" dt="2023-03-05T17:20:19.228" v="183"/>
          <ac:spMkLst>
            <pc:docMk/>
            <pc:sldMk cId="2970624125" sldId="293"/>
            <ac:spMk id="5" creationId="{95DA2050-068F-27FB-C31F-772C62D6F4A9}"/>
          </ac:spMkLst>
        </pc:spChg>
        <pc:spChg chg="mod">
          <ac:chgData name="Kamal Rautela" userId="0422694e8c8669ea" providerId="LiveId" clId="{904D7173-AF4B-4F85-BAB2-AEB69E2CDAEF}" dt="2023-03-05T17:20:19.228" v="183"/>
          <ac:spMkLst>
            <pc:docMk/>
            <pc:sldMk cId="2970624125" sldId="293"/>
            <ac:spMk id="6" creationId="{DCBB9B8C-BB6A-0568-4B67-34689A2F9B9D}"/>
          </ac:spMkLst>
        </pc:spChg>
        <pc:spChg chg="mod">
          <ac:chgData name="Kamal Rautela" userId="0422694e8c8669ea" providerId="LiveId" clId="{904D7173-AF4B-4F85-BAB2-AEB69E2CDAEF}" dt="2023-03-05T17:20:19.228" v="183"/>
          <ac:spMkLst>
            <pc:docMk/>
            <pc:sldMk cId="2970624125" sldId="293"/>
            <ac:spMk id="7" creationId="{AB3B408F-32B7-D26C-CB50-EE164A3EF9C5}"/>
          </ac:spMkLst>
        </pc:spChg>
        <pc:spChg chg="mod">
          <ac:chgData name="Kamal Rautela" userId="0422694e8c8669ea" providerId="LiveId" clId="{904D7173-AF4B-4F85-BAB2-AEB69E2CDAEF}" dt="2023-03-05T17:20:19.228" v="183"/>
          <ac:spMkLst>
            <pc:docMk/>
            <pc:sldMk cId="2970624125" sldId="293"/>
            <ac:spMk id="8" creationId="{040FF5DB-EFFE-DEB0-19AA-451615789764}"/>
          </ac:spMkLst>
        </pc:spChg>
        <pc:spChg chg="add del mod">
          <ac:chgData name="Kamal Rautela" userId="0422694e8c8669ea" providerId="LiveId" clId="{904D7173-AF4B-4F85-BAB2-AEB69E2CDAEF}" dt="2023-03-05T17:26:25.519" v="212" actId="478"/>
          <ac:spMkLst>
            <pc:docMk/>
            <pc:sldMk cId="2970624125" sldId="293"/>
            <ac:spMk id="9" creationId="{24160A11-8CF3-8034-C712-2BFF5922B73B}"/>
          </ac:spMkLst>
        </pc:spChg>
        <pc:spChg chg="add">
          <ac:chgData name="Kamal Rautela" userId="0422694e8c8669ea" providerId="LiveId" clId="{904D7173-AF4B-4F85-BAB2-AEB69E2CDAEF}" dt="2023-03-05T17:26:29.193" v="213" actId="11529"/>
          <ac:spMkLst>
            <pc:docMk/>
            <pc:sldMk cId="2970624125" sldId="293"/>
            <ac:spMk id="10" creationId="{A0D830A3-FC79-1B51-9B43-0DD96668960C}"/>
          </ac:spMkLst>
        </pc:spChg>
        <pc:picChg chg="add del mod">
          <ac:chgData name="Kamal Rautela" userId="0422694e8c8669ea" providerId="LiveId" clId="{904D7173-AF4B-4F85-BAB2-AEB69E2CDAEF}" dt="2023-03-05T17:29:58.237" v="238" actId="478"/>
          <ac:picMkLst>
            <pc:docMk/>
            <pc:sldMk cId="2970624125" sldId="293"/>
            <ac:picMk id="2050" creationId="{1C87DC7D-FF30-D8C4-E36A-E89B237A1F1A}"/>
          </ac:picMkLst>
        </pc:picChg>
        <pc:picChg chg="add del mod">
          <ac:chgData name="Kamal Rautela" userId="0422694e8c8669ea" providerId="LiveId" clId="{904D7173-AF4B-4F85-BAB2-AEB69E2CDAEF}" dt="2023-03-05T17:29:58.237" v="238" actId="478"/>
          <ac:picMkLst>
            <pc:docMk/>
            <pc:sldMk cId="2970624125" sldId="293"/>
            <ac:picMk id="2052" creationId="{9110A74D-4FCE-8857-0A94-7C2C88B54E4D}"/>
          </ac:picMkLst>
        </pc:picChg>
      </pc:sldChg>
      <pc:sldChg chg="modSp">
        <pc:chgData name="Kamal Rautela" userId="0422694e8c8669ea" providerId="LiveId" clId="{904D7173-AF4B-4F85-BAB2-AEB69E2CDAEF}" dt="2023-03-05T17:20:19.228" v="183"/>
        <pc:sldMkLst>
          <pc:docMk/>
          <pc:sldMk cId="3794450863" sldId="294"/>
        </pc:sldMkLst>
        <pc:spChg chg="mod">
          <ac:chgData name="Kamal Rautela" userId="0422694e8c8669ea" providerId="LiveId" clId="{904D7173-AF4B-4F85-BAB2-AEB69E2CDAEF}" dt="2023-03-05T17:20:19.228" v="183"/>
          <ac:spMkLst>
            <pc:docMk/>
            <pc:sldMk cId="3794450863" sldId="294"/>
            <ac:spMk id="2" creationId="{C470B328-1063-FDF9-75C4-0AC988A4C2BB}"/>
          </ac:spMkLst>
        </pc:spChg>
        <pc:spChg chg="mod">
          <ac:chgData name="Kamal Rautela" userId="0422694e8c8669ea" providerId="LiveId" clId="{904D7173-AF4B-4F85-BAB2-AEB69E2CDAEF}" dt="2023-03-05T17:20:19.228" v="183"/>
          <ac:spMkLst>
            <pc:docMk/>
            <pc:sldMk cId="3794450863" sldId="294"/>
            <ac:spMk id="3" creationId="{A6FDB684-621B-D299-C359-C0FFADBD6292}"/>
          </ac:spMkLst>
        </pc:spChg>
        <pc:spChg chg="mod">
          <ac:chgData name="Kamal Rautela" userId="0422694e8c8669ea" providerId="LiveId" clId="{904D7173-AF4B-4F85-BAB2-AEB69E2CDAEF}" dt="2023-03-05T17:20:19.228" v="183"/>
          <ac:spMkLst>
            <pc:docMk/>
            <pc:sldMk cId="3794450863" sldId="294"/>
            <ac:spMk id="4" creationId="{4D12A6DA-9F2E-98F8-D318-D2ECA4A9BAEE}"/>
          </ac:spMkLst>
        </pc:spChg>
      </pc:sldChg>
      <pc:sldChg chg="modSp">
        <pc:chgData name="Kamal Rautela" userId="0422694e8c8669ea" providerId="LiveId" clId="{904D7173-AF4B-4F85-BAB2-AEB69E2CDAEF}" dt="2023-03-05T17:20:19.228" v="183"/>
        <pc:sldMkLst>
          <pc:docMk/>
          <pc:sldMk cId="4185207377" sldId="295"/>
        </pc:sldMkLst>
        <pc:spChg chg="mod">
          <ac:chgData name="Kamal Rautela" userId="0422694e8c8669ea" providerId="LiveId" clId="{904D7173-AF4B-4F85-BAB2-AEB69E2CDAEF}" dt="2023-03-05T17:20:19.228" v="183"/>
          <ac:spMkLst>
            <pc:docMk/>
            <pc:sldMk cId="4185207377" sldId="295"/>
            <ac:spMk id="2" creationId="{EB5CEDFD-1419-9154-E8B5-0BB69B986FAF}"/>
          </ac:spMkLst>
        </pc:spChg>
      </pc:sldChg>
      <pc:sldChg chg="modSp">
        <pc:chgData name="Kamal Rautela" userId="0422694e8c8669ea" providerId="LiveId" clId="{904D7173-AF4B-4F85-BAB2-AEB69E2CDAEF}" dt="2023-03-05T17:20:19.228" v="183"/>
        <pc:sldMkLst>
          <pc:docMk/>
          <pc:sldMk cId="2511226357" sldId="296"/>
        </pc:sldMkLst>
        <pc:spChg chg="mod">
          <ac:chgData name="Kamal Rautela" userId="0422694e8c8669ea" providerId="LiveId" clId="{904D7173-AF4B-4F85-BAB2-AEB69E2CDAEF}" dt="2023-03-05T17:20:19.228" v="183"/>
          <ac:spMkLst>
            <pc:docMk/>
            <pc:sldMk cId="2511226357" sldId="296"/>
            <ac:spMk id="2" creationId="{A042B06B-718E-319F-0163-4500DED1839C}"/>
          </ac:spMkLst>
        </pc:spChg>
      </pc:sldChg>
      <pc:sldChg chg="modSp mod">
        <pc:chgData name="Kamal Rautela" userId="0422694e8c8669ea" providerId="LiveId" clId="{904D7173-AF4B-4F85-BAB2-AEB69E2CDAEF}" dt="2023-03-05T17:20:19.228" v="183"/>
        <pc:sldMkLst>
          <pc:docMk/>
          <pc:sldMk cId="2618861156" sldId="297"/>
        </pc:sldMkLst>
        <pc:spChg chg="mod">
          <ac:chgData name="Kamal Rautela" userId="0422694e8c8669ea" providerId="LiveId" clId="{904D7173-AF4B-4F85-BAB2-AEB69E2CDAEF}" dt="2023-03-05T17:20:19.228" v="183"/>
          <ac:spMkLst>
            <pc:docMk/>
            <pc:sldMk cId="2618861156" sldId="297"/>
            <ac:spMk id="2" creationId="{2D9A7449-790D-B49E-59C9-BE0864A325AB}"/>
          </ac:spMkLst>
        </pc:spChg>
        <pc:spChg chg="mod">
          <ac:chgData name="Kamal Rautela" userId="0422694e8c8669ea" providerId="LiveId" clId="{904D7173-AF4B-4F85-BAB2-AEB69E2CDAEF}" dt="2023-03-05T16:57:54.166" v="0" actId="207"/>
          <ac:spMkLst>
            <pc:docMk/>
            <pc:sldMk cId="2618861156" sldId="297"/>
            <ac:spMk id="4" creationId="{D8B7A4DF-0951-B210-1DD5-D3FE40BCC39A}"/>
          </ac:spMkLst>
        </pc:spChg>
      </pc:sldChg>
      <pc:sldChg chg="modSp mod">
        <pc:chgData name="Kamal Rautela" userId="0422694e8c8669ea" providerId="LiveId" clId="{904D7173-AF4B-4F85-BAB2-AEB69E2CDAEF}" dt="2023-03-05T17:20:19.228" v="183"/>
        <pc:sldMkLst>
          <pc:docMk/>
          <pc:sldMk cId="1674690229" sldId="300"/>
        </pc:sldMkLst>
        <pc:spChg chg="mod">
          <ac:chgData name="Kamal Rautela" userId="0422694e8c8669ea" providerId="LiveId" clId="{904D7173-AF4B-4F85-BAB2-AEB69E2CDAEF}" dt="2023-03-05T17:20:19.228" v="183"/>
          <ac:spMkLst>
            <pc:docMk/>
            <pc:sldMk cId="1674690229" sldId="300"/>
            <ac:spMk id="2" creationId="{41248014-812B-BF5B-714D-11B9DBE24E4B}"/>
          </ac:spMkLst>
        </pc:spChg>
        <pc:spChg chg="mod">
          <ac:chgData name="Kamal Rautela" userId="0422694e8c8669ea" providerId="LiveId" clId="{904D7173-AF4B-4F85-BAB2-AEB69E2CDAEF}" dt="2023-03-05T17:20:19.228" v="183"/>
          <ac:spMkLst>
            <pc:docMk/>
            <pc:sldMk cId="1674690229" sldId="300"/>
            <ac:spMk id="3" creationId="{FDDE53ED-8E77-5BFE-0FD7-C54C2D2D3CD7}"/>
          </ac:spMkLst>
        </pc:spChg>
        <pc:spChg chg="mod">
          <ac:chgData name="Kamal Rautela" userId="0422694e8c8669ea" providerId="LiveId" clId="{904D7173-AF4B-4F85-BAB2-AEB69E2CDAEF}" dt="2023-03-05T17:20:19.228" v="183"/>
          <ac:spMkLst>
            <pc:docMk/>
            <pc:sldMk cId="1674690229" sldId="300"/>
            <ac:spMk id="4" creationId="{52AD7D1D-F626-C583-25A2-E231EFB52352}"/>
          </ac:spMkLst>
        </pc:spChg>
      </pc:sldChg>
      <pc:sldChg chg="modSp">
        <pc:chgData name="Kamal Rautela" userId="0422694e8c8669ea" providerId="LiveId" clId="{904D7173-AF4B-4F85-BAB2-AEB69E2CDAEF}" dt="2023-03-05T17:20:19.228" v="183"/>
        <pc:sldMkLst>
          <pc:docMk/>
          <pc:sldMk cId="3015511717" sldId="301"/>
        </pc:sldMkLst>
        <pc:spChg chg="mod">
          <ac:chgData name="Kamal Rautela" userId="0422694e8c8669ea" providerId="LiveId" clId="{904D7173-AF4B-4F85-BAB2-AEB69E2CDAEF}" dt="2023-03-05T17:20:19.228" v="183"/>
          <ac:spMkLst>
            <pc:docMk/>
            <pc:sldMk cId="3015511717" sldId="301"/>
            <ac:spMk id="2" creationId="{1D85337B-BBD9-ABD1-82DB-5C27798170CE}"/>
          </ac:spMkLst>
        </pc:spChg>
      </pc:sldChg>
      <pc:sldChg chg="modSp mod">
        <pc:chgData name="Kamal Rautela" userId="0422694e8c8669ea" providerId="LiveId" clId="{904D7173-AF4B-4F85-BAB2-AEB69E2CDAEF}" dt="2023-03-05T17:38:02.341" v="247" actId="20577"/>
        <pc:sldMkLst>
          <pc:docMk/>
          <pc:sldMk cId="1138139298" sldId="302"/>
        </pc:sldMkLst>
        <pc:spChg chg="mod">
          <ac:chgData name="Kamal Rautela" userId="0422694e8c8669ea" providerId="LiveId" clId="{904D7173-AF4B-4F85-BAB2-AEB69E2CDAEF}" dt="2023-03-05T17:20:19.228" v="183"/>
          <ac:spMkLst>
            <pc:docMk/>
            <pc:sldMk cId="1138139298" sldId="302"/>
            <ac:spMk id="2" creationId="{0ED7D32A-9212-B46A-6CA2-FA3F7E110E7D}"/>
          </ac:spMkLst>
        </pc:spChg>
        <pc:spChg chg="mod">
          <ac:chgData name="Kamal Rautela" userId="0422694e8c8669ea" providerId="LiveId" clId="{904D7173-AF4B-4F85-BAB2-AEB69E2CDAEF}" dt="2023-03-05T17:38:02.341" v="247" actId="20577"/>
          <ac:spMkLst>
            <pc:docMk/>
            <pc:sldMk cId="1138139298" sldId="302"/>
            <ac:spMk id="3" creationId="{2BB09FEC-7249-75FC-AB88-FED39EFB86E7}"/>
          </ac:spMkLst>
        </pc:spChg>
        <pc:spChg chg="mod">
          <ac:chgData name="Kamal Rautela" userId="0422694e8c8669ea" providerId="LiveId" clId="{904D7173-AF4B-4F85-BAB2-AEB69E2CDAEF}" dt="2023-03-05T17:20:19.228" v="183"/>
          <ac:spMkLst>
            <pc:docMk/>
            <pc:sldMk cId="1138139298" sldId="302"/>
            <ac:spMk id="4" creationId="{88E4D2A5-4B1B-8312-A104-171F544F97D0}"/>
          </ac:spMkLst>
        </pc:spChg>
      </pc:sldChg>
      <pc:sldChg chg="modSp">
        <pc:chgData name="Kamal Rautela" userId="0422694e8c8669ea" providerId="LiveId" clId="{904D7173-AF4B-4F85-BAB2-AEB69E2CDAEF}" dt="2023-03-05T17:20:19.228" v="183"/>
        <pc:sldMkLst>
          <pc:docMk/>
          <pc:sldMk cId="2906958918" sldId="303"/>
        </pc:sldMkLst>
        <pc:spChg chg="mod">
          <ac:chgData name="Kamal Rautela" userId="0422694e8c8669ea" providerId="LiveId" clId="{904D7173-AF4B-4F85-BAB2-AEB69E2CDAEF}" dt="2023-03-05T17:20:19.228" v="183"/>
          <ac:spMkLst>
            <pc:docMk/>
            <pc:sldMk cId="2906958918" sldId="303"/>
            <ac:spMk id="2" creationId="{A961D259-F027-ECC5-29F2-A83E38C5BC7C}"/>
          </ac:spMkLst>
        </pc:spChg>
      </pc:sldChg>
      <pc:sldChg chg="addSp delSp modSp mod">
        <pc:chgData name="Kamal Rautela" userId="0422694e8c8669ea" providerId="LiveId" clId="{904D7173-AF4B-4F85-BAB2-AEB69E2CDAEF}" dt="2023-03-05T17:20:59.081" v="185" actId="9405"/>
        <pc:sldMkLst>
          <pc:docMk/>
          <pc:sldMk cId="980128125" sldId="304"/>
        </pc:sldMkLst>
        <pc:spChg chg="mod">
          <ac:chgData name="Kamal Rautela" userId="0422694e8c8669ea" providerId="LiveId" clId="{904D7173-AF4B-4F85-BAB2-AEB69E2CDAEF}" dt="2023-03-05T17:07:24.426" v="101" actId="1076"/>
          <ac:spMkLst>
            <pc:docMk/>
            <pc:sldMk cId="980128125" sldId="304"/>
            <ac:spMk id="2" creationId="{72789685-ECC0-58A5-0528-24ECE68CDDBB}"/>
          </ac:spMkLst>
        </pc:spChg>
        <pc:spChg chg="mod">
          <ac:chgData name="Kamal Rautela" userId="0422694e8c8669ea" providerId="LiveId" clId="{904D7173-AF4B-4F85-BAB2-AEB69E2CDAEF}" dt="2023-03-05T17:07:15.928" v="100" actId="1076"/>
          <ac:spMkLst>
            <pc:docMk/>
            <pc:sldMk cId="980128125" sldId="304"/>
            <ac:spMk id="4" creationId="{15CFC66C-86C1-63B4-F6A7-BDEA7FCB5937}"/>
          </ac:spMkLst>
        </pc:spChg>
        <pc:inkChg chg="add del">
          <ac:chgData name="Kamal Rautela" userId="0422694e8c8669ea" providerId="LiveId" clId="{904D7173-AF4B-4F85-BAB2-AEB69E2CDAEF}" dt="2023-03-05T17:20:12.202" v="178" actId="9405"/>
          <ac:inkMkLst>
            <pc:docMk/>
            <pc:sldMk cId="980128125" sldId="304"/>
            <ac:inkMk id="5" creationId="{ED521C60-EC39-C3CA-706B-8423CD95DF2E}"/>
          </ac:inkMkLst>
        </pc:inkChg>
        <pc:inkChg chg="add del">
          <ac:chgData name="Kamal Rautela" userId="0422694e8c8669ea" providerId="LiveId" clId="{904D7173-AF4B-4F85-BAB2-AEB69E2CDAEF}" dt="2023-03-05T17:20:59.081" v="185" actId="9405"/>
          <ac:inkMkLst>
            <pc:docMk/>
            <pc:sldMk cId="980128125" sldId="304"/>
            <ac:inkMk id="6" creationId="{6085FD76-4230-0878-9C28-B46FD92E7F19}"/>
          </ac:inkMkLst>
        </pc:inkChg>
      </pc:sldChg>
      <pc:sldChg chg="addSp delSp modSp new mod">
        <pc:chgData name="Kamal Rautela" userId="0422694e8c8669ea" providerId="LiveId" clId="{904D7173-AF4B-4F85-BAB2-AEB69E2CDAEF}" dt="2023-03-05T17:21:58.032" v="194"/>
        <pc:sldMkLst>
          <pc:docMk/>
          <pc:sldMk cId="411029272" sldId="305"/>
        </pc:sldMkLst>
        <pc:spChg chg="mod">
          <ac:chgData name="Kamal Rautela" userId="0422694e8c8669ea" providerId="LiveId" clId="{904D7173-AF4B-4F85-BAB2-AEB69E2CDAEF}" dt="2023-03-05T17:21:58.032" v="194"/>
          <ac:spMkLst>
            <pc:docMk/>
            <pc:sldMk cId="411029272" sldId="305"/>
            <ac:spMk id="2" creationId="{27F852E7-C8AB-0AEB-7526-7E7724855952}"/>
          </ac:spMkLst>
        </pc:spChg>
        <pc:spChg chg="add del mod">
          <ac:chgData name="Kamal Rautela" userId="0422694e8c8669ea" providerId="LiveId" clId="{904D7173-AF4B-4F85-BAB2-AEB69E2CDAEF}" dt="2023-03-05T17:17:46.613" v="148" actId="767"/>
          <ac:spMkLst>
            <pc:docMk/>
            <pc:sldMk cId="411029272" sldId="305"/>
            <ac:spMk id="31" creationId="{724C5C93-94F9-49FD-6C3A-F30AEFA0B225}"/>
          </ac:spMkLst>
        </pc:spChg>
        <pc:grpChg chg="add del mod">
          <ac:chgData name="Kamal Rautela" userId="0422694e8c8669ea" providerId="LiveId" clId="{904D7173-AF4B-4F85-BAB2-AEB69E2CDAEF}" dt="2023-03-05T17:17:53.667" v="159"/>
          <ac:grpSpMkLst>
            <pc:docMk/>
            <pc:sldMk cId="411029272" sldId="305"/>
            <ac:grpSpMk id="12" creationId="{3EBB77EE-14C3-EF9C-9DA0-39274A740599}"/>
          </ac:grpSpMkLst>
        </pc:grpChg>
        <pc:grpChg chg="mod">
          <ac:chgData name="Kamal Rautela" userId="0422694e8c8669ea" providerId="LiveId" clId="{904D7173-AF4B-4F85-BAB2-AEB69E2CDAEF}" dt="2023-03-05T17:17:52.218" v="154"/>
          <ac:grpSpMkLst>
            <pc:docMk/>
            <pc:sldMk cId="411029272" sldId="305"/>
            <ac:grpSpMk id="17" creationId="{DBD007CE-F308-9B30-8C17-2B3B7F4F19BA}"/>
          </ac:grpSpMkLst>
        </pc:grpChg>
        <pc:grpChg chg="mod">
          <ac:chgData name="Kamal Rautela" userId="0422694e8c8669ea" providerId="LiveId" clId="{904D7173-AF4B-4F85-BAB2-AEB69E2CDAEF}" dt="2023-03-05T17:16:34.182" v="136"/>
          <ac:grpSpMkLst>
            <pc:docMk/>
            <pc:sldMk cId="411029272" sldId="305"/>
            <ac:grpSpMk id="24" creationId="{74C97F14-2DB1-2158-3EFD-04177DC0A84B}"/>
          </ac:grpSpMkLst>
        </pc:grpChg>
        <pc:grpChg chg="mod">
          <ac:chgData name="Kamal Rautela" userId="0422694e8c8669ea" providerId="LiveId" clId="{904D7173-AF4B-4F85-BAB2-AEB69E2CDAEF}" dt="2023-03-05T17:16:34.182" v="136"/>
          <ac:grpSpMkLst>
            <pc:docMk/>
            <pc:sldMk cId="411029272" sldId="305"/>
            <ac:grpSpMk id="25" creationId="{6D5A9C96-628C-9947-632E-D1D52E6E34E2}"/>
          </ac:grpSpMkLst>
        </pc:grpChg>
        <pc:picChg chg="add del mod">
          <ac:chgData name="Kamal Rautela" userId="0422694e8c8669ea" providerId="LiveId" clId="{904D7173-AF4B-4F85-BAB2-AEB69E2CDAEF}" dt="2023-03-05T17:17:56.135" v="165"/>
          <ac:picMkLst>
            <pc:docMk/>
            <pc:sldMk cId="411029272" sldId="305"/>
            <ac:picMk id="4" creationId="{CE794BA8-26FA-02B2-5AFF-75EB228CC2CD}"/>
          </ac:picMkLst>
        </pc:picChg>
        <pc:picChg chg="add mod">
          <ac:chgData name="Kamal Rautela" userId="0422694e8c8669ea" providerId="LiveId" clId="{904D7173-AF4B-4F85-BAB2-AEB69E2CDAEF}" dt="2023-03-05T17:18:49.879" v="173" actId="1076"/>
          <ac:picMkLst>
            <pc:docMk/>
            <pc:sldMk cId="411029272" sldId="305"/>
            <ac:picMk id="33" creationId="{837A93F5-0574-C952-9F6B-DC068250171B}"/>
          </ac:picMkLst>
        </pc:picChg>
        <pc:inkChg chg="add del">
          <ac:chgData name="Kamal Rautela" userId="0422694e8c8669ea" providerId="LiveId" clId="{904D7173-AF4B-4F85-BAB2-AEB69E2CDAEF}" dt="2023-03-05T17:14:35.265" v="105" actId="9405"/>
          <ac:inkMkLst>
            <pc:docMk/>
            <pc:sldMk cId="411029272" sldId="305"/>
            <ac:inkMk id="5" creationId="{CBBB16B3-3C39-107D-5DCE-2514B9AA0EF5}"/>
          </ac:inkMkLst>
        </pc:inkChg>
        <pc:inkChg chg="add del">
          <ac:chgData name="Kamal Rautela" userId="0422694e8c8669ea" providerId="LiveId" clId="{904D7173-AF4B-4F85-BAB2-AEB69E2CDAEF}" dt="2023-03-05T17:14:47.746" v="107" actId="9405"/>
          <ac:inkMkLst>
            <pc:docMk/>
            <pc:sldMk cId="411029272" sldId="305"/>
            <ac:inkMk id="6" creationId="{1CECAE9C-5D65-608A-5032-919E36683064}"/>
          </ac:inkMkLst>
        </pc:inkChg>
        <pc:inkChg chg="add del">
          <ac:chgData name="Kamal Rautela" userId="0422694e8c8669ea" providerId="LiveId" clId="{904D7173-AF4B-4F85-BAB2-AEB69E2CDAEF}" dt="2023-03-05T17:17:55.546" v="164" actId="9405"/>
          <ac:inkMkLst>
            <pc:docMk/>
            <pc:sldMk cId="411029272" sldId="305"/>
            <ac:inkMk id="7" creationId="{BD1FD5D2-BF12-D209-CE8C-3905D714D2A5}"/>
          </ac:inkMkLst>
        </pc:inkChg>
        <pc:inkChg chg="add del">
          <ac:chgData name="Kamal Rautela" userId="0422694e8c8669ea" providerId="LiveId" clId="{904D7173-AF4B-4F85-BAB2-AEB69E2CDAEF}" dt="2023-03-05T17:17:54.330" v="162" actId="9405"/>
          <ac:inkMkLst>
            <pc:docMk/>
            <pc:sldMk cId="411029272" sldId="305"/>
            <ac:inkMk id="8" creationId="{18959E64-F0BB-9073-12CC-A62BB41CEE89}"/>
          </ac:inkMkLst>
        </pc:inkChg>
        <pc:inkChg chg="add del">
          <ac:chgData name="Kamal Rautela" userId="0422694e8c8669ea" providerId="LiveId" clId="{904D7173-AF4B-4F85-BAB2-AEB69E2CDAEF}" dt="2023-03-05T17:17:54.107" v="161" actId="9405"/>
          <ac:inkMkLst>
            <pc:docMk/>
            <pc:sldMk cId="411029272" sldId="305"/>
            <ac:inkMk id="9" creationId="{5DB8EF19-E5EF-C86B-A5AC-0ADE49B071EF}"/>
          </ac:inkMkLst>
        </pc:inkChg>
        <pc:inkChg chg="add del mod">
          <ac:chgData name="Kamal Rautela" userId="0422694e8c8669ea" providerId="LiveId" clId="{904D7173-AF4B-4F85-BAB2-AEB69E2CDAEF}" dt="2023-03-05T17:17:53.904" v="160" actId="9405"/>
          <ac:inkMkLst>
            <pc:docMk/>
            <pc:sldMk cId="411029272" sldId="305"/>
            <ac:inkMk id="10" creationId="{33C16DD2-BC8D-00FE-079B-453E97A474A9}"/>
          </ac:inkMkLst>
        </pc:inkChg>
        <pc:inkChg chg="add del mod">
          <ac:chgData name="Kamal Rautela" userId="0422694e8c8669ea" providerId="LiveId" clId="{904D7173-AF4B-4F85-BAB2-AEB69E2CDAEF}" dt="2023-03-05T17:17:53.667" v="159"/>
          <ac:inkMkLst>
            <pc:docMk/>
            <pc:sldMk cId="411029272" sldId="305"/>
            <ac:inkMk id="11" creationId="{B7FE5FC0-009E-2140-7EF3-15D6709102E1}"/>
          </ac:inkMkLst>
        </pc:inkChg>
        <pc:inkChg chg="add del">
          <ac:chgData name="Kamal Rautela" userId="0422694e8c8669ea" providerId="LiveId" clId="{904D7173-AF4B-4F85-BAB2-AEB69E2CDAEF}" dt="2023-03-05T17:17:53.409" v="157" actId="9405"/>
          <ac:inkMkLst>
            <pc:docMk/>
            <pc:sldMk cId="411029272" sldId="305"/>
            <ac:inkMk id="13" creationId="{42447BD9-0C29-694A-1CE5-9F603EFE17DC}"/>
          </ac:inkMkLst>
        </pc:inkChg>
        <pc:inkChg chg="add del mod">
          <ac:chgData name="Kamal Rautela" userId="0422694e8c8669ea" providerId="LiveId" clId="{904D7173-AF4B-4F85-BAB2-AEB69E2CDAEF}" dt="2023-03-05T17:17:53.026" v="156" actId="9405"/>
          <ac:inkMkLst>
            <pc:docMk/>
            <pc:sldMk cId="411029272" sldId="305"/>
            <ac:inkMk id="14" creationId="{B4B3B60A-5E0A-30FA-CC6A-38F0563D4398}"/>
          </ac:inkMkLst>
        </pc:inkChg>
        <pc:inkChg chg="add del mod">
          <ac:chgData name="Kamal Rautela" userId="0422694e8c8669ea" providerId="LiveId" clId="{904D7173-AF4B-4F85-BAB2-AEB69E2CDAEF}" dt="2023-03-05T17:17:52.649" v="155" actId="9405"/>
          <ac:inkMkLst>
            <pc:docMk/>
            <pc:sldMk cId="411029272" sldId="305"/>
            <ac:inkMk id="15" creationId="{B0154F41-0B4F-25CC-479D-F9A7159DCA3E}"/>
          </ac:inkMkLst>
        </pc:inkChg>
        <pc:inkChg chg="add del">
          <ac:chgData name="Kamal Rautela" userId="0422694e8c8669ea" providerId="LiveId" clId="{904D7173-AF4B-4F85-BAB2-AEB69E2CDAEF}" dt="2023-03-05T17:17:52.218" v="154"/>
          <ac:inkMkLst>
            <pc:docMk/>
            <pc:sldMk cId="411029272" sldId="305"/>
            <ac:inkMk id="16" creationId="{636985F8-165F-C0CF-F89B-5464A4C2596A}"/>
          </ac:inkMkLst>
        </pc:inkChg>
        <pc:inkChg chg="add del mod">
          <ac:chgData name="Kamal Rautela" userId="0422694e8c8669ea" providerId="LiveId" clId="{904D7173-AF4B-4F85-BAB2-AEB69E2CDAEF}" dt="2023-03-05T17:17:51.819" v="152" actId="9405"/>
          <ac:inkMkLst>
            <pc:docMk/>
            <pc:sldMk cId="411029272" sldId="305"/>
            <ac:inkMk id="18" creationId="{5DA2CEB5-C60A-462B-84C4-4C39D9D81C5B}"/>
          </ac:inkMkLst>
        </pc:inkChg>
        <pc:inkChg chg="add del mod">
          <ac:chgData name="Kamal Rautela" userId="0422694e8c8669ea" providerId="LiveId" clId="{904D7173-AF4B-4F85-BAB2-AEB69E2CDAEF}" dt="2023-03-05T17:17:51.357" v="151" actId="9405"/>
          <ac:inkMkLst>
            <pc:docMk/>
            <pc:sldMk cId="411029272" sldId="305"/>
            <ac:inkMk id="19" creationId="{33E384F2-6CBD-0573-2130-005AC993C811}"/>
          </ac:inkMkLst>
        </pc:inkChg>
        <pc:inkChg chg="add del mod">
          <ac:chgData name="Kamal Rautela" userId="0422694e8c8669ea" providerId="LiveId" clId="{904D7173-AF4B-4F85-BAB2-AEB69E2CDAEF}" dt="2023-03-05T17:17:50.923" v="150" actId="9405"/>
          <ac:inkMkLst>
            <pc:docMk/>
            <pc:sldMk cId="411029272" sldId="305"/>
            <ac:inkMk id="20" creationId="{400BF732-EA75-283C-DD59-E7D241FFCADA}"/>
          </ac:inkMkLst>
        </pc:inkChg>
        <pc:inkChg chg="add del mod">
          <ac:chgData name="Kamal Rautela" userId="0422694e8c8669ea" providerId="LiveId" clId="{904D7173-AF4B-4F85-BAB2-AEB69E2CDAEF}" dt="2023-03-05T17:17:50.499" v="149" actId="9405"/>
          <ac:inkMkLst>
            <pc:docMk/>
            <pc:sldMk cId="411029272" sldId="305"/>
            <ac:inkMk id="21" creationId="{FC6B8F30-590E-D4A1-E332-A7F115375B76}"/>
          </ac:inkMkLst>
        </pc:inkChg>
        <pc:inkChg chg="add del mod">
          <ac:chgData name="Kamal Rautela" userId="0422694e8c8669ea" providerId="LiveId" clId="{904D7173-AF4B-4F85-BAB2-AEB69E2CDAEF}" dt="2023-03-05T17:16:34.573" v="137" actId="9405"/>
          <ac:inkMkLst>
            <pc:docMk/>
            <pc:sldMk cId="411029272" sldId="305"/>
            <ac:inkMk id="22" creationId="{5ED2EE31-54B2-2E16-508A-8AE32805235C}"/>
          </ac:inkMkLst>
        </pc:inkChg>
        <pc:inkChg chg="add del mod">
          <ac:chgData name="Kamal Rautela" userId="0422694e8c8669ea" providerId="LiveId" clId="{904D7173-AF4B-4F85-BAB2-AEB69E2CDAEF}" dt="2023-03-05T17:16:34.182" v="136"/>
          <ac:inkMkLst>
            <pc:docMk/>
            <pc:sldMk cId="411029272" sldId="305"/>
            <ac:inkMk id="23" creationId="{3CE03B55-02C4-AC52-2A31-106116149D74}"/>
          </ac:inkMkLst>
        </pc:inkChg>
        <pc:inkChg chg="add del">
          <ac:chgData name="Kamal Rautela" userId="0422694e8c8669ea" providerId="LiveId" clId="{904D7173-AF4B-4F85-BAB2-AEB69E2CDAEF}" dt="2023-03-05T17:16:33.677" v="134" actId="9405"/>
          <ac:inkMkLst>
            <pc:docMk/>
            <pc:sldMk cId="411029272" sldId="305"/>
            <ac:inkMk id="26" creationId="{9EFD6FBF-3FF8-5B1C-7CFD-A63A6F29277D}"/>
          </ac:inkMkLst>
        </pc:inkChg>
        <pc:inkChg chg="add del">
          <ac:chgData name="Kamal Rautela" userId="0422694e8c8669ea" providerId="LiveId" clId="{904D7173-AF4B-4F85-BAB2-AEB69E2CDAEF}" dt="2023-03-05T17:16:11.869" v="129" actId="9405"/>
          <ac:inkMkLst>
            <pc:docMk/>
            <pc:sldMk cId="411029272" sldId="305"/>
            <ac:inkMk id="27" creationId="{36DBA9F9-E42F-6BD0-26D0-725E7A64A3F8}"/>
          </ac:inkMkLst>
        </pc:inkChg>
        <pc:inkChg chg="add del">
          <ac:chgData name="Kamal Rautela" userId="0422694e8c8669ea" providerId="LiveId" clId="{904D7173-AF4B-4F85-BAB2-AEB69E2CDAEF}" dt="2023-03-05T17:16:23.134" v="131" actId="9405"/>
          <ac:inkMkLst>
            <pc:docMk/>
            <pc:sldMk cId="411029272" sldId="305"/>
            <ac:inkMk id="28" creationId="{BFBE044E-4034-4C10-B527-AE90875FDF83}"/>
          </ac:inkMkLst>
        </pc:inkChg>
        <pc:inkChg chg="add del">
          <ac:chgData name="Kamal Rautela" userId="0422694e8c8669ea" providerId="LiveId" clId="{904D7173-AF4B-4F85-BAB2-AEB69E2CDAEF}" dt="2023-03-05T17:16:33.293" v="133" actId="9405"/>
          <ac:inkMkLst>
            <pc:docMk/>
            <pc:sldMk cId="411029272" sldId="305"/>
            <ac:inkMk id="29" creationId="{189451E0-7D54-92DF-3F6A-ED28B5B6B033}"/>
          </ac:inkMkLst>
        </pc:inkChg>
        <pc:inkChg chg="add del">
          <ac:chgData name="Kamal Rautela" userId="0422694e8c8669ea" providerId="LiveId" clId="{904D7173-AF4B-4F85-BAB2-AEB69E2CDAEF}" dt="2023-03-05T17:16:54.345" v="139" actId="9405"/>
          <ac:inkMkLst>
            <pc:docMk/>
            <pc:sldMk cId="411029272" sldId="305"/>
            <ac:inkMk id="30" creationId="{2BC7B2FD-835D-5517-A11C-4AA6285BB97E}"/>
          </ac:inkMkLst>
        </pc:inkChg>
        <pc:inkChg chg="add">
          <ac:chgData name="Kamal Rautela" userId="0422694e8c8669ea" providerId="LiveId" clId="{904D7173-AF4B-4F85-BAB2-AEB69E2CDAEF}" dt="2023-03-05T17:19:43.038" v="174" actId="9405"/>
          <ac:inkMkLst>
            <pc:docMk/>
            <pc:sldMk cId="411029272" sldId="305"/>
            <ac:inkMk id="34" creationId="{0F2E7FAC-6CEC-FCCB-2CBD-86E8D13071F6}"/>
          </ac:inkMkLst>
        </pc:inkChg>
        <pc:inkChg chg="add">
          <ac:chgData name="Kamal Rautela" userId="0422694e8c8669ea" providerId="LiveId" clId="{904D7173-AF4B-4F85-BAB2-AEB69E2CDAEF}" dt="2023-03-05T17:19:56.806" v="175" actId="9405"/>
          <ac:inkMkLst>
            <pc:docMk/>
            <pc:sldMk cId="411029272" sldId="305"/>
            <ac:inkMk id="35" creationId="{1CE93FF2-2EAB-7B64-56C7-11B268D7B0A8}"/>
          </ac:inkMkLst>
        </pc:inkChg>
        <pc:inkChg chg="add">
          <ac:chgData name="Kamal Rautela" userId="0422694e8c8669ea" providerId="LiveId" clId="{904D7173-AF4B-4F85-BAB2-AEB69E2CDAEF}" dt="2023-03-05T17:20:02.158" v="176" actId="9405"/>
          <ac:inkMkLst>
            <pc:docMk/>
            <pc:sldMk cId="411029272" sldId="305"/>
            <ac:inkMk id="36" creationId="{3A6C8E5B-7AC0-8077-897F-25241AE2CA06}"/>
          </ac:inkMkLst>
        </pc:inkChg>
      </pc:sldChg>
      <pc:sldChg chg="addSp delSp modSp new mod">
        <pc:chgData name="Kamal Rautela" userId="0422694e8c8669ea" providerId="LiveId" clId="{904D7173-AF4B-4F85-BAB2-AEB69E2CDAEF}" dt="2023-03-05T17:22:03.139" v="195"/>
        <pc:sldMkLst>
          <pc:docMk/>
          <pc:sldMk cId="4250476344" sldId="306"/>
        </pc:sldMkLst>
        <pc:spChg chg="mod">
          <ac:chgData name="Kamal Rautela" userId="0422694e8c8669ea" providerId="LiveId" clId="{904D7173-AF4B-4F85-BAB2-AEB69E2CDAEF}" dt="2023-03-05T17:22:03.139" v="195"/>
          <ac:spMkLst>
            <pc:docMk/>
            <pc:sldMk cId="4250476344" sldId="306"/>
            <ac:spMk id="2" creationId="{B28690BB-709C-308E-A17B-73BBA413971C}"/>
          </ac:spMkLst>
        </pc:spChg>
        <pc:spChg chg="add mod">
          <ac:chgData name="Kamal Rautela" userId="0422694e8c8669ea" providerId="LiveId" clId="{904D7173-AF4B-4F85-BAB2-AEB69E2CDAEF}" dt="2023-03-05T17:21:29.434" v="189" actId="33987"/>
          <ac:spMkLst>
            <pc:docMk/>
            <pc:sldMk cId="4250476344" sldId="306"/>
            <ac:spMk id="4" creationId="{3418CF8F-3077-77EF-90BF-FD6F0D609CB4}"/>
          </ac:spMkLst>
        </pc:spChg>
        <pc:spChg chg="add del mod">
          <ac:chgData name="Kamal Rautela" userId="0422694e8c8669ea" providerId="LiveId" clId="{904D7173-AF4B-4F85-BAB2-AEB69E2CDAEF}" dt="2023-03-05T17:21:42.444" v="193" actId="767"/>
          <ac:spMkLst>
            <pc:docMk/>
            <pc:sldMk cId="4250476344" sldId="306"/>
            <ac:spMk id="5" creationId="{DFF5B3E9-AAEB-D89B-C669-703F75B685D7}"/>
          </ac:spMkLst>
        </pc:spChg>
        <pc:inkChg chg="add del">
          <ac:chgData name="Kamal Rautela" userId="0422694e8c8669ea" providerId="LiveId" clId="{904D7173-AF4B-4F85-BAB2-AEB69E2CDAEF}" dt="2023-03-05T17:21:19.653" v="188" actId="9405"/>
          <ac:inkMkLst>
            <pc:docMk/>
            <pc:sldMk cId="4250476344" sldId="306"/>
            <ac:inkMk id="3" creationId="{ABCB7860-D7A1-8544-51F3-455F4F2BEC15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1027719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9680063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8159984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903314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3824347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477975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xmlns="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1518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xmlns="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xmlns="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xmlns="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xmlns="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xmlns="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xmlns="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xmlns="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xmlns="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xmlns="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xmlns="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xmlns="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xmlns="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10755410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xmlns="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xmlns="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xmlns="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xmlns="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xmlns="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xmlns="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xmlns="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xmlns="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xmlns="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xmlns="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xmlns="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xmlns="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xmlns="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xmlns="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xmlns="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xmlns="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xmlns="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xmlns="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xmlns="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xmlns="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xmlns="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xmlns="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xmlns="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xmlns="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xmlns="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xmlns="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xmlns="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xmlns="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xmlns="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xmlns="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xmlns="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xmlns="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xmlns="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xmlns="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xmlns="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xmlns="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xmlns="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xmlns="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xmlns="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xmlns="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xmlns="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xmlns="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xmlns="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xmlns="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xmlns="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xmlns="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xmlns="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xmlns="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xmlns="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xmlns="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xmlns="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xmlns="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xmlns="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xmlns="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xmlns="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xmlns="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xmlns="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xmlns="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xmlns="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xmlns="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xmlns="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xmlns="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xmlns="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xmlns="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xmlns="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xmlns="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xmlns="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xmlns="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xmlns="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xmlns="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xmlns="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xmlns="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xmlns="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xmlns="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xmlns="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xmlns="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xmlns="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xmlns="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xmlns="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xmlns="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xmlns="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xmlns="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xmlns="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xmlns="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xmlns="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xmlns="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xmlns="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xmlns="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xmlns="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xmlns="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xmlns="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xmlns="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xmlns="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xmlns="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xmlns="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xmlns="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xmlns="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xmlns="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xmlns="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xmlns="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xmlns="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xmlns="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xmlns="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xmlns="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xmlns="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xmlns="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xmlns="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xmlns="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xmlns="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xmlns="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xmlns="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xmlns="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9198161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4852261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81215529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8559167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6705526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3928561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5840597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00404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651" r:id="rId16"/>
    <p:sldLayoutId id="2147483653" r:id="rId17"/>
    <p:sldLayoutId id="2147483655" r:id="rId18"/>
    <p:sldLayoutId id="2147483656" r:id="rId19"/>
    <p:sldLayoutId id="2147483657" r:id="rId20"/>
    <p:sldLayoutId id="2147483658" r:id="rId21"/>
    <p:sldLayoutId id="2147483659" r:id="rId22"/>
    <p:sldLayoutId id="2147483668" r:id="rId23"/>
    <p:sldLayoutId id="2147483661" r:id="rId24"/>
    <p:sldLayoutId id="2147483662" r:id="rId25"/>
    <p:sldLayoutId id="2147483663" r:id="rId26"/>
    <p:sldLayoutId id="2147483664" r:id="rId27"/>
    <p:sldLayoutId id="2147483665" r:id="rId2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tikdhari15/Intel-oneAPI.git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et-prospects.com/articles/under-one-roo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10" y="273997"/>
            <a:ext cx="7164581" cy="2815369"/>
          </a:xfrm>
        </p:spPr>
        <p:txBody>
          <a:bodyPr/>
          <a:lstStyle/>
          <a:p>
            <a:r>
              <a:rPr lang="en-US" sz="6000" dirty="0" smtClean="0"/>
              <a:t>FLIGHT PRICE PREDICTION</a:t>
            </a:r>
            <a:endParaRPr lang="en-US" sz="6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800" b="1" dirty="0" smtClean="0"/>
              <a:t>KARTIK DHARI</a:t>
            </a:r>
            <a:endParaRPr lang="en-US" sz="2800" b="1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xmlns="" id="{A2E096B7-3B4F-355B-58E5-41784AC8BE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4615708" y="417208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xmlns="" id="{4D81E37E-7366-D88D-83B8-BBA577CA46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06296" y="204069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026" name="Picture 2" descr="flight price prediction | Kag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055" y="1270149"/>
            <a:ext cx="6416714" cy="427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612768" y="581187"/>
            <a:ext cx="109664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DIMENSIONAL ANALYSIS </a:t>
            </a:r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</a:t>
            </a:r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8" y="1546348"/>
            <a:ext cx="5250601" cy="452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78" y="1546348"/>
            <a:ext cx="5037756" cy="452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1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612768" y="581187"/>
            <a:ext cx="109664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DIMENSIONAL ANALYSIS </a:t>
            </a:r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</a:t>
            </a:r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528763"/>
            <a:ext cx="10277475" cy="447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92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951008" y="581187"/>
            <a:ext cx="102899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OUTLIER DETECTION WITH BOXPLOT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71" y="1552574"/>
            <a:ext cx="8416437" cy="476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55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2927504" y="581187"/>
            <a:ext cx="63369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VISUALIZATION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7" y="1412184"/>
            <a:ext cx="9190893" cy="529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60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2927504" y="581187"/>
            <a:ext cx="63369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VISUALIZATION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8" y="1412184"/>
            <a:ext cx="9595339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37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2927504" y="581187"/>
            <a:ext cx="63369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VISUALIZATION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12184"/>
            <a:ext cx="11010900" cy="526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56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2927504" y="581187"/>
            <a:ext cx="63369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VISUALIZATION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1627677"/>
            <a:ext cx="1095375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79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2927504" y="581187"/>
            <a:ext cx="63369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VISUALIZATION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32" y="1412184"/>
            <a:ext cx="103536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32" y="3326709"/>
            <a:ext cx="10353675" cy="353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0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852417" y="581187"/>
            <a:ext cx="104871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CREATION FOR PREDICTION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7" y="1705261"/>
            <a:ext cx="10487165" cy="466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14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852417" y="581187"/>
            <a:ext cx="104871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CREATION FOR PREDICTION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094892"/>
            <a:ext cx="9867899" cy="329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670698"/>
            <a:ext cx="9867899" cy="142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18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0B328-1063-FDF9-75C4-0AC988A4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INTRODUCTION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FDB684-621B-D299-C359-C0FFADBD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objective of the study is to </a:t>
            </a:r>
            <a:r>
              <a:rPr lang="en-US" dirty="0" smtClean="0"/>
              <a:t>analyze </a:t>
            </a:r>
            <a:r>
              <a:rPr lang="en-US" dirty="0"/>
              <a:t>the flight booking dataset obtained from “Ease My Trip” website and to conduct various statistical </a:t>
            </a:r>
            <a:r>
              <a:rPr lang="en-US" dirty="0" smtClean="0"/>
              <a:t> hypothesis </a:t>
            </a:r>
            <a:r>
              <a:rPr lang="en-US" dirty="0"/>
              <a:t>tests in order to get meaningful </a:t>
            </a:r>
            <a:r>
              <a:rPr lang="en-US" dirty="0" smtClean="0"/>
              <a:t>insights from it. Ease My Trip is </a:t>
            </a:r>
            <a:r>
              <a:rPr lang="en-US" dirty="0"/>
              <a:t>an internet platform for booking flight </a:t>
            </a:r>
            <a:r>
              <a:rPr lang="en-US" dirty="0" smtClean="0"/>
              <a:t>tickets. Study of </a:t>
            </a:r>
            <a:r>
              <a:rPr lang="en-US" dirty="0"/>
              <a:t>the data </a:t>
            </a:r>
            <a:r>
              <a:rPr lang="en-US" dirty="0" smtClean="0"/>
              <a:t>will lead to the discovery </a:t>
            </a:r>
            <a:r>
              <a:rPr lang="en-US" dirty="0"/>
              <a:t>of valuable insights that will be of enormous value to passengers.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“Random Forest </a:t>
            </a:r>
            <a:r>
              <a:rPr lang="en-US" dirty="0" err="1" smtClean="0"/>
              <a:t>Regressor</a:t>
            </a:r>
            <a:r>
              <a:rPr lang="en-US" dirty="0" smtClean="0"/>
              <a:t>” algorithm </a:t>
            </a:r>
            <a:r>
              <a:rPr lang="en-US" dirty="0"/>
              <a:t>would be used to train the dataset and predict a continuous target </a:t>
            </a:r>
            <a:r>
              <a:rPr lang="en-US" dirty="0" smtClean="0"/>
              <a:t>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45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3203220" y="246631"/>
            <a:ext cx="578555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PREDICTION RESULT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1" y="1171413"/>
            <a:ext cx="1031557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60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2065088" y="487402"/>
            <a:ext cx="80618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CONCLUSION,</a:t>
            </a:r>
            <a:b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 &amp; GITHUB LINK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5135" y="2801760"/>
            <a:ext cx="1111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dirty="0" smtClean="0">
                <a:cs typeface="Arial" pitchFamily="34" charset="0"/>
              </a:rPr>
              <a:t>Conclusion : Our model gives a plot between true and predicted data with an accuracy of 98.58%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5135" y="35600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Dataset Reference : https://www.kaggle.com/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875135" y="4223211"/>
            <a:ext cx="7096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en-US" b="1" dirty="0" smtClean="0"/>
              <a:t>Link : </a:t>
            </a:r>
            <a:r>
              <a:rPr lang="en-US" b="1" dirty="0" smtClean="0">
                <a:solidFill>
                  <a:srgbClr val="D84400"/>
                </a:solidFill>
                <a:hlinkClick r:id="rId2"/>
              </a:rPr>
              <a:t>https://github.com/kartikdhari15/Intel-oneAPI.git</a:t>
            </a:r>
            <a:endParaRPr lang="en-IN" b="1" dirty="0">
              <a:solidFill>
                <a:srgbClr val="D84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6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3539854" y="399031"/>
            <a:ext cx="51122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MODEL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2337" y="1804574"/>
            <a:ext cx="9777047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dirty="0" smtClean="0">
                <a:cs typeface="Arial" pitchFamily="34" charset="0"/>
              </a:rPr>
              <a:t>There are more factors that determine the price of a flight. More and more features or attributes and variables can be added in the model in the future to gain more useful insights.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dirty="0" smtClean="0">
                <a:cs typeface="Arial" pitchFamily="34" charset="0"/>
              </a:rPr>
              <a:t>An application can be created to enable hassle free planning of travel.</a:t>
            </a:r>
            <a:endParaRPr lang="en-US" b="1" dirty="0">
              <a:cs typeface="Arial" pitchFamily="34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dirty="0" smtClean="0">
                <a:cs typeface="Arial" pitchFamily="34" charset="0"/>
              </a:rPr>
              <a:t>Different factors that affect price of a flight may also reduce the travel cost for the customer.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dirty="0" smtClean="0">
                <a:cs typeface="Arial" pitchFamily="34" charset="0"/>
              </a:rPr>
              <a:t>In order to scale, along with the booking of flight tickets different segments like booking of bus, train and other modes of travel can be added.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dirty="0" smtClean="0">
                <a:cs typeface="Arial" pitchFamily="34" charset="0"/>
              </a:rPr>
              <a:t>Also reservations that are directly or indirectly related </a:t>
            </a:r>
            <a:r>
              <a:rPr lang="en-US" b="1" smtClean="0">
                <a:cs typeface="Arial" pitchFamily="34" charset="0"/>
              </a:rPr>
              <a:t>with the modes </a:t>
            </a:r>
            <a:r>
              <a:rPr lang="en-US" b="1" dirty="0" smtClean="0">
                <a:cs typeface="Arial" pitchFamily="34" charset="0"/>
              </a:rPr>
              <a:t>of travel can be incorporated.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dirty="0" smtClean="0">
                <a:cs typeface="Arial" pitchFamily="34" charset="0"/>
              </a:rPr>
              <a:t>Thus making the application or in a sense the business ‘</a:t>
            </a:r>
            <a:r>
              <a:rPr lang="en-IN" b="1" dirty="0" smtClean="0"/>
              <a:t>Everything </a:t>
            </a:r>
            <a:r>
              <a:rPr lang="en-IN" b="1" dirty="0"/>
              <a:t>Under One </a:t>
            </a:r>
            <a:r>
              <a:rPr lang="en-IN" b="1" dirty="0" smtClean="0"/>
              <a:t>Roof</a:t>
            </a:r>
            <a:r>
              <a:rPr lang="en-IN" b="1" dirty="0"/>
              <a:t> </a:t>
            </a:r>
            <a:r>
              <a:rPr lang="en-IN" b="1" dirty="0" smtClean="0"/>
              <a:t>‘.</a:t>
            </a:r>
            <a:endParaRPr lang="en-IN" b="1" dirty="0">
              <a:hlinkClick r:id="rId2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b="1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2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6B109B0-EF91-5A3A-8557-C333FFC54910}"/>
              </a:ext>
            </a:extLst>
          </p:cNvPr>
          <p:cNvSpPr/>
          <p:nvPr/>
        </p:nvSpPr>
        <p:spPr>
          <a:xfrm>
            <a:off x="2606903" y="546352"/>
            <a:ext cx="6978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THE DATASET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36F80D-81CC-86C1-574E-483C641ED9B5}"/>
              </a:ext>
            </a:extLst>
          </p:cNvPr>
          <p:cNvSpPr txBox="1"/>
          <p:nvPr/>
        </p:nvSpPr>
        <p:spPr>
          <a:xfrm>
            <a:off x="1088572" y="1731243"/>
            <a:ext cx="94836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Dataset contains information about flight booking </a:t>
            </a:r>
            <a:r>
              <a:rPr lang="en-US" sz="2000" dirty="0" smtClean="0"/>
              <a:t>options between India's </a:t>
            </a:r>
            <a:r>
              <a:rPr lang="en-US" sz="2000" dirty="0"/>
              <a:t>top 6 metro </a:t>
            </a:r>
            <a:r>
              <a:rPr lang="en-US" sz="2000" dirty="0" smtClean="0"/>
              <a:t>cities. There </a:t>
            </a:r>
            <a:r>
              <a:rPr lang="en-US" sz="2000" dirty="0"/>
              <a:t>are </a:t>
            </a:r>
            <a:r>
              <a:rPr lang="en-US" sz="2000" dirty="0" smtClean="0"/>
              <a:t>300153 data points </a:t>
            </a:r>
            <a:r>
              <a:rPr lang="en-US" sz="2000" dirty="0"/>
              <a:t>and </a:t>
            </a:r>
            <a:r>
              <a:rPr lang="en-US" sz="2000" dirty="0" smtClean="0"/>
              <a:t>12 </a:t>
            </a:r>
            <a:r>
              <a:rPr lang="en-US" sz="2000" dirty="0"/>
              <a:t>features in the </a:t>
            </a:r>
            <a:r>
              <a:rPr lang="en-US" sz="2000" dirty="0" smtClean="0"/>
              <a:t>dataset.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various features of the cleaned dataset are explained below: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1)Unnamed:0:Serial Number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2)Airline</a:t>
            </a:r>
            <a:r>
              <a:rPr lang="en-US" sz="2000" dirty="0"/>
              <a:t>: The name of the airline company is stored in the airline column. It is a categorical feature having 6 different airlines.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3) </a:t>
            </a:r>
            <a:r>
              <a:rPr lang="en-US" sz="2000" dirty="0"/>
              <a:t>Flight: Flight stores information regarding the plane's flight code. It is a categorical feature.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4) </a:t>
            </a:r>
            <a:r>
              <a:rPr lang="en-US" sz="2000" dirty="0"/>
              <a:t>Source City: City from which the flight takes off. It is a categorical feature having 6 unique cities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20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6B109B0-EF91-5A3A-8557-C333FFC54910}"/>
              </a:ext>
            </a:extLst>
          </p:cNvPr>
          <p:cNvSpPr/>
          <p:nvPr/>
        </p:nvSpPr>
        <p:spPr>
          <a:xfrm>
            <a:off x="2606903" y="546352"/>
            <a:ext cx="6978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THE DATASET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36F80D-81CC-86C1-574E-483C641ED9B5}"/>
              </a:ext>
            </a:extLst>
          </p:cNvPr>
          <p:cNvSpPr txBox="1"/>
          <p:nvPr/>
        </p:nvSpPr>
        <p:spPr>
          <a:xfrm>
            <a:off x="1088572" y="1872689"/>
            <a:ext cx="94836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5) Departure Time: This is a derived categorical feature obtained created by grouping time periods into bins. It stores information about the departure time and have 6 unique time labels.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6) </a:t>
            </a:r>
            <a:r>
              <a:rPr lang="en-US" sz="2000" dirty="0"/>
              <a:t>Stops: A categorical feature with 3 distinct values that stores the number of stops between the source and destination cities.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7</a:t>
            </a:r>
            <a:r>
              <a:rPr lang="en-US" sz="2000" dirty="0" smtClean="0"/>
              <a:t>) </a:t>
            </a:r>
            <a:r>
              <a:rPr lang="en-US" sz="2000" dirty="0"/>
              <a:t>Arrival Time: This is a derived categorical feature created by grouping time intervals into bins. It has six distinct time labels and keeps information about the arrival time.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8) </a:t>
            </a:r>
            <a:r>
              <a:rPr lang="en-US" sz="2000" dirty="0"/>
              <a:t>Destination City: City where the flight will land. It is a categorical feature having 6 unique cities.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424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6B109B0-EF91-5A3A-8557-C333FFC54910}"/>
              </a:ext>
            </a:extLst>
          </p:cNvPr>
          <p:cNvSpPr/>
          <p:nvPr/>
        </p:nvSpPr>
        <p:spPr>
          <a:xfrm>
            <a:off x="2606903" y="546352"/>
            <a:ext cx="6978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THE DATASET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36F80D-81CC-86C1-574E-483C641ED9B5}"/>
              </a:ext>
            </a:extLst>
          </p:cNvPr>
          <p:cNvSpPr txBox="1"/>
          <p:nvPr/>
        </p:nvSpPr>
        <p:spPr>
          <a:xfrm>
            <a:off x="1088572" y="1931304"/>
            <a:ext cx="94836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9) </a:t>
            </a:r>
            <a:r>
              <a:rPr lang="en-US" sz="2000" dirty="0"/>
              <a:t>Class: A categorical feature that contains information on seat class; it has two distinct values: Business and Economy.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10) </a:t>
            </a:r>
            <a:r>
              <a:rPr lang="en-US" sz="2000" dirty="0"/>
              <a:t>Duration: A continuous feature that displays the overall amount of time it takes to travel between cities in hours.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11)Days </a:t>
            </a:r>
            <a:r>
              <a:rPr lang="en-US" sz="2000" dirty="0"/>
              <a:t>Left: This is a derived characteristic that is calculated by subtracting the trip date by the booking date.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12) </a:t>
            </a:r>
            <a:r>
              <a:rPr lang="en-US" sz="2000" dirty="0"/>
              <a:t>Price: Target variable stores information of the ticket price.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3340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92B36B-2BCB-E28E-3BB0-D5D37A11C605}"/>
              </a:ext>
            </a:extLst>
          </p:cNvPr>
          <p:cNvSpPr/>
          <p:nvPr/>
        </p:nvSpPr>
        <p:spPr>
          <a:xfrm>
            <a:off x="621244" y="267679"/>
            <a:ext cx="10241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INVOKATION OF INTEL </a:t>
            </a:r>
            <a:r>
              <a:rPr lang="en-US" sz="5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oneDAL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4" y="1758461"/>
            <a:ext cx="10915650" cy="413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22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92B36B-2BCB-E28E-3BB0-D5D37A11C605}"/>
              </a:ext>
            </a:extLst>
          </p:cNvPr>
          <p:cNvSpPr/>
          <p:nvPr/>
        </p:nvSpPr>
        <p:spPr>
          <a:xfrm>
            <a:off x="2649037" y="267679"/>
            <a:ext cx="6186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 LIBRARIES 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13010"/>
            <a:ext cx="109347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2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92B36B-2BCB-E28E-3BB0-D5D37A11C605}"/>
              </a:ext>
            </a:extLst>
          </p:cNvPr>
          <p:cNvSpPr/>
          <p:nvPr/>
        </p:nvSpPr>
        <p:spPr>
          <a:xfrm>
            <a:off x="2649037" y="267679"/>
            <a:ext cx="6186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 LIBRARIES 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781908"/>
            <a:ext cx="10848975" cy="438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68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0DD16F-3B7B-E1E5-8E69-8CC6D3E2C960}"/>
              </a:ext>
            </a:extLst>
          </p:cNvPr>
          <p:cNvSpPr/>
          <p:nvPr/>
        </p:nvSpPr>
        <p:spPr>
          <a:xfrm>
            <a:off x="612768" y="581187"/>
            <a:ext cx="109664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DIMENSIONAL ANALYSIS </a:t>
            </a:r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</a:t>
            </a:r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2" y="1811216"/>
            <a:ext cx="10820400" cy="410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861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2AE28-B20A-43BD-B938-8C55A179243B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  <ds:schemaRef ds:uri="http://www.w3.org/XML/1998/namespace"/>
    <ds:schemaRef ds:uri="71af3243-3dd4-4a8d-8c0d-dd76da1f02a5"/>
    <ds:schemaRef ds:uri="http://purl.org/dc/terms/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420</TotalTime>
  <Words>612</Words>
  <Application>Microsoft Office PowerPoint</Application>
  <PresentationFormat>Custom</PresentationFormat>
  <Paragraphs>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Quotable</vt:lpstr>
      <vt:lpstr>FLIGHT PRICE PREDICTION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Kartik Dhari</dc:creator>
  <cp:lastModifiedBy>HP</cp:lastModifiedBy>
  <cp:revision>27</cp:revision>
  <dcterms:created xsi:type="dcterms:W3CDTF">2023-03-05T14:58:43Z</dcterms:created>
  <dcterms:modified xsi:type="dcterms:W3CDTF">2023-03-20T18:50:35Z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