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7010400" cy="92964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Maven Pro Medium"/>
      <p:regular r:id="rId28"/>
      <p:bold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jt6m+tUZL4ax1j4aTqDSgKA9HqC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kshayraj Jeripotul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avenProMedium-regular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30T20:10:54.279">
    <p:pos x="6000" y="0"/>
    <p:text>I can take this slide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FufmqA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Brian Quach ? </a:t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3139b7da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63139b7da_0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63139b7da_0_1501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563139b7da_0_1501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63139b7da_0_1522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563139b7da_0_1522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63139b7da_0_1323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2563139b7da_0_1323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g2563139b7da_0_132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563139b7da_0_132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2563139b7da_0_132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2563139b7da_0_132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2563139b7da_0_1323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2563139b7da_0_1323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2563139b7da_0_13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2563139b7da_0_1419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g2563139b7da_0_141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563139b7da_0_141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563139b7da_0_141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2563139b7da_0_141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563139b7da_0_141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563139b7da_0_141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563139b7da_0_141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563139b7da_0_141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2563139b7da_0_14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2563139b7da_0_14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563139b7da_0_14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563139b7da_0_14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2563139b7da_0_14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563139b7da_0_141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2563139b7da_0_141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2563139b7da_0_141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2563139b7da_0_141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2563139b7da_0_141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2563139b7da_0_1419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2563139b7da_0_1419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2563139b7da_0_14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3139b7da_0_14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3139b7da_0_14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2563139b7da_0_14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2563139b7da_0_14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563139b7da_0_144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563139b7da_0_14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2563139b7da_0_133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g2563139b7da_0_13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2563139b7da_0_13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2563139b7da_0_133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563139b7da_0_133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2563139b7da_0_133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2563139b7da_0_13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563139b7da_0_133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2563139b7da_0_133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2563139b7da_0_13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2563139b7da_0_133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563139b7da_0_13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563139b7da_0_13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563139b7da_0_13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2563139b7da_0_133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563139b7da_0_133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2563139b7da_0_13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2563139b7da_0_13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2563139b7da_0_133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2563139b7da_0_133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2563139b7da_0_13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2563139b7da_0_135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g2563139b7da_0_135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563139b7da_0_135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2563139b7da_0_135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2563139b7da_0_1355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2563139b7da_0_13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2563139b7da_0_1362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g2563139b7da_0_136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2563139b7da_0_136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2563139b7da_0_1362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2563139b7da_0_1362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2563139b7da_0_1362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2563139b7da_0_13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2563139b7da_0_1370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g2563139b7da_0_137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2563139b7da_0_137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2563139b7da_0_1370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2563139b7da_0_137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2563139b7da_0_137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g2563139b7da_0_137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2563139b7da_0_137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2563139b7da_0_1376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2563139b7da_0_1376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2563139b7da_0_137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2563139b7da_0_1383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g2563139b7da_0_138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563139b7da_0_138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563139b7da_0_138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2563139b7da_0_138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2563139b7da_0_138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563139b7da_0_138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2563139b7da_0_138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2563139b7da_0_138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563139b7da_0_138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563139b7da_0_138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2563139b7da_0_138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563139b7da_0_138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2563139b7da_0_13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563139b7da_0_138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563139b7da_0_138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2563139b7da_0_138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563139b7da_0_138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563139b7da_0_138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2563139b7da_0_1383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2563139b7da_0_138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2563139b7da_0_140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g2563139b7da_0_140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563139b7da_0_140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2563139b7da_0_1405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2563139b7da_0_1405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2563139b7da_0_1405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2563139b7da_0_140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563139b7da_0_1413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g2563139b7da_0_141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2563139b7da_0_141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2563139b7da_0_1413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2563139b7da_0_14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63139b7da_0_13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2563139b7da_0_13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563139b7da_0_13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/>
          <p:nvPr/>
        </p:nvSpPr>
        <p:spPr>
          <a:xfrm flipH="1" rot="10800000">
            <a:off x="0" y="6858000"/>
            <a:ext cx="9144000" cy="4603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"/>
          <p:cNvSpPr txBox="1"/>
          <p:nvPr>
            <p:ph type="title"/>
          </p:nvPr>
        </p:nvSpPr>
        <p:spPr>
          <a:xfrm>
            <a:off x="466750" y="425325"/>
            <a:ext cx="555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Maven Pro Medium"/>
                <a:ea typeface="Maven Pro Medium"/>
                <a:cs typeface="Maven Pro Medium"/>
                <a:sym typeface="Maven Pro Medium"/>
              </a:rPr>
              <a:t>Smart Budget </a:t>
            </a:r>
            <a:br>
              <a:rPr lang="en-US" sz="4000">
                <a:latin typeface="Maven Pro Medium"/>
                <a:ea typeface="Maven Pro Medium"/>
                <a:cs typeface="Maven Pro Medium"/>
                <a:sym typeface="Maven Pro Medium"/>
              </a:rPr>
            </a:br>
            <a:r>
              <a:rPr lang="en-US" sz="3600">
                <a:latin typeface="Maven Pro Medium"/>
                <a:ea typeface="Maven Pro Medium"/>
                <a:cs typeface="Maven Pro Medium"/>
                <a:sym typeface="Maven Pro Medium"/>
              </a:rPr>
              <a:t>June 29, 2023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965075" y="4519625"/>
            <a:ext cx="51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350" y="1887575"/>
            <a:ext cx="3660275" cy="36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 txBox="1"/>
          <p:nvPr>
            <p:ph type="title"/>
          </p:nvPr>
        </p:nvSpPr>
        <p:spPr>
          <a:xfrm>
            <a:off x="457200" y="103825"/>
            <a:ext cx="3488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"/>
                <a:ea typeface="Maven Pro"/>
                <a:cs typeface="Maven Pro"/>
                <a:sym typeface="Maven Pro"/>
              </a:rPr>
              <a:t>Challenges/Risks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[Challenge/Risk 1]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Unfamiliar Technologies: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As we use new technologies and tools for this project, we may encounter a learning curve that could potentially slow down our development process.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[Challenge/Risk 2]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Complex Feature Set: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The implementation of various features such as secure authentication, budget analyses and saving goals could pose a challenge due to their complexity.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[Challenge/Risk 3]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Data Security: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Ensuring the protection of user data is crucial. This task might be difficult, as we need to familiarize ourselves with best security practices and encryption methods.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[Challenge/Risk 4]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Time Constraints: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Given that this is a college project, we might face constraints in terms of deadlines. The limited time could make it challenging to accomplish all our project goals.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ven Pro"/>
                <a:ea typeface="Maven Pro"/>
                <a:cs typeface="Maven Pro"/>
                <a:sym typeface="Maven Pro"/>
              </a:rPr>
              <a:t>Minimum Viable Product</a:t>
            </a:r>
            <a:br>
              <a:rPr b="1" lang="en-US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-US">
                <a:latin typeface="Maven Pro"/>
                <a:ea typeface="Maven Pro"/>
                <a:cs typeface="Maven Pro"/>
                <a:sym typeface="Maven Pro"/>
              </a:rPr>
              <a:t>(MVP)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To consider the Smart Budget project a success, the minimum functionality includes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creating user profiles (User Story 1.1)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secure login (User Story 1.2)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allow users to add and view income and expenses (User Story 2.1)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set a personal budget (User Story 2.2)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define saving goals (User Story 2.3)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provide billing notifications (User Story 3.1)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ensure user information is secure and private (User Story 3.2)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63139b7da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Our Team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cxnSp>
        <p:nvCxnSpPr>
          <p:cNvPr id="151" name="Google Shape;151;g2563139b7da_0_0"/>
          <p:cNvCxnSpPr/>
          <p:nvPr/>
        </p:nvCxnSpPr>
        <p:spPr>
          <a:xfrm>
            <a:off x="2931819" y="1983819"/>
            <a:ext cx="0" cy="246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g2563139b7da_0_0"/>
          <p:cNvSpPr txBox="1"/>
          <p:nvPr/>
        </p:nvSpPr>
        <p:spPr>
          <a:xfrm>
            <a:off x="3836400" y="2323725"/>
            <a:ext cx="1471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Scrum Master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g2563139b7da_0_0"/>
          <p:cNvSpPr txBox="1"/>
          <p:nvPr/>
        </p:nvSpPr>
        <p:spPr>
          <a:xfrm>
            <a:off x="457090" y="1907625"/>
            <a:ext cx="2118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DADAD"/>
                </a:solidFill>
                <a:latin typeface="Oswald"/>
                <a:ea typeface="Oswald"/>
                <a:cs typeface="Oswald"/>
                <a:sym typeface="Oswald"/>
              </a:rPr>
              <a:t>Kamaluddin Shamsi</a:t>
            </a:r>
            <a:endParaRPr sz="1800">
              <a:solidFill>
                <a:srgbClr val="2121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g2563139b7da_0_0"/>
          <p:cNvSpPr txBox="1"/>
          <p:nvPr/>
        </p:nvSpPr>
        <p:spPr>
          <a:xfrm>
            <a:off x="3512690" y="1907625"/>
            <a:ext cx="2118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DADAD"/>
                </a:solidFill>
                <a:latin typeface="Oswald"/>
                <a:ea typeface="Oswald"/>
                <a:cs typeface="Oswald"/>
                <a:sym typeface="Oswald"/>
              </a:rPr>
              <a:t>Brian Le</a:t>
            </a:r>
            <a:endParaRPr sz="1800">
              <a:solidFill>
                <a:srgbClr val="2121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g2563139b7da_0_0"/>
          <p:cNvSpPr txBox="1"/>
          <p:nvPr/>
        </p:nvSpPr>
        <p:spPr>
          <a:xfrm>
            <a:off x="6293478" y="1907625"/>
            <a:ext cx="2210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DADAD"/>
                </a:solidFill>
                <a:latin typeface="Oswald"/>
                <a:ea typeface="Oswald"/>
                <a:cs typeface="Oswald"/>
                <a:sym typeface="Oswald"/>
              </a:rPr>
              <a:t>Brian Quach</a:t>
            </a:r>
            <a:endParaRPr sz="1800">
              <a:solidFill>
                <a:srgbClr val="2121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g2563139b7da_0_0"/>
          <p:cNvSpPr txBox="1"/>
          <p:nvPr/>
        </p:nvSpPr>
        <p:spPr>
          <a:xfrm>
            <a:off x="807661" y="2262673"/>
            <a:ext cx="14175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Product Owner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g2563139b7da_0_0"/>
          <p:cNvSpPr txBox="1"/>
          <p:nvPr/>
        </p:nvSpPr>
        <p:spPr>
          <a:xfrm>
            <a:off x="3836394" y="3957175"/>
            <a:ext cx="1471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Member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g2563139b7da_0_0"/>
          <p:cNvSpPr txBox="1"/>
          <p:nvPr/>
        </p:nvSpPr>
        <p:spPr>
          <a:xfrm>
            <a:off x="457099" y="3506733"/>
            <a:ext cx="2118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DADAD"/>
                </a:solidFill>
                <a:latin typeface="Oswald"/>
                <a:ea typeface="Oswald"/>
                <a:cs typeface="Oswald"/>
                <a:sym typeface="Oswald"/>
              </a:rPr>
              <a:t>Dang Khoa Le</a:t>
            </a:r>
            <a:endParaRPr sz="1800">
              <a:solidFill>
                <a:srgbClr val="2121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g2563139b7da_0_0"/>
          <p:cNvSpPr txBox="1"/>
          <p:nvPr/>
        </p:nvSpPr>
        <p:spPr>
          <a:xfrm>
            <a:off x="3512690" y="3506733"/>
            <a:ext cx="2118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DADAD"/>
                </a:solidFill>
                <a:latin typeface="Oswald"/>
                <a:ea typeface="Oswald"/>
                <a:cs typeface="Oswald"/>
                <a:sym typeface="Oswald"/>
              </a:rPr>
              <a:t>Akshayraj Jeripotula</a:t>
            </a:r>
            <a:endParaRPr sz="1800">
              <a:solidFill>
                <a:srgbClr val="2121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g2563139b7da_0_0"/>
          <p:cNvSpPr txBox="1"/>
          <p:nvPr/>
        </p:nvSpPr>
        <p:spPr>
          <a:xfrm>
            <a:off x="6663226" y="3957175"/>
            <a:ext cx="1471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Member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g2563139b7da_0_0"/>
          <p:cNvSpPr txBox="1"/>
          <p:nvPr/>
        </p:nvSpPr>
        <p:spPr>
          <a:xfrm>
            <a:off x="780795" y="3957175"/>
            <a:ext cx="1471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Member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2563139b7da_0_0"/>
          <p:cNvSpPr txBox="1"/>
          <p:nvPr/>
        </p:nvSpPr>
        <p:spPr>
          <a:xfrm>
            <a:off x="6663225" y="2323725"/>
            <a:ext cx="1471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Scrum Master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g2563139b7da_0_0"/>
          <p:cNvCxnSpPr/>
          <p:nvPr/>
        </p:nvCxnSpPr>
        <p:spPr>
          <a:xfrm>
            <a:off x="6293469" y="1983819"/>
            <a:ext cx="0" cy="246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g2563139b7da_0_0"/>
          <p:cNvCxnSpPr/>
          <p:nvPr/>
        </p:nvCxnSpPr>
        <p:spPr>
          <a:xfrm rot="10800000">
            <a:off x="448850" y="3171175"/>
            <a:ext cx="82335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g2563139b7da_0_0"/>
          <p:cNvSpPr txBox="1"/>
          <p:nvPr/>
        </p:nvSpPr>
        <p:spPr>
          <a:xfrm>
            <a:off x="6293478" y="3506725"/>
            <a:ext cx="2210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DADAD"/>
                </a:solidFill>
                <a:latin typeface="Oswald"/>
                <a:ea typeface="Oswald"/>
                <a:cs typeface="Oswald"/>
                <a:sym typeface="Oswald"/>
              </a:rPr>
              <a:t>Abdullah Riaz</a:t>
            </a:r>
            <a:endParaRPr sz="1800">
              <a:solidFill>
                <a:srgbClr val="2121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>
            <p:ph type="title"/>
          </p:nvPr>
        </p:nvSpPr>
        <p:spPr>
          <a:xfrm>
            <a:off x="457200" y="544450"/>
            <a:ext cx="304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Purpose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73" name="Google Shape;173;p2"/>
          <p:cNvSpPr txBox="1"/>
          <p:nvPr>
            <p:ph idx="1" type="body"/>
          </p:nvPr>
        </p:nvSpPr>
        <p:spPr>
          <a:xfrm>
            <a:off x="517900" y="1603950"/>
            <a:ext cx="73878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 fontScale="47500"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700"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Users lack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a means of 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simple and effortless 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financial monitoring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to track personal income and expenses.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700">
                <a:latin typeface="Times New Roman"/>
                <a:ea typeface="Times New Roman"/>
                <a:cs typeface="Times New Roman"/>
                <a:sym typeface="Times New Roman"/>
              </a:rPr>
              <a:t>Opportunity: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Provide the client with a comprehensive and user-friendly solution to promote smart personal finance management.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700">
                <a:latin typeface="Times New Roman"/>
                <a:ea typeface="Times New Roman"/>
                <a:cs typeface="Times New Roman"/>
                <a:sym typeface="Times New Roman"/>
              </a:rPr>
              <a:t> Beneficiaries: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Anyone seeking to centralize their finances to accomplish financial goals.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700">
                <a:latin typeface="Times New Roman"/>
                <a:ea typeface="Times New Roman"/>
                <a:cs typeface="Times New Roman"/>
                <a:sym typeface="Times New Roman"/>
              </a:rPr>
              <a:t>How it Helps: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Users will be empowered to take control of their finances and analyze their spending habits to make well informed decisions and ultimately increase their financial literacy.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"/>
          <p:cNvSpPr txBox="1"/>
          <p:nvPr>
            <p:ph type="title"/>
          </p:nvPr>
        </p:nvSpPr>
        <p:spPr>
          <a:xfrm>
            <a:off x="457200" y="152400"/>
            <a:ext cx="285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Project Scope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81" name="Google Shape;181;p3"/>
          <p:cNvSpPr txBox="1"/>
          <p:nvPr>
            <p:ph idx="1" type="body"/>
          </p:nvPr>
        </p:nvSpPr>
        <p:spPr>
          <a:xfrm>
            <a:off x="457200" y="1295400"/>
            <a:ext cx="1148400" cy="4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Income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Budget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Planning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Notify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Security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1605600" y="1428725"/>
            <a:ext cx="5148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71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1605600" y="2093892"/>
            <a:ext cx="5148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71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05600" y="2746400"/>
            <a:ext cx="5148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71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1605600" y="4132611"/>
            <a:ext cx="5148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71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1605600" y="3410850"/>
            <a:ext cx="5148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71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1605600" y="4739163"/>
            <a:ext cx="514800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71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"/>
          <p:cNvSpPr txBox="1"/>
          <p:nvPr/>
        </p:nvSpPr>
        <p:spPr>
          <a:xfrm>
            <a:off x="2437275" y="1247625"/>
            <a:ext cx="6256200" cy="4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handle user authentication and edit user profiles (1)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add income and expenses (2)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create a budget (3)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create saving goals (4)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notify about upcoming bills (email, etc) (5)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ensure customer information remains private (6)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"/>
          <p:cNvSpPr txBox="1"/>
          <p:nvPr>
            <p:ph type="title"/>
          </p:nvPr>
        </p:nvSpPr>
        <p:spPr>
          <a:xfrm>
            <a:off x="533400" y="20100"/>
            <a:ext cx="15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Sprint 1</a:t>
            </a:r>
            <a:endParaRPr/>
          </a:p>
        </p:txBody>
      </p:sp>
      <p:sp>
        <p:nvSpPr>
          <p:cNvPr id="195" name="Google Shape;195;p4"/>
          <p:cNvSpPr txBox="1"/>
          <p:nvPr>
            <p:ph idx="1" type="body"/>
          </p:nvPr>
        </p:nvSpPr>
        <p:spPr>
          <a:xfrm>
            <a:off x="533400" y="1241700"/>
            <a:ext cx="8229600" cy="4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(1) As a user, I want to be able to create a profile so that I can see my information. [1]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(1)As a user, I want to login easily, so that I can access my budget information. [8]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Spikes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Research on Node.js, Express, and React frameworks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Research on basic UI and server API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Infrastructure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Download required npm packages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Set up Git branches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6" name="Google Shape;196;p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2563139b7da_0_1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563139b7da_0_1501"/>
          <p:cNvSpPr txBox="1"/>
          <p:nvPr>
            <p:ph type="title"/>
          </p:nvPr>
        </p:nvSpPr>
        <p:spPr>
          <a:xfrm>
            <a:off x="533400" y="20100"/>
            <a:ext cx="15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Sprint 2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03" name="Google Shape;203;g2563139b7da_0_1501"/>
          <p:cNvSpPr txBox="1"/>
          <p:nvPr>
            <p:ph idx="1" type="body"/>
          </p:nvPr>
        </p:nvSpPr>
        <p:spPr>
          <a:xfrm>
            <a:off x="533400" y="1241700"/>
            <a:ext cx="8229600" cy="4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(2)As a user, I want to be able to add/view income and expense information so that I can keep track of my expenses.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[5]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(3)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As a user, I want to be able to set a budget, so it helps me to not overspend my monthly limit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 [13]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(4)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As a user, I want to be able to set saving goals, so I have a vision on what I am working for. [2]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Spikes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- Research on income and Expense tracking best practices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Infrastructure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- Implement API endpoints and database schema for income and expenses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- Develop budget logic and tracking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- Design user interface components for managing saving goals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4" name="Google Shape;204;g2563139b7da_0_150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2563139b7da_0_1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563139b7da_0_1522"/>
          <p:cNvSpPr txBox="1"/>
          <p:nvPr>
            <p:ph type="title"/>
          </p:nvPr>
        </p:nvSpPr>
        <p:spPr>
          <a:xfrm>
            <a:off x="533400" y="20100"/>
            <a:ext cx="15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Sprint 3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11" name="Google Shape;211;g2563139b7da_0_1522"/>
          <p:cNvSpPr txBox="1"/>
          <p:nvPr>
            <p:ph idx="1" type="body"/>
          </p:nvPr>
        </p:nvSpPr>
        <p:spPr>
          <a:xfrm>
            <a:off x="533400" y="1241700"/>
            <a:ext cx="8229600" cy="4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(5)As a user, I want to be notified of my billing deadlines, so that I can avoid late fee expenses. [3]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(6)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As a user, I want my information to be secure and private so that my information doesn’t get stolen. [34]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Spikes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- Research and implementation of notification strategies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Infrastructure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- Enhance backend with notification functionality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- Implement Security measures like encryption and access control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563139b7da_0_152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/>
          <p:cNvSpPr txBox="1"/>
          <p:nvPr>
            <p:ph type="title"/>
          </p:nvPr>
        </p:nvSpPr>
        <p:spPr>
          <a:xfrm>
            <a:off x="533400" y="76200"/>
            <a:ext cx="257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Architecture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19" name="Google Shape;219;p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 Includes login, dashboard, income/expense tracker, budget creator, saving goals section, and notifications.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 Handles authentication, user profile, income/expense, budget, savings goals management, and notifications.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: Stores all user data, including profiles, income/expense records, budgets, and saving goals.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925" y="3643800"/>
            <a:ext cx="3645376" cy="24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D2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 txBox="1"/>
          <p:nvPr>
            <p:ph type="title"/>
          </p:nvPr>
        </p:nvSpPr>
        <p:spPr>
          <a:xfrm>
            <a:off x="457200" y="76200"/>
            <a:ext cx="307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ven Pro Medium"/>
                <a:ea typeface="Maven Pro Medium"/>
                <a:cs typeface="Maven Pro Medium"/>
                <a:sym typeface="Maven Pro Medium"/>
              </a:rPr>
              <a:t>Technologies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 txBox="1"/>
          <p:nvPr/>
        </p:nvSpPr>
        <p:spPr>
          <a:xfrm>
            <a:off x="1213800" y="1757475"/>
            <a:ext cx="2702400" cy="2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Frontend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JavaScript w/React.js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Redux (state manager)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CSS-in-JS (style)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React Router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NPM/Yarn (package manager)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Bootstrap, Material UI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8"/>
          <p:cNvSpPr txBox="1"/>
          <p:nvPr>
            <p:ph idx="1" type="body"/>
          </p:nvPr>
        </p:nvSpPr>
        <p:spPr>
          <a:xfrm>
            <a:off x="4347100" y="1800525"/>
            <a:ext cx="3372900" cy="1819500"/>
          </a:xfrm>
          <a:prstGeom prst="rect">
            <a:avLst/>
          </a:prstGeom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Back-End Technologies: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- Node.js w/Express.js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- MongoDB/PostgreSQL</a:t>
            </a:r>
            <a:r>
              <a:rPr lang="en-US" sz="1400"/>
              <a:t> (database)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- Passport.js</a:t>
            </a:r>
            <a:r>
              <a:rPr lang="en-US" sz="1400"/>
              <a:t> (authenticator)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- Express-session (</a:t>
            </a:r>
            <a:r>
              <a:rPr lang="en-US" sz="1400"/>
              <a:t>session manager)</a:t>
            </a:r>
            <a:endParaRPr sz="1400"/>
          </a:p>
        </p:txBody>
      </p:sp>
      <p:sp>
        <p:nvSpPr>
          <p:cNvPr id="231" name="Google Shape;231;p8"/>
          <p:cNvSpPr txBox="1"/>
          <p:nvPr/>
        </p:nvSpPr>
        <p:spPr>
          <a:xfrm>
            <a:off x="1213800" y="4115250"/>
            <a:ext cx="32754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Other Tech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Git for version control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Axios for HTTP requests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Visual Studio Code for code editing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Docker for deployment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2008-09-30T23:31:36Z</dcterms:created>
  <dc:creator>drecept</dc:creator>
</cp:coreProperties>
</file>