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7010400" cy="92964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  <p:embeddedFont>
      <p:font typeface="Maven Pro Medium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2" roundtripDataSignature="AMtx7mjuhIHXUldD/STbWrHw0RSk2x2u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Medium-bold.fntdata"/><Relationship Id="rId30" Type="http://schemas.openxmlformats.org/officeDocument/2006/relationships/font" Target="fonts/MavenProMedium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Abdullah</a:t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Khoa Le</a:t>
            </a:r>
            <a:endParaRPr/>
          </a:p>
        </p:txBody>
      </p:sp>
      <p:sp>
        <p:nvSpPr>
          <p:cNvPr id="229" name="Google Shape;229;p7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Kamal Shamsi</a:t>
            </a:r>
            <a:endParaRPr/>
          </a:p>
        </p:txBody>
      </p:sp>
      <p:sp>
        <p:nvSpPr>
          <p:cNvPr id="238" name="Google Shape;238;p8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Akshay</a:t>
            </a:r>
            <a:endParaRPr/>
          </a:p>
        </p:txBody>
      </p:sp>
      <p:sp>
        <p:nvSpPr>
          <p:cNvPr id="249" name="Google Shape;249;p9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Brian Quach</a:t>
            </a:r>
            <a:endParaRPr/>
          </a:p>
        </p:txBody>
      </p:sp>
      <p:sp>
        <p:nvSpPr>
          <p:cNvPr id="257" name="Google Shape;257;p10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56ae77a32f_0_1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56ae77a32f_0_1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63139b7da_0_0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63139b7da_0_0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Abdullah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Brian Le</a:t>
            </a:r>
            <a:endParaRPr/>
          </a:p>
        </p:txBody>
      </p:sp>
      <p:sp>
        <p:nvSpPr>
          <p:cNvPr id="169" name="Google Shape;169;p2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Brian Le</a:t>
            </a:r>
            <a:endParaRPr/>
          </a:p>
        </p:txBody>
      </p:sp>
      <p:sp>
        <p:nvSpPr>
          <p:cNvPr id="177" name="Google Shape;177;p3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Kamal S</a:t>
            </a:r>
            <a:endParaRPr/>
          </a:p>
        </p:txBody>
      </p:sp>
      <p:sp>
        <p:nvSpPr>
          <p:cNvPr id="192" name="Google Shape;192;p4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63139b7da_0_1501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Kamal S</a:t>
            </a:r>
            <a:endParaRPr/>
          </a:p>
        </p:txBody>
      </p:sp>
      <p:sp>
        <p:nvSpPr>
          <p:cNvPr id="200" name="Google Shape;200;g2563139b7da_0_1501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563139b7da_0_1522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Kamal S</a:t>
            </a:r>
            <a:endParaRPr/>
          </a:p>
        </p:txBody>
      </p:sp>
      <p:sp>
        <p:nvSpPr>
          <p:cNvPr id="208" name="Google Shape;208;g2563139b7da_0_1522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694ec0df4_0_5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5694ec0df4_0_5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Kamal 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56bdd64e8e_1_3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56bdd64e8e_1_3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Kamal 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563139b7da_0_1323"/>
          <p:cNvSpPr/>
          <p:nvPr/>
        </p:nvSpPr>
        <p:spPr>
          <a:xfrm rot="5400000">
            <a:off x="7226400" y="274573"/>
            <a:ext cx="21915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2563139b7da_0_1323"/>
          <p:cNvGrpSpPr/>
          <p:nvPr/>
        </p:nvGrpSpPr>
        <p:grpSpPr>
          <a:xfrm>
            <a:off x="0" y="654"/>
            <a:ext cx="5153705" cy="6845694"/>
            <a:chOff x="0" y="75"/>
            <a:chExt cx="5153705" cy="5152950"/>
          </a:xfrm>
        </p:grpSpPr>
        <p:sp>
          <p:nvSpPr>
            <p:cNvPr id="12" name="Google Shape;12;g2563139b7da_0_1323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2563139b7da_0_132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g2563139b7da_0_1323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2563139b7da_0_1323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g2563139b7da_0_1323"/>
          <p:cNvSpPr txBox="1"/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g2563139b7da_0_1323"/>
          <p:cNvSpPr txBox="1"/>
          <p:nvPr>
            <p:ph idx="1" type="subTitle"/>
          </p:nvPr>
        </p:nvSpPr>
        <p:spPr>
          <a:xfrm>
            <a:off x="5083950" y="5233233"/>
            <a:ext cx="34707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g2563139b7da_0_13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2563139b7da_0_1419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07" name="Google Shape;107;g2563139b7da_0_1419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2563139b7da_0_1419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2563139b7da_0_141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g2563139b7da_0_1419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2563139b7da_0_1419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2563139b7da_0_1419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2563139b7da_0_1419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2563139b7da_0_141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g2563139b7da_0_141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g2563139b7da_0_1419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2563139b7da_0_1419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2563139b7da_0_1419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g2563139b7da_0_14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2563139b7da_0_1419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2563139b7da_0_1419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2563139b7da_0_1419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g2563139b7da_0_1419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g2563139b7da_0_1419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g2563139b7da_0_1419"/>
          <p:cNvSpPr txBox="1"/>
          <p:nvPr>
            <p:ph hasCustomPrompt="1" type="title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g2563139b7da_0_1419"/>
          <p:cNvSpPr txBox="1"/>
          <p:nvPr>
            <p:ph idx="1" type="body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g2563139b7da_0_14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63139b7da_0_144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63139b7da_0_14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g2563139b7da_0_144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3" name="Google Shape;133;g2563139b7da_0_144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2563139b7da_0_144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2563139b7da_0_144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rm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2563139b7da_0_1333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1" name="Google Shape;21;g2563139b7da_0_133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g2563139b7da_0_133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g2563139b7da_0_133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2563139b7da_0_133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2563139b7da_0_133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g2563139b7da_0_133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2563139b7da_0_133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2563139b7da_0_133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2563139b7da_0_133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g2563139b7da_0_133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2563139b7da_0_133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2563139b7da_0_133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2563139b7da_0_13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2563139b7da_0_133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2563139b7da_0_133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2563139b7da_0_133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2563139b7da_0_133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2563139b7da_0_133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g2563139b7da_0_1333"/>
          <p:cNvSpPr txBox="1"/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g2563139b7da_0_13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g2563139b7da_0_1355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43" name="Google Shape;43;g2563139b7da_0_135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2563139b7da_0_135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2563139b7da_0_1355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g2563139b7da_0_1355"/>
          <p:cNvSpPr txBox="1"/>
          <p:nvPr>
            <p:ph idx="1" type="body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g2563139b7da_0_135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g2563139b7da_0_1362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0" name="Google Shape;50;g2563139b7da_0_136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2563139b7da_0_136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2563139b7da_0_1362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g2563139b7da_0_1362"/>
          <p:cNvSpPr txBox="1"/>
          <p:nvPr>
            <p:ph idx="1" type="body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g2563139b7da_0_1362"/>
          <p:cNvSpPr txBox="1"/>
          <p:nvPr>
            <p:ph idx="2" type="body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g2563139b7da_0_136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g2563139b7da_0_1370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8" name="Google Shape;58;g2563139b7da_0_137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g2563139b7da_0_137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g2563139b7da_0_1370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g2563139b7da_0_137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2563139b7da_0_1376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4" name="Google Shape;64;g2563139b7da_0_137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2563139b7da_0_137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2563139b7da_0_1376"/>
          <p:cNvSpPr txBox="1"/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g2563139b7da_0_1376"/>
          <p:cNvSpPr txBox="1"/>
          <p:nvPr>
            <p:ph idx="1" type="body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g2563139b7da_0_137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2563139b7da_0_1383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1" name="Google Shape;71;g2563139b7da_0_1383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2563139b7da_0_1383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2563139b7da_0_138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2563139b7da_0_1383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2563139b7da_0_1383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2563139b7da_0_1383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g2563139b7da_0_1383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2563139b7da_0_1383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2563139b7da_0_1383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2563139b7da_0_1383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g2563139b7da_0_1383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2563139b7da_0_1383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2563139b7da_0_13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2563139b7da_0_1383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2563139b7da_0_1383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g2563139b7da_0_1383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2563139b7da_0_1383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2563139b7da_0_1383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g2563139b7da_0_1383"/>
          <p:cNvSpPr txBox="1"/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g2563139b7da_0_138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2563139b7da_0_1405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3" name="Google Shape;93;g2563139b7da_0_140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2563139b7da_0_140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g2563139b7da_0_1405"/>
          <p:cNvSpPr txBox="1"/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g2563139b7da_0_1405"/>
          <p:cNvSpPr txBox="1"/>
          <p:nvPr>
            <p:ph idx="1" type="subTitle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g2563139b7da_0_1405"/>
          <p:cNvSpPr txBox="1"/>
          <p:nvPr>
            <p:ph idx="2" type="body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g2563139b7da_0_140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2563139b7da_0_1413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1" name="Google Shape;101;g2563139b7da_0_1413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2563139b7da_0_1413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g2563139b7da_0_1413"/>
          <p:cNvSpPr txBox="1"/>
          <p:nvPr>
            <p:ph idx="1" type="body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g2563139b7da_0_14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563139b7da_0_13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g2563139b7da_0_13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2563139b7da_0_13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0D2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/>
          <p:nvPr/>
        </p:nvSpPr>
        <p:spPr>
          <a:xfrm flipH="1" rot="10800000">
            <a:off x="0" y="6858000"/>
            <a:ext cx="9144000" cy="46038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-12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"/>
          <p:cNvSpPr txBox="1"/>
          <p:nvPr>
            <p:ph type="title"/>
          </p:nvPr>
        </p:nvSpPr>
        <p:spPr>
          <a:xfrm>
            <a:off x="466750" y="425325"/>
            <a:ext cx="5550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Maven Pro Medium"/>
                <a:ea typeface="Maven Pro Medium"/>
                <a:cs typeface="Maven Pro Medium"/>
                <a:sym typeface="Maven Pro Medium"/>
              </a:rPr>
              <a:t>Smart Budget </a:t>
            </a:r>
            <a:br>
              <a:rPr lang="en-US" sz="4000">
                <a:latin typeface="Maven Pro Medium"/>
                <a:ea typeface="Maven Pro Medium"/>
                <a:cs typeface="Maven Pro Medium"/>
                <a:sym typeface="Maven Pro Medium"/>
              </a:rPr>
            </a:br>
            <a:r>
              <a:rPr lang="en-US" sz="3600">
                <a:latin typeface="Maven Pro Medium"/>
                <a:ea typeface="Maven Pro Medium"/>
                <a:cs typeface="Maven Pro Medium"/>
                <a:sym typeface="Maven Pro Medium"/>
              </a:rPr>
              <a:t>June 29, 2023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 txBox="1"/>
          <p:nvPr/>
        </p:nvSpPr>
        <p:spPr>
          <a:xfrm>
            <a:off x="3965075" y="4519625"/>
            <a:ext cx="51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" name="Google Shape;145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7350" y="1887575"/>
            <a:ext cx="3660275" cy="366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0D2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7"/>
          <p:cNvSpPr txBox="1"/>
          <p:nvPr>
            <p:ph type="title"/>
          </p:nvPr>
        </p:nvSpPr>
        <p:spPr>
          <a:xfrm>
            <a:off x="533400" y="76200"/>
            <a:ext cx="257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ven Pro Medium"/>
                <a:ea typeface="Maven Pro Medium"/>
                <a:cs typeface="Maven Pro Medium"/>
                <a:sym typeface="Maven Pro Medium"/>
              </a:rPr>
              <a:t>Architecture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233" name="Google Shape;233;p7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Frontend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: Includes login, dashboard, income/expense tracker, budget creator, saving goals section, and notifications.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Backend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: Handles authentication, user profile, income/expense, budget, savings goals management, and notifications.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Database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: Stores all user data, including profiles, income/expense records, budgets, and saving goals.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9313" y="3557825"/>
            <a:ext cx="3645376" cy="24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0D2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8"/>
          <p:cNvSpPr txBox="1"/>
          <p:nvPr>
            <p:ph type="title"/>
          </p:nvPr>
        </p:nvSpPr>
        <p:spPr>
          <a:xfrm>
            <a:off x="457200" y="76200"/>
            <a:ext cx="307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ven Pro Medium"/>
                <a:ea typeface="Maven Pro Medium"/>
                <a:cs typeface="Maven Pro Medium"/>
                <a:sym typeface="Maven Pro Medium"/>
              </a:rPr>
              <a:t>Technologies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242" name="Google Shape;242;p8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8"/>
          <p:cNvSpPr txBox="1"/>
          <p:nvPr/>
        </p:nvSpPr>
        <p:spPr>
          <a:xfrm>
            <a:off x="1213800" y="1757475"/>
            <a:ext cx="2702400" cy="21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JavaScript w/React.js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Redux (state manager)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CSS-in-JS (style)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React Router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NPM/Yarn (package manager)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Bootstrap, Material UI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8"/>
          <p:cNvSpPr txBox="1"/>
          <p:nvPr>
            <p:ph idx="1" type="body"/>
          </p:nvPr>
        </p:nvSpPr>
        <p:spPr>
          <a:xfrm>
            <a:off x="4347100" y="1800525"/>
            <a:ext cx="3372900" cy="1819500"/>
          </a:xfrm>
          <a:prstGeom prst="rect">
            <a:avLst/>
          </a:prstGeom>
        </p:spPr>
        <p:txBody>
          <a:bodyPr anchorCtr="0" anchor="t" bIns="45675" lIns="91375" spcFirstLastPara="1" rIns="91375" wrap="square" tIns="45675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Back-End Technologies: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- Node.js w/Express.js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- MongoDB/PostgreSQL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(database)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- Passport.js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(authenticator)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- Express-session (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session manager)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8"/>
          <p:cNvSpPr txBox="1"/>
          <p:nvPr/>
        </p:nvSpPr>
        <p:spPr>
          <a:xfrm>
            <a:off x="1213800" y="4115250"/>
            <a:ext cx="3275400" cy="1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Tech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Git for version control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Axios for HTTP requests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Visual Studio Code for code editing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Docker for deployment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6" name="Google Shape;246;p8"/>
          <p:cNvPicPr preferRelativeResize="0"/>
          <p:nvPr/>
        </p:nvPicPr>
        <p:blipFill rotWithShape="1">
          <a:blip r:embed="rId4">
            <a:alphaModFix/>
          </a:blip>
          <a:srcRect b="39000" l="0" r="3250" t="14752"/>
          <a:stretch/>
        </p:blipFill>
        <p:spPr>
          <a:xfrm>
            <a:off x="4678650" y="4115250"/>
            <a:ext cx="4119350" cy="10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0D2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9"/>
          <p:cNvSpPr txBox="1"/>
          <p:nvPr>
            <p:ph type="title"/>
          </p:nvPr>
        </p:nvSpPr>
        <p:spPr>
          <a:xfrm>
            <a:off x="457200" y="103825"/>
            <a:ext cx="3488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ven Pro"/>
                <a:ea typeface="Maven Pro"/>
                <a:cs typeface="Maven Pro"/>
                <a:sym typeface="Maven Pro"/>
              </a:rPr>
              <a:t>Challenges/Risks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53" name="Google Shape;253;p9"/>
          <p:cNvSpPr txBox="1"/>
          <p:nvPr>
            <p:ph idx="1" type="body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[Challenge/Risk 1]</a:t>
            </a:r>
            <a:b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Unfamiliar Technologies: 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As we use new technologies and tools for this project, we may encounter a learning curve that could potentially slow down our development process.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[Challenge/Risk 2]</a:t>
            </a:r>
            <a:b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Complex Feature Set: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The implementation of various features such as secure authentication, budget analyses and saving goals could pose a challenge due to their complexity.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[Challenge/Risk 3]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Data Security: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Ensuring the protection of user data is crucial. This task might be difficult, as we need to familiarize ourselves with best security practices and encryption methods.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[Challenge/Risk 4]</a:t>
            </a:r>
            <a:b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Time Constraints: 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Given that this is a college project, we might face constraints in terms of deadlines. The limited time could make it challenging to accomplish all our project goals.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9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0D2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0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ven Pro"/>
                <a:ea typeface="Maven Pro"/>
                <a:cs typeface="Maven Pro"/>
                <a:sym typeface="Maven Pro"/>
              </a:rPr>
              <a:t>Minimum Viable Product</a:t>
            </a:r>
            <a:br>
              <a:rPr lang="en-US">
                <a:latin typeface="Maven Pro"/>
                <a:ea typeface="Maven Pro"/>
                <a:cs typeface="Maven Pro"/>
                <a:sym typeface="Maven Pro"/>
              </a:rPr>
            </a:br>
            <a:r>
              <a:rPr lang="en-US">
                <a:latin typeface="Maven Pro"/>
                <a:ea typeface="Maven Pro"/>
                <a:cs typeface="Maven Pro"/>
                <a:sym typeface="Maven Pro"/>
              </a:rPr>
              <a:t>(MVP)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61" name="Google Shape;261;p10"/>
          <p:cNvSpPr txBox="1"/>
          <p:nvPr>
            <p:ph idx="1" type="body"/>
          </p:nvPr>
        </p:nvSpPr>
        <p:spPr>
          <a:xfrm>
            <a:off x="393175" y="1219200"/>
            <a:ext cx="8628900" cy="4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rmAutofit fontScale="3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28571"/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5583">
                <a:latin typeface="Times New Roman"/>
                <a:ea typeface="Times New Roman"/>
                <a:cs typeface="Times New Roman"/>
                <a:sym typeface="Times New Roman"/>
              </a:rPr>
              <a:t>To consider the Smart Budget project a success, the minimum functionality includes </a:t>
            </a:r>
            <a:endParaRPr sz="558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822" lvl="0" marL="4572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AutoNum type="arabicPeriod"/>
            </a:pPr>
            <a:r>
              <a:rPr lang="en-US" sz="5583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5583">
                <a:latin typeface="Times New Roman"/>
                <a:ea typeface="Times New Roman"/>
                <a:cs typeface="Times New Roman"/>
                <a:sym typeface="Times New Roman"/>
              </a:rPr>
              <a:t>reating user profiles (User Story 1.1)</a:t>
            </a:r>
            <a:endParaRPr sz="558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822" lvl="0" marL="4572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AutoNum type="arabicPeriod"/>
            </a:pPr>
            <a:r>
              <a:rPr lang="en-US" sz="5583">
                <a:latin typeface="Times New Roman"/>
                <a:ea typeface="Times New Roman"/>
                <a:cs typeface="Times New Roman"/>
                <a:sym typeface="Times New Roman"/>
              </a:rPr>
              <a:t>Secure login (User Story 1.2)</a:t>
            </a:r>
            <a:endParaRPr sz="558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822" lvl="0" marL="4572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AutoNum type="arabicPeriod"/>
            </a:pPr>
            <a:r>
              <a:rPr lang="en-US" sz="5583">
                <a:latin typeface="Times New Roman"/>
                <a:ea typeface="Times New Roman"/>
                <a:cs typeface="Times New Roman"/>
                <a:sym typeface="Times New Roman"/>
              </a:rPr>
              <a:t>Allow users to add and view income and expenses (User Story 2.1)</a:t>
            </a:r>
            <a:endParaRPr sz="558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822" lvl="0" marL="4572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AutoNum type="arabicPeriod"/>
            </a:pPr>
            <a:r>
              <a:rPr lang="en-US" sz="5583">
                <a:latin typeface="Times New Roman"/>
                <a:ea typeface="Times New Roman"/>
                <a:cs typeface="Times New Roman"/>
                <a:sym typeface="Times New Roman"/>
              </a:rPr>
              <a:t>Set a personal budget (User Story 2.2)</a:t>
            </a:r>
            <a:endParaRPr sz="558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822" lvl="0" marL="4572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AutoNum type="arabicPeriod"/>
            </a:pPr>
            <a:r>
              <a:rPr lang="en-US" sz="5583">
                <a:latin typeface="Times New Roman"/>
                <a:ea typeface="Times New Roman"/>
                <a:cs typeface="Times New Roman"/>
                <a:sym typeface="Times New Roman"/>
              </a:rPr>
              <a:t>Define saving goals (User Story 2.3)</a:t>
            </a:r>
            <a:endParaRPr sz="558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822" lvl="0" marL="4572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AutoNum type="arabicPeriod"/>
            </a:pPr>
            <a:r>
              <a:rPr lang="en-US" sz="5583">
                <a:latin typeface="Times New Roman"/>
                <a:ea typeface="Times New Roman"/>
                <a:cs typeface="Times New Roman"/>
                <a:sym typeface="Times New Roman"/>
              </a:rPr>
              <a:t>Provide billing notifications (User Story 3.1)</a:t>
            </a:r>
            <a:endParaRPr sz="558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822" lvl="0" marL="4572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AutoNum type="arabicPeriod"/>
            </a:pPr>
            <a:r>
              <a:rPr lang="en-US" sz="5583">
                <a:latin typeface="Times New Roman"/>
                <a:ea typeface="Times New Roman"/>
                <a:cs typeface="Times New Roman"/>
                <a:sym typeface="Times New Roman"/>
              </a:rPr>
              <a:t>Ensure user information is secure and private (User Story 3.2)</a:t>
            </a:r>
            <a:endParaRPr sz="558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558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28571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42857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28571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0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0D2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56ae77a32f_0_1"/>
          <p:cNvSpPr txBox="1"/>
          <p:nvPr>
            <p:ph type="title"/>
          </p:nvPr>
        </p:nvSpPr>
        <p:spPr>
          <a:xfrm>
            <a:off x="457200" y="2713038"/>
            <a:ext cx="8229600" cy="1143000"/>
          </a:xfrm>
          <a:prstGeom prst="rect">
            <a:avLst/>
          </a:prstGeom>
        </p:spPr>
        <p:txBody>
          <a:bodyPr anchorCtr="0" anchor="ctr" bIns="45675" lIns="91375" spcFirstLastPara="1" rIns="91375" wrap="square" tIns="456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ven Pro Medium"/>
                <a:ea typeface="Maven Pro Medium"/>
                <a:cs typeface="Maven Pro Medium"/>
                <a:sym typeface="Maven Pro Medium"/>
              </a:rPr>
              <a:t>Questions?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0D2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63139b7da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675" lIns="91375" spcFirstLastPara="1" rIns="91375" wrap="square" tIns="456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ven Pro Medium"/>
                <a:ea typeface="Maven Pro Medium"/>
                <a:cs typeface="Maven Pro Medium"/>
                <a:sym typeface="Maven Pro Medium"/>
              </a:rPr>
              <a:t>Our Team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cxnSp>
        <p:nvCxnSpPr>
          <p:cNvPr id="151" name="Google Shape;151;g2563139b7da_0_0"/>
          <p:cNvCxnSpPr/>
          <p:nvPr/>
        </p:nvCxnSpPr>
        <p:spPr>
          <a:xfrm>
            <a:off x="3084219" y="1983819"/>
            <a:ext cx="0" cy="24630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g2563139b7da_0_0"/>
          <p:cNvSpPr txBox="1"/>
          <p:nvPr/>
        </p:nvSpPr>
        <p:spPr>
          <a:xfrm>
            <a:off x="3836400" y="2323725"/>
            <a:ext cx="14712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Scrum Master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g2563139b7da_0_0"/>
          <p:cNvSpPr txBox="1"/>
          <p:nvPr/>
        </p:nvSpPr>
        <p:spPr>
          <a:xfrm>
            <a:off x="609490" y="1983825"/>
            <a:ext cx="21186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ADAD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Kamaluddin Shamsi</a:t>
            </a:r>
            <a:endParaRPr sz="18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g2563139b7da_0_0"/>
          <p:cNvSpPr txBox="1"/>
          <p:nvPr/>
        </p:nvSpPr>
        <p:spPr>
          <a:xfrm>
            <a:off x="3512690" y="1907625"/>
            <a:ext cx="21186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ADAD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Brian Le</a:t>
            </a:r>
            <a:endParaRPr sz="18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g2563139b7da_0_0"/>
          <p:cNvSpPr txBox="1"/>
          <p:nvPr/>
        </p:nvSpPr>
        <p:spPr>
          <a:xfrm>
            <a:off x="6293478" y="1907625"/>
            <a:ext cx="22107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ADAD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Brian Quach</a:t>
            </a:r>
            <a:endParaRPr sz="18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g2563139b7da_0_0"/>
          <p:cNvSpPr txBox="1"/>
          <p:nvPr/>
        </p:nvSpPr>
        <p:spPr>
          <a:xfrm>
            <a:off x="960061" y="2338873"/>
            <a:ext cx="14175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Product Owner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g2563139b7da_0_0"/>
          <p:cNvSpPr txBox="1"/>
          <p:nvPr/>
        </p:nvSpPr>
        <p:spPr>
          <a:xfrm>
            <a:off x="3836394" y="3957175"/>
            <a:ext cx="1471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Team Member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g2563139b7da_0_0"/>
          <p:cNvSpPr txBox="1"/>
          <p:nvPr/>
        </p:nvSpPr>
        <p:spPr>
          <a:xfrm>
            <a:off x="609499" y="3506733"/>
            <a:ext cx="21186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ADAD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Dang Khoa Le</a:t>
            </a:r>
            <a:endParaRPr sz="18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g2563139b7da_0_0"/>
          <p:cNvSpPr txBox="1"/>
          <p:nvPr/>
        </p:nvSpPr>
        <p:spPr>
          <a:xfrm>
            <a:off x="3512690" y="3506733"/>
            <a:ext cx="21186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ADAD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Akshayraj Jeripotula</a:t>
            </a:r>
            <a:endParaRPr sz="18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g2563139b7da_0_0"/>
          <p:cNvSpPr txBox="1"/>
          <p:nvPr/>
        </p:nvSpPr>
        <p:spPr>
          <a:xfrm>
            <a:off x="6663226" y="3957175"/>
            <a:ext cx="1471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Team Member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g2563139b7da_0_0"/>
          <p:cNvSpPr txBox="1"/>
          <p:nvPr/>
        </p:nvSpPr>
        <p:spPr>
          <a:xfrm>
            <a:off x="933195" y="3957175"/>
            <a:ext cx="1471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Team Member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g2563139b7da_0_0"/>
          <p:cNvSpPr txBox="1"/>
          <p:nvPr/>
        </p:nvSpPr>
        <p:spPr>
          <a:xfrm>
            <a:off x="6663225" y="2323725"/>
            <a:ext cx="14712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Scrum Master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3" name="Google Shape;163;g2563139b7da_0_0"/>
          <p:cNvCxnSpPr/>
          <p:nvPr/>
        </p:nvCxnSpPr>
        <p:spPr>
          <a:xfrm>
            <a:off x="6141069" y="1983819"/>
            <a:ext cx="0" cy="24630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g2563139b7da_0_0"/>
          <p:cNvCxnSpPr/>
          <p:nvPr/>
        </p:nvCxnSpPr>
        <p:spPr>
          <a:xfrm rot="10800000">
            <a:off x="448850" y="3171175"/>
            <a:ext cx="82335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g2563139b7da_0_0"/>
          <p:cNvSpPr txBox="1"/>
          <p:nvPr/>
        </p:nvSpPr>
        <p:spPr>
          <a:xfrm>
            <a:off x="6293478" y="3506725"/>
            <a:ext cx="22107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ADAD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Abdullah Riaz</a:t>
            </a:r>
            <a:endParaRPr sz="18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6" name="Google Shape;166;g2563139b7d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-12"/>
            <a:ext cx="220980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0D2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"/>
          <p:cNvSpPr txBox="1"/>
          <p:nvPr>
            <p:ph type="title"/>
          </p:nvPr>
        </p:nvSpPr>
        <p:spPr>
          <a:xfrm>
            <a:off x="457200" y="315850"/>
            <a:ext cx="1701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ven Pro Medium"/>
                <a:ea typeface="Maven Pro Medium"/>
                <a:cs typeface="Maven Pro Medium"/>
                <a:sym typeface="Maven Pro Medium"/>
              </a:rPr>
              <a:t>Purpose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174" name="Google Shape;174;p2"/>
          <p:cNvSpPr txBox="1"/>
          <p:nvPr>
            <p:ph idx="1" type="body"/>
          </p:nvPr>
        </p:nvSpPr>
        <p:spPr>
          <a:xfrm>
            <a:off x="517900" y="1146750"/>
            <a:ext cx="8126100" cy="45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Problem: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Users lack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a means of 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simple and effortless 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financial monitoring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to track personal income and expenses.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Opportunity: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Provide the client with a comprehensive and user-friendly solution to promote smart personal finance management.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 Beneficiaries: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Anyone seeking to centralize their finances to accomplish financial goals.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How it Helps: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Users will be empowered to take control of their finances and analyze their spending habits to make well informed decisions and ultimately increase their financial literacy.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0D2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"/>
          <p:cNvSpPr txBox="1"/>
          <p:nvPr>
            <p:ph type="title"/>
          </p:nvPr>
        </p:nvSpPr>
        <p:spPr>
          <a:xfrm>
            <a:off x="457200" y="304800"/>
            <a:ext cx="285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ven Pro Medium"/>
                <a:ea typeface="Maven Pro Medium"/>
                <a:cs typeface="Maven Pro Medium"/>
                <a:sym typeface="Maven Pro Medium"/>
              </a:rPr>
              <a:t>Project Scope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182" name="Google Shape;182;p3"/>
          <p:cNvSpPr txBox="1"/>
          <p:nvPr>
            <p:ph idx="1" type="body"/>
          </p:nvPr>
        </p:nvSpPr>
        <p:spPr>
          <a:xfrm>
            <a:off x="457200" y="1371600"/>
            <a:ext cx="1148400" cy="4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Security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Income  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Budget 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Planning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Notify   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Security    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3"/>
          <p:cNvSpPr/>
          <p:nvPr/>
        </p:nvSpPr>
        <p:spPr>
          <a:xfrm>
            <a:off x="1605600" y="1504925"/>
            <a:ext cx="514800" cy="14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71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05600" y="2170092"/>
            <a:ext cx="514800" cy="14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71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"/>
          <p:cNvSpPr/>
          <p:nvPr/>
        </p:nvSpPr>
        <p:spPr>
          <a:xfrm>
            <a:off x="1605600" y="2822600"/>
            <a:ext cx="514800" cy="14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71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"/>
          <p:cNvSpPr/>
          <p:nvPr/>
        </p:nvSpPr>
        <p:spPr>
          <a:xfrm>
            <a:off x="1605600" y="4208811"/>
            <a:ext cx="514800" cy="14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71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"/>
          <p:cNvSpPr/>
          <p:nvPr/>
        </p:nvSpPr>
        <p:spPr>
          <a:xfrm>
            <a:off x="1605600" y="3487050"/>
            <a:ext cx="514800" cy="14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71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"/>
          <p:cNvSpPr/>
          <p:nvPr/>
        </p:nvSpPr>
        <p:spPr>
          <a:xfrm>
            <a:off x="1605600" y="4815363"/>
            <a:ext cx="514800" cy="14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71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"/>
          <p:cNvSpPr txBox="1"/>
          <p:nvPr/>
        </p:nvSpPr>
        <p:spPr>
          <a:xfrm>
            <a:off x="2437275" y="1323825"/>
            <a:ext cx="6256200" cy="43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able to handle user authentication and edit user profiles (1)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able to add income and expenses (2)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able to create a budget (3)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able to create saving goals (4)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able to notify about upcoming bills (email, etc) (5)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able to ensure customer information remains private (6)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0D2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4"/>
          <p:cNvSpPr txBox="1"/>
          <p:nvPr>
            <p:ph type="title"/>
          </p:nvPr>
        </p:nvSpPr>
        <p:spPr>
          <a:xfrm>
            <a:off x="533400" y="172500"/>
            <a:ext cx="1567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ven Pro Medium"/>
                <a:ea typeface="Maven Pro Medium"/>
                <a:cs typeface="Maven Pro Medium"/>
                <a:sym typeface="Maven Pro Medium"/>
              </a:rPr>
              <a:t>Sprint 1</a:t>
            </a:r>
            <a:endParaRPr/>
          </a:p>
        </p:txBody>
      </p:sp>
      <p:sp>
        <p:nvSpPr>
          <p:cNvPr id="196" name="Google Shape;196;p4"/>
          <p:cNvSpPr txBox="1"/>
          <p:nvPr>
            <p:ph idx="1" type="body"/>
          </p:nvPr>
        </p:nvSpPr>
        <p:spPr>
          <a:xfrm>
            <a:off x="533400" y="1241700"/>
            <a:ext cx="8229600" cy="46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(1) As a user, I want to be able to create a profile so that I can store my information. [1]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(1) As a user, I want to login easily, so that I can access my budget information. [8]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Spikes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❖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Research on Node.js, Express, and React frameworks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❖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Research on basic UI and server API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Infrastructure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❖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Download required 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npm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packages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❖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Set up Git branches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7" name="Google Shape;197;p4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0D2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g2563139b7da_0_15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2563139b7da_0_1501"/>
          <p:cNvSpPr txBox="1"/>
          <p:nvPr>
            <p:ph type="title"/>
          </p:nvPr>
        </p:nvSpPr>
        <p:spPr>
          <a:xfrm>
            <a:off x="533400" y="172500"/>
            <a:ext cx="1567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ven Pro Medium"/>
                <a:ea typeface="Maven Pro Medium"/>
                <a:cs typeface="Maven Pro Medium"/>
                <a:sym typeface="Maven Pro Medium"/>
              </a:rPr>
              <a:t>Sprint 2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204" name="Google Shape;204;g2563139b7da_0_1501"/>
          <p:cNvSpPr txBox="1"/>
          <p:nvPr>
            <p:ph idx="1" type="body"/>
          </p:nvPr>
        </p:nvSpPr>
        <p:spPr>
          <a:xfrm>
            <a:off x="533400" y="1241700"/>
            <a:ext cx="8229600" cy="46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(2) As a user, I want to be able to add/view income and expense information so that I can keep track of my expenses.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[5]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(3)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As a user, I want to be able to set a budget, so it helps me to not overspend my monthly limit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 [13]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(4)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As a user, I want to be able to set saving goals, so I have a vision on what I am working for. [2]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Spikes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Research on income and Expense tracking best practices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Infrastructure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Implement API endpoints and database schema for income and expenses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Develop budget logic and tracking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Design user interface components for managing saving goals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5" name="Google Shape;205;g2563139b7da_0_1501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0D2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g2563139b7da_0_15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2563139b7da_0_1522"/>
          <p:cNvSpPr txBox="1"/>
          <p:nvPr>
            <p:ph type="title"/>
          </p:nvPr>
        </p:nvSpPr>
        <p:spPr>
          <a:xfrm>
            <a:off x="533400" y="172500"/>
            <a:ext cx="1567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ven Pro Medium"/>
                <a:ea typeface="Maven Pro Medium"/>
                <a:cs typeface="Maven Pro Medium"/>
                <a:sym typeface="Maven Pro Medium"/>
              </a:rPr>
              <a:t>Sprint 3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212" name="Google Shape;212;g2563139b7da_0_1522"/>
          <p:cNvSpPr txBox="1"/>
          <p:nvPr>
            <p:ph idx="1" type="body"/>
          </p:nvPr>
        </p:nvSpPr>
        <p:spPr>
          <a:xfrm>
            <a:off x="533400" y="1241700"/>
            <a:ext cx="8229600" cy="46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(5)As a user, I want to be notified of my billing deadlines, so that I can avoid late fee expenses. [3]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(6)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As a user, I want my information to be secure and private so that my information doesn’t get stolen. [34]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Spikes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Research and implementation of notification strategies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Infrastructure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Enhance backend with notification functionality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Implement Security measures like encryption and access control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2563139b7da_0_1522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g25694ec0df4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3775" y="381950"/>
            <a:ext cx="2930550" cy="609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25694ec0df4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4850" y="381950"/>
            <a:ext cx="2814951" cy="60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g256bdd64e8e_1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550" y="946125"/>
            <a:ext cx="2385450" cy="494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256bdd64e8e_1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6003" y="956687"/>
            <a:ext cx="2771969" cy="494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256bdd64e8e_1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975" y="946125"/>
            <a:ext cx="2385459" cy="494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2008-09-30T23:31:36Z</dcterms:created>
  <dc:creator>drecept</dc:creator>
</cp:coreProperties>
</file>