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280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44108" y="4221956"/>
            <a:ext cx="685800" cy="1285875"/>
            <a:chOff x="3200400" y="3400425"/>
            <a:chExt cx="685800" cy="1285875"/>
          </a:xfrm>
        </p:grpSpPr>
        <p:sp>
          <p:nvSpPr>
            <p:cNvPr id="2" name="Rounded Rectangle 1"/>
            <p:cNvSpPr/>
            <p:nvPr/>
          </p:nvSpPr>
          <p:spPr>
            <a:xfrm>
              <a:off x="3200400" y="3400425"/>
              <a:ext cx="685800" cy="1285875"/>
            </a:xfrm>
            <a:custGeom>
              <a:avLst/>
              <a:gdLst/>
              <a:ahLst/>
              <a:cxnLst/>
              <a:rect l="0" t="0" r="0" b="0"/>
              <a:pathLst>
                <a:path w="685800" h="1285875">
                  <a:moveTo>
                    <a:pt x="685800" y="190500"/>
                  </a:moveTo>
                  <a:lnTo>
                    <a:pt x="0" y="1285875"/>
                  </a:lnTo>
                  <a:lnTo>
                    <a:pt x="0" y="37147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DCE9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200400" y="3400425"/>
              <a:ext cx="685800" cy="1285875"/>
            </a:xfrm>
            <a:custGeom>
              <a:avLst/>
              <a:gdLst/>
              <a:ahLst/>
              <a:cxnLst/>
              <a:rect l="0" t="0" r="0" b="0"/>
              <a:pathLst>
                <a:path w="685800" h="1285875">
                  <a:moveTo>
                    <a:pt x="685800" y="190500"/>
                  </a:moveTo>
                  <a:lnTo>
                    <a:pt x="0" y="1285875"/>
                  </a:lnTo>
                  <a:lnTo>
                    <a:pt x="0" y="371475"/>
                  </a:lnTo>
                  <a:lnTo>
                    <a:pt x="685800" y="0"/>
                  </a:ln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15208" y="4593431"/>
            <a:ext cx="2628900" cy="914400"/>
            <a:chOff x="571500" y="3771900"/>
            <a:chExt cx="2628900" cy="914400"/>
          </a:xfrm>
        </p:grpSpPr>
        <p:sp>
          <p:nvSpPr>
            <p:cNvPr id="5" name="Rounded Rectangle 4"/>
            <p:cNvSpPr/>
            <p:nvPr/>
          </p:nvSpPr>
          <p:spPr>
            <a:xfrm>
              <a:off x="571500" y="3771900"/>
              <a:ext cx="2628900" cy="914400"/>
            </a:xfrm>
            <a:custGeom>
              <a:avLst/>
              <a:gdLst/>
              <a:ahLst/>
              <a:cxnLst/>
              <a:rect l="0" t="0" r="0" b="0"/>
              <a:pathLst>
                <a:path w="2628900" h="914400">
                  <a:moveTo>
                    <a:pt x="457200" y="914400"/>
                  </a:moveTo>
                  <a:cubicBezTo>
                    <a:pt x="204695" y="914400"/>
                    <a:pt x="0" y="709704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lnTo>
                    <a:pt x="2628900" y="0"/>
                  </a:lnTo>
                  <a:lnTo>
                    <a:pt x="2628900" y="914400"/>
                  </a:lnTo>
                  <a:close/>
                </a:path>
              </a:pathLst>
            </a:custGeom>
            <a:solidFill>
              <a:srgbClr val="DCE9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71500" y="3771900"/>
              <a:ext cx="2628900" cy="914400"/>
            </a:xfrm>
            <a:custGeom>
              <a:avLst/>
              <a:gdLst/>
              <a:ahLst/>
              <a:cxnLst/>
              <a:rect l="0" t="0" r="0" b="0"/>
              <a:pathLst>
                <a:path w="2628900" h="914400">
                  <a:moveTo>
                    <a:pt x="457200" y="914400"/>
                  </a:moveTo>
                  <a:cubicBezTo>
                    <a:pt x="204695" y="914400"/>
                    <a:pt x="0" y="709704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lnTo>
                    <a:pt x="2628900" y="0"/>
                  </a:lnTo>
                  <a:lnTo>
                    <a:pt x="2628900" y="914400"/>
                  </a:ln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29908" y="4221956"/>
            <a:ext cx="1704975" cy="190500"/>
            <a:chOff x="3886200" y="3400425"/>
            <a:chExt cx="1704975" cy="190500"/>
          </a:xfrm>
        </p:grpSpPr>
        <p:sp>
          <p:nvSpPr>
            <p:cNvPr id="8" name="Rounded Rectangle 7"/>
            <p:cNvSpPr/>
            <p:nvPr/>
          </p:nvSpPr>
          <p:spPr>
            <a:xfrm>
              <a:off x="3886200" y="3400425"/>
              <a:ext cx="1704974" cy="190500"/>
            </a:xfrm>
            <a:custGeom>
              <a:avLst/>
              <a:gdLst/>
              <a:ahLst/>
              <a:cxnLst/>
              <a:rect l="0" t="0" r="0" b="0"/>
              <a:pathLst>
                <a:path w="1704974" h="190500">
                  <a:moveTo>
                    <a:pt x="0" y="190500"/>
                  </a:moveTo>
                  <a:lnTo>
                    <a:pt x="0" y="0"/>
                  </a:lnTo>
                  <a:lnTo>
                    <a:pt x="1628984" y="0"/>
                  </a:lnTo>
                  <a:cubicBezTo>
                    <a:pt x="1670951" y="0"/>
                    <a:pt x="1704974" y="42645"/>
                    <a:pt x="1704974" y="95250"/>
                  </a:cubicBezTo>
                  <a:cubicBezTo>
                    <a:pt x="1704974" y="147854"/>
                    <a:pt x="1670951" y="190500"/>
                    <a:pt x="1628984" y="190500"/>
                  </a:cubicBezTo>
                  <a:close/>
                </a:path>
              </a:pathLst>
            </a:custGeom>
            <a:solidFill>
              <a:srgbClr val="DCE9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886200" y="3400425"/>
              <a:ext cx="1704975" cy="190500"/>
            </a:xfrm>
            <a:custGeom>
              <a:avLst/>
              <a:gdLst/>
              <a:ahLst/>
              <a:cxnLst/>
              <a:rect l="0" t="0" r="0" b="0"/>
              <a:pathLst>
                <a:path w="1704975" h="190500">
                  <a:moveTo>
                    <a:pt x="0" y="190500"/>
                  </a:moveTo>
                  <a:lnTo>
                    <a:pt x="0" y="0"/>
                  </a:lnTo>
                  <a:lnTo>
                    <a:pt x="1628987" y="0"/>
                  </a:lnTo>
                  <a:cubicBezTo>
                    <a:pt x="1670954" y="0"/>
                    <a:pt x="1704975" y="42645"/>
                    <a:pt x="1704975" y="95250"/>
                  </a:cubicBezTo>
                  <a:cubicBezTo>
                    <a:pt x="1704975" y="147854"/>
                    <a:pt x="1670954" y="190500"/>
                    <a:pt x="1628987" y="190500"/>
                  </a:cubicBez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44108" y="3679031"/>
            <a:ext cx="685800" cy="914400"/>
            <a:chOff x="3200400" y="2857500"/>
            <a:chExt cx="685800" cy="914400"/>
          </a:xfrm>
        </p:grpSpPr>
        <p:sp>
          <p:nvSpPr>
            <p:cNvPr id="11" name="Rounded Rectangle 10"/>
            <p:cNvSpPr/>
            <p:nvPr/>
          </p:nvSpPr>
          <p:spPr>
            <a:xfrm>
              <a:off x="3200400" y="2857500"/>
              <a:ext cx="685800" cy="914400"/>
            </a:xfrm>
            <a:custGeom>
              <a:avLst/>
              <a:gdLst/>
              <a:ahLst/>
              <a:cxnLst/>
              <a:rect l="0" t="0" r="0" b="0"/>
              <a:pathLst>
                <a:path w="685800" h="914400">
                  <a:moveTo>
                    <a:pt x="685800" y="542925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685800" y="352425"/>
                  </a:lnTo>
                  <a:close/>
                </a:path>
              </a:pathLst>
            </a:custGeom>
            <a:solidFill>
              <a:srgbClr val="FFE4CB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00400" y="2857500"/>
              <a:ext cx="685800" cy="914400"/>
            </a:xfrm>
            <a:custGeom>
              <a:avLst/>
              <a:gdLst/>
              <a:ahLst/>
              <a:cxnLst/>
              <a:rect l="0" t="0" r="0" b="0"/>
              <a:pathLst>
                <a:path w="685800" h="914400">
                  <a:moveTo>
                    <a:pt x="685800" y="542925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685800" y="352425"/>
                  </a:ln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72308" y="3679031"/>
            <a:ext cx="2971800" cy="914400"/>
            <a:chOff x="228600" y="2857500"/>
            <a:chExt cx="2971800" cy="914400"/>
          </a:xfrm>
        </p:grpSpPr>
        <p:sp>
          <p:nvSpPr>
            <p:cNvPr id="14" name="Rounded Rectangle 13"/>
            <p:cNvSpPr/>
            <p:nvPr/>
          </p:nvSpPr>
          <p:spPr>
            <a:xfrm>
              <a:off x="228600" y="2857500"/>
              <a:ext cx="2971800" cy="914400"/>
            </a:xfrm>
            <a:custGeom>
              <a:avLst/>
              <a:gdLst/>
              <a:ahLst/>
              <a:cxnLst/>
              <a:rect l="0" t="0" r="0" b="0"/>
              <a:pathLst>
                <a:path w="2971800" h="914400">
                  <a:moveTo>
                    <a:pt x="457200" y="914400"/>
                  </a:moveTo>
                  <a:cubicBezTo>
                    <a:pt x="204695" y="914400"/>
                    <a:pt x="0" y="691692"/>
                    <a:pt x="0" y="445595"/>
                  </a:cubicBezTo>
                  <a:cubicBezTo>
                    <a:pt x="0" y="199500"/>
                    <a:pt x="204695" y="0"/>
                    <a:pt x="457200" y="0"/>
                  </a:cubicBezTo>
                  <a:lnTo>
                    <a:pt x="2971800" y="0"/>
                  </a:lnTo>
                  <a:lnTo>
                    <a:pt x="2971800" y="914400"/>
                  </a:lnTo>
                  <a:close/>
                </a:path>
              </a:pathLst>
            </a:custGeom>
            <a:solidFill>
              <a:srgbClr val="FFE4CB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28600" y="2857500"/>
              <a:ext cx="2971800" cy="914400"/>
            </a:xfrm>
            <a:custGeom>
              <a:avLst/>
              <a:gdLst/>
              <a:ahLst/>
              <a:cxnLst/>
              <a:rect l="0" t="0" r="0" b="0"/>
              <a:pathLst>
                <a:path w="2971800" h="914400">
                  <a:moveTo>
                    <a:pt x="457200" y="914400"/>
                  </a:moveTo>
                  <a:cubicBezTo>
                    <a:pt x="204695" y="914400"/>
                    <a:pt x="0" y="691692"/>
                    <a:pt x="0" y="445595"/>
                  </a:cubicBezTo>
                  <a:cubicBezTo>
                    <a:pt x="0" y="199500"/>
                    <a:pt x="204695" y="0"/>
                    <a:pt x="457200" y="0"/>
                  </a:cubicBezTo>
                  <a:lnTo>
                    <a:pt x="2971800" y="0"/>
                  </a:lnTo>
                  <a:lnTo>
                    <a:pt x="2971800" y="914400"/>
                  </a:ln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29907" y="4031456"/>
            <a:ext cx="1704976" cy="190500"/>
            <a:chOff x="3886199" y="3209925"/>
            <a:chExt cx="1704976" cy="190500"/>
          </a:xfrm>
        </p:grpSpPr>
        <p:sp>
          <p:nvSpPr>
            <p:cNvPr id="17" name="Rounded Rectangle 16"/>
            <p:cNvSpPr/>
            <p:nvPr/>
          </p:nvSpPr>
          <p:spPr>
            <a:xfrm>
              <a:off x="3886199" y="3209925"/>
              <a:ext cx="1704974" cy="190500"/>
            </a:xfrm>
            <a:custGeom>
              <a:avLst/>
              <a:gdLst/>
              <a:ahLst/>
              <a:cxnLst/>
              <a:rect l="0" t="0" r="0" b="0"/>
              <a:pathLst>
                <a:path w="1704974" h="190500">
                  <a:moveTo>
                    <a:pt x="1631365" y="0"/>
                  </a:moveTo>
                  <a:cubicBezTo>
                    <a:pt x="1672018" y="0"/>
                    <a:pt x="1704974" y="42645"/>
                    <a:pt x="1704974" y="95250"/>
                  </a:cubicBezTo>
                  <a:cubicBezTo>
                    <a:pt x="1704974" y="147854"/>
                    <a:pt x="1672018" y="190500"/>
                    <a:pt x="1631365" y="190500"/>
                  </a:cubicBezTo>
                  <a:lnTo>
                    <a:pt x="0" y="190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4CB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86200" y="3209925"/>
              <a:ext cx="1704975" cy="190500"/>
            </a:xfrm>
            <a:custGeom>
              <a:avLst/>
              <a:gdLst/>
              <a:ahLst/>
              <a:cxnLst/>
              <a:rect l="0" t="0" r="0" b="0"/>
              <a:pathLst>
                <a:path w="1704975" h="190500">
                  <a:moveTo>
                    <a:pt x="1631361" y="0"/>
                  </a:moveTo>
                  <a:cubicBezTo>
                    <a:pt x="1672017" y="0"/>
                    <a:pt x="1704975" y="42645"/>
                    <a:pt x="1704975" y="95250"/>
                  </a:cubicBezTo>
                  <a:cubicBezTo>
                    <a:pt x="1704975" y="147854"/>
                    <a:pt x="1672017" y="190500"/>
                    <a:pt x="1631361" y="190500"/>
                  </a:cubicBezTo>
                  <a:lnTo>
                    <a:pt x="0" y="1905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15208" y="2764631"/>
            <a:ext cx="2628900" cy="914400"/>
            <a:chOff x="571500" y="1943100"/>
            <a:chExt cx="2628900" cy="914400"/>
          </a:xfrm>
        </p:grpSpPr>
        <p:sp>
          <p:nvSpPr>
            <p:cNvPr id="20" name="Rounded Rectangle 19"/>
            <p:cNvSpPr/>
            <p:nvPr/>
          </p:nvSpPr>
          <p:spPr>
            <a:xfrm>
              <a:off x="571500" y="1943100"/>
              <a:ext cx="2628900" cy="914400"/>
            </a:xfrm>
            <a:custGeom>
              <a:avLst/>
              <a:gdLst/>
              <a:ahLst/>
              <a:cxnLst/>
              <a:rect l="0" t="0" r="0" b="0"/>
              <a:pathLst>
                <a:path w="2628900" h="914400">
                  <a:moveTo>
                    <a:pt x="457200" y="914400"/>
                  </a:moveTo>
                  <a:cubicBezTo>
                    <a:pt x="204695" y="914400"/>
                    <a:pt x="0" y="709704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lnTo>
                    <a:pt x="2628900" y="0"/>
                  </a:lnTo>
                  <a:lnTo>
                    <a:pt x="2628900" y="914400"/>
                  </a:lnTo>
                  <a:close/>
                </a:path>
              </a:pathLst>
            </a:custGeom>
            <a:solidFill>
              <a:srgbClr val="FFF8B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1500" y="1943100"/>
              <a:ext cx="2628900" cy="914400"/>
            </a:xfrm>
            <a:custGeom>
              <a:avLst/>
              <a:gdLst/>
              <a:ahLst/>
              <a:cxnLst/>
              <a:rect l="0" t="0" r="0" b="0"/>
              <a:pathLst>
                <a:path w="2628900" h="914400">
                  <a:moveTo>
                    <a:pt x="457200" y="914400"/>
                  </a:moveTo>
                  <a:cubicBezTo>
                    <a:pt x="204695" y="914400"/>
                    <a:pt x="0" y="709704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lnTo>
                    <a:pt x="2628900" y="0"/>
                  </a:lnTo>
                  <a:lnTo>
                    <a:pt x="2628900" y="914400"/>
                  </a:ln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544108" y="2764631"/>
            <a:ext cx="685800" cy="1266825"/>
            <a:chOff x="3200400" y="1943100"/>
            <a:chExt cx="685800" cy="1266825"/>
          </a:xfrm>
        </p:grpSpPr>
        <p:sp>
          <p:nvSpPr>
            <p:cNvPr id="23" name="Rounded Rectangle 22"/>
            <p:cNvSpPr/>
            <p:nvPr/>
          </p:nvSpPr>
          <p:spPr>
            <a:xfrm>
              <a:off x="3200400" y="1943100"/>
              <a:ext cx="685800" cy="1266825"/>
            </a:xfrm>
            <a:custGeom>
              <a:avLst/>
              <a:gdLst/>
              <a:ahLst/>
              <a:cxnLst/>
              <a:rect l="0" t="0" r="0" b="0"/>
              <a:pathLst>
                <a:path w="685800" h="1266825">
                  <a:moveTo>
                    <a:pt x="685800" y="1266825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685800" y="1076325"/>
                  </a:lnTo>
                  <a:close/>
                </a:path>
              </a:pathLst>
            </a:custGeom>
            <a:solidFill>
              <a:srgbClr val="FFF8B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200400" y="1943100"/>
              <a:ext cx="685800" cy="1266825"/>
            </a:xfrm>
            <a:custGeom>
              <a:avLst/>
              <a:gdLst/>
              <a:ahLst/>
              <a:cxnLst/>
              <a:rect l="0" t="0" r="0" b="0"/>
              <a:pathLst>
                <a:path w="685800" h="1266825">
                  <a:moveTo>
                    <a:pt x="685800" y="1266825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685800" y="1076325"/>
                  </a:ln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29908" y="3840956"/>
            <a:ext cx="1704975" cy="190500"/>
            <a:chOff x="3886200" y="3019425"/>
            <a:chExt cx="1704975" cy="190500"/>
          </a:xfrm>
        </p:grpSpPr>
        <p:sp>
          <p:nvSpPr>
            <p:cNvPr id="26" name="Rounded Rectangle 25"/>
            <p:cNvSpPr/>
            <p:nvPr/>
          </p:nvSpPr>
          <p:spPr>
            <a:xfrm>
              <a:off x="3886200" y="3019425"/>
              <a:ext cx="1704975" cy="190500"/>
            </a:xfrm>
            <a:custGeom>
              <a:avLst/>
              <a:gdLst/>
              <a:ahLst/>
              <a:cxnLst/>
              <a:rect l="0" t="0" r="0" b="0"/>
              <a:pathLst>
                <a:path w="1704975" h="190500">
                  <a:moveTo>
                    <a:pt x="1704975" y="95250"/>
                  </a:moveTo>
                  <a:cubicBezTo>
                    <a:pt x="1704975" y="147854"/>
                    <a:pt x="1674142" y="190500"/>
                    <a:pt x="1636109" y="190500"/>
                  </a:cubicBezTo>
                  <a:lnTo>
                    <a:pt x="0" y="190500"/>
                  </a:lnTo>
                  <a:lnTo>
                    <a:pt x="0" y="0"/>
                  </a:lnTo>
                  <a:lnTo>
                    <a:pt x="1636109" y="0"/>
                  </a:lnTo>
                  <a:cubicBezTo>
                    <a:pt x="1674142" y="0"/>
                    <a:pt x="1704975" y="42645"/>
                    <a:pt x="1704975" y="95250"/>
                  </a:cubicBezTo>
                  <a:close/>
                </a:path>
              </a:pathLst>
            </a:custGeom>
            <a:solidFill>
              <a:srgbClr val="FFF8B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886200" y="3019425"/>
              <a:ext cx="1704974" cy="190500"/>
            </a:xfrm>
            <a:custGeom>
              <a:avLst/>
              <a:gdLst/>
              <a:ahLst/>
              <a:cxnLst/>
              <a:rect l="0" t="0" r="0" b="0"/>
              <a:pathLst>
                <a:path w="1704974" h="190500">
                  <a:moveTo>
                    <a:pt x="1704974" y="95250"/>
                  </a:moveTo>
                  <a:cubicBezTo>
                    <a:pt x="1704974" y="147854"/>
                    <a:pt x="1674143" y="190500"/>
                    <a:pt x="1636111" y="190500"/>
                  </a:cubicBezTo>
                  <a:lnTo>
                    <a:pt x="0" y="190500"/>
                  </a:lnTo>
                  <a:lnTo>
                    <a:pt x="0" y="0"/>
                  </a:lnTo>
                  <a:lnTo>
                    <a:pt x="1636111" y="0"/>
                  </a:lnTo>
                  <a:cubicBezTo>
                    <a:pt x="1674143" y="0"/>
                    <a:pt x="1704974" y="42645"/>
                    <a:pt x="1704974" y="95250"/>
                  </a:cubicBez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868208" y="3840956"/>
            <a:ext cx="528637" cy="566737"/>
            <a:chOff x="5524500" y="3019425"/>
            <a:chExt cx="528637" cy="566737"/>
          </a:xfrm>
        </p:grpSpPr>
        <p:sp>
          <p:nvSpPr>
            <p:cNvPr id="29" name="Rounded Rectangle 28"/>
            <p:cNvSpPr/>
            <p:nvPr/>
          </p:nvSpPr>
          <p:spPr>
            <a:xfrm>
              <a:off x="5524500" y="3019425"/>
              <a:ext cx="528637" cy="566737"/>
            </a:xfrm>
            <a:custGeom>
              <a:avLst/>
              <a:gdLst/>
              <a:ahLst/>
              <a:cxnLst/>
              <a:rect l="0" t="0" r="0" b="0"/>
              <a:pathLst>
                <a:path w="528637" h="566737">
                  <a:moveTo>
                    <a:pt x="481012" y="258618"/>
                  </a:moveTo>
                  <a:lnTo>
                    <a:pt x="519101" y="296964"/>
                  </a:lnTo>
                  <a:lnTo>
                    <a:pt x="481012" y="330611"/>
                  </a:lnTo>
                  <a:lnTo>
                    <a:pt x="528637" y="368394"/>
                  </a:lnTo>
                  <a:cubicBezTo>
                    <a:pt x="528637" y="368394"/>
                    <a:pt x="216597" y="477634"/>
                    <a:pt x="14287" y="566737"/>
                  </a:cubicBezTo>
                  <a:cubicBezTo>
                    <a:pt x="42862" y="554259"/>
                    <a:pt x="66675" y="522069"/>
                    <a:pt x="66675" y="473162"/>
                  </a:cubicBezTo>
                  <a:cubicBezTo>
                    <a:pt x="66675" y="424257"/>
                    <a:pt x="38100" y="390525"/>
                    <a:pt x="0" y="381000"/>
                  </a:cubicBezTo>
                  <a:cubicBezTo>
                    <a:pt x="38100" y="376237"/>
                    <a:pt x="66675" y="333657"/>
                    <a:pt x="66675" y="286205"/>
                  </a:cubicBezTo>
                  <a:cubicBezTo>
                    <a:pt x="66675" y="238752"/>
                    <a:pt x="42862" y="200025"/>
                    <a:pt x="0" y="190500"/>
                  </a:cubicBezTo>
                  <a:cubicBezTo>
                    <a:pt x="34768" y="185920"/>
                    <a:pt x="66675" y="147359"/>
                    <a:pt x="66675" y="100467"/>
                  </a:cubicBezTo>
                  <a:cubicBezTo>
                    <a:pt x="66675" y="53576"/>
                    <a:pt x="52387" y="14287"/>
                    <a:pt x="9525" y="0"/>
                  </a:cubicBezTo>
                  <a:lnTo>
                    <a:pt x="528637" y="225063"/>
                  </a:lnTo>
                  <a:close/>
                </a:path>
              </a:pathLst>
            </a:custGeom>
            <a:solidFill>
              <a:srgbClr val="FFE4CB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524500" y="3019425"/>
              <a:ext cx="528637" cy="566737"/>
            </a:xfrm>
            <a:custGeom>
              <a:avLst/>
              <a:gdLst/>
              <a:ahLst/>
              <a:cxnLst/>
              <a:rect l="0" t="0" r="0" b="0"/>
              <a:pathLst>
                <a:path w="528637" h="566737">
                  <a:moveTo>
                    <a:pt x="481012" y="258618"/>
                  </a:moveTo>
                  <a:lnTo>
                    <a:pt x="519101" y="296964"/>
                  </a:lnTo>
                  <a:lnTo>
                    <a:pt x="481012" y="330611"/>
                  </a:lnTo>
                  <a:lnTo>
                    <a:pt x="528637" y="368394"/>
                  </a:lnTo>
                  <a:cubicBezTo>
                    <a:pt x="528637" y="368394"/>
                    <a:pt x="216597" y="477634"/>
                    <a:pt x="14287" y="566737"/>
                  </a:cubicBezTo>
                  <a:cubicBezTo>
                    <a:pt x="42862" y="554259"/>
                    <a:pt x="66675" y="522069"/>
                    <a:pt x="66675" y="473162"/>
                  </a:cubicBezTo>
                  <a:cubicBezTo>
                    <a:pt x="66675" y="424257"/>
                    <a:pt x="38100" y="390525"/>
                    <a:pt x="0" y="381000"/>
                  </a:cubicBezTo>
                  <a:cubicBezTo>
                    <a:pt x="38100" y="376237"/>
                    <a:pt x="66675" y="333657"/>
                    <a:pt x="66675" y="286205"/>
                  </a:cubicBezTo>
                  <a:cubicBezTo>
                    <a:pt x="66675" y="238752"/>
                    <a:pt x="42862" y="200025"/>
                    <a:pt x="0" y="190500"/>
                  </a:cubicBezTo>
                  <a:cubicBezTo>
                    <a:pt x="34768" y="185920"/>
                    <a:pt x="66675" y="147359"/>
                    <a:pt x="66675" y="100467"/>
                  </a:cubicBezTo>
                  <a:cubicBezTo>
                    <a:pt x="66675" y="53576"/>
                    <a:pt x="52387" y="14287"/>
                    <a:pt x="9525" y="0"/>
                  </a:cubicBezTo>
                  <a:lnTo>
                    <a:pt x="528637" y="225063"/>
                  </a:ln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349220" y="4066467"/>
            <a:ext cx="222472" cy="142875"/>
            <a:chOff x="6005512" y="3244936"/>
            <a:chExt cx="222472" cy="142875"/>
          </a:xfrm>
        </p:grpSpPr>
        <p:sp>
          <p:nvSpPr>
            <p:cNvPr id="32" name="Rounded Rectangle 31"/>
            <p:cNvSpPr/>
            <p:nvPr/>
          </p:nvSpPr>
          <p:spPr>
            <a:xfrm>
              <a:off x="6005512" y="3244936"/>
              <a:ext cx="222472" cy="142875"/>
            </a:xfrm>
            <a:custGeom>
              <a:avLst/>
              <a:gdLst/>
              <a:ahLst/>
              <a:cxnLst/>
              <a:rect l="0" t="0" r="0" b="0"/>
              <a:pathLst>
                <a:path w="222472" h="142875">
                  <a:moveTo>
                    <a:pt x="38100" y="71437"/>
                  </a:moveTo>
                  <a:lnTo>
                    <a:pt x="0" y="33337"/>
                  </a:lnTo>
                  <a:lnTo>
                    <a:pt x="47625" y="0"/>
                  </a:lnTo>
                  <a:lnTo>
                    <a:pt x="222472" y="71437"/>
                  </a:lnTo>
                  <a:lnTo>
                    <a:pt x="47625" y="142875"/>
                  </a:lnTo>
                  <a:lnTo>
                    <a:pt x="0" y="104775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005512" y="3244936"/>
              <a:ext cx="222472" cy="142875"/>
            </a:xfrm>
            <a:custGeom>
              <a:avLst/>
              <a:gdLst/>
              <a:ahLst/>
              <a:cxnLst/>
              <a:rect l="0" t="0" r="0" b="0"/>
              <a:pathLst>
                <a:path w="222472" h="142875">
                  <a:moveTo>
                    <a:pt x="38100" y="71437"/>
                  </a:moveTo>
                  <a:lnTo>
                    <a:pt x="0" y="33337"/>
                  </a:lnTo>
                  <a:lnTo>
                    <a:pt x="47625" y="0"/>
                  </a:lnTo>
                  <a:lnTo>
                    <a:pt x="222472" y="71437"/>
                  </a:lnTo>
                  <a:lnTo>
                    <a:pt x="47625" y="142875"/>
                  </a:lnTo>
                  <a:lnTo>
                    <a:pt x="0" y="104775"/>
                  </a:ln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2167620" y="2993231"/>
            <a:ext cx="410768" cy="457237"/>
          </a:xfrm>
          <a:custGeom>
            <a:avLst/>
            <a:gdLst/>
            <a:ahLst/>
            <a:cxnLst/>
            <a:rect l="0" t="0" r="0" b="0"/>
            <a:pathLst>
              <a:path w="410768" h="457237">
                <a:moveTo>
                  <a:pt x="220789" y="60769"/>
                </a:moveTo>
                <a:cubicBezTo>
                  <a:pt x="219130" y="56765"/>
                  <a:pt x="220382" y="52146"/>
                  <a:pt x="223837" y="49529"/>
                </a:cubicBezTo>
                <a:lnTo>
                  <a:pt x="262127" y="20764"/>
                </a:lnTo>
                <a:cubicBezTo>
                  <a:pt x="265452" y="18466"/>
                  <a:pt x="269852" y="18466"/>
                  <a:pt x="273176" y="20764"/>
                </a:cubicBezTo>
                <a:cubicBezTo>
                  <a:pt x="276474" y="23064"/>
                  <a:pt x="278054" y="27128"/>
                  <a:pt x="277177" y="31051"/>
                </a:cubicBezTo>
                <a:lnTo>
                  <a:pt x="273938" y="43814"/>
                </a:lnTo>
                <a:cubicBezTo>
                  <a:pt x="273303" y="46223"/>
                  <a:pt x="274632" y="48715"/>
                  <a:pt x="276986" y="49529"/>
                </a:cubicBezTo>
                <a:cubicBezTo>
                  <a:pt x="357194" y="77520"/>
                  <a:pt x="410768" y="153365"/>
                  <a:pt x="410336" y="238315"/>
                </a:cubicBezTo>
                <a:cubicBezTo>
                  <a:pt x="410336" y="248836"/>
                  <a:pt x="401808" y="257365"/>
                  <a:pt x="391286" y="257365"/>
                </a:cubicBezTo>
                <a:cubicBezTo>
                  <a:pt x="380765" y="257365"/>
                  <a:pt x="372236" y="248836"/>
                  <a:pt x="372236" y="238315"/>
                </a:cubicBezTo>
                <a:cubicBezTo>
                  <a:pt x="372418" y="171164"/>
                  <a:pt x="330991" y="110921"/>
                  <a:pt x="268223" y="87058"/>
                </a:cubicBezTo>
                <a:cubicBezTo>
                  <a:pt x="266949" y="86496"/>
                  <a:pt x="265497" y="86496"/>
                  <a:pt x="264223" y="87058"/>
                </a:cubicBezTo>
                <a:cubicBezTo>
                  <a:pt x="263070" y="87712"/>
                  <a:pt x="262242" y="88816"/>
                  <a:pt x="261937" y="90106"/>
                </a:cubicBezTo>
                <a:lnTo>
                  <a:pt x="256412" y="107060"/>
                </a:lnTo>
                <a:cubicBezTo>
                  <a:pt x="255304" y="111076"/>
                  <a:pt x="251802" y="113969"/>
                  <a:pt x="247649" y="114299"/>
                </a:cubicBezTo>
                <a:cubicBezTo>
                  <a:pt x="243788" y="114333"/>
                  <a:pt x="240305" y="111986"/>
                  <a:pt x="238886" y="108394"/>
                </a:cubicBezTo>
                <a:close/>
                <a:moveTo>
                  <a:pt x="0" y="238125"/>
                </a:moveTo>
                <a:cubicBezTo>
                  <a:pt x="0" y="227603"/>
                  <a:pt x="8528" y="219075"/>
                  <a:pt x="19050" y="219075"/>
                </a:cubicBezTo>
                <a:cubicBezTo>
                  <a:pt x="29571" y="219075"/>
                  <a:pt x="38100" y="227603"/>
                  <a:pt x="38100" y="238125"/>
                </a:cubicBezTo>
                <a:cubicBezTo>
                  <a:pt x="38495" y="300791"/>
                  <a:pt x="74890" y="357644"/>
                  <a:pt x="131635" y="384238"/>
                </a:cubicBezTo>
                <a:cubicBezTo>
                  <a:pt x="132882" y="384916"/>
                  <a:pt x="134388" y="384916"/>
                  <a:pt x="135635" y="384238"/>
                </a:cubicBezTo>
                <a:cubicBezTo>
                  <a:pt x="136997" y="383654"/>
                  <a:pt x="137990" y="382447"/>
                  <a:pt x="138302" y="381000"/>
                </a:cubicBezTo>
                <a:lnTo>
                  <a:pt x="143065" y="359854"/>
                </a:lnTo>
                <a:cubicBezTo>
                  <a:pt x="143924" y="355871"/>
                  <a:pt x="147222" y="352875"/>
                  <a:pt x="151269" y="352401"/>
                </a:cubicBezTo>
                <a:cubicBezTo>
                  <a:pt x="155316" y="351927"/>
                  <a:pt x="159217" y="354081"/>
                  <a:pt x="160972" y="357758"/>
                </a:cubicBezTo>
                <a:lnTo>
                  <a:pt x="189547" y="414908"/>
                </a:lnTo>
                <a:cubicBezTo>
                  <a:pt x="191650" y="419357"/>
                  <a:pt x="190096" y="424676"/>
                  <a:pt x="185928" y="427291"/>
                </a:cubicBezTo>
                <a:lnTo>
                  <a:pt x="138303" y="455866"/>
                </a:lnTo>
                <a:cubicBezTo>
                  <a:pt x="136813" y="456774"/>
                  <a:pt x="135094" y="457237"/>
                  <a:pt x="133350" y="457199"/>
                </a:cubicBezTo>
                <a:cubicBezTo>
                  <a:pt x="131375" y="457215"/>
                  <a:pt x="129444" y="456615"/>
                  <a:pt x="127825" y="455485"/>
                </a:cubicBezTo>
                <a:cubicBezTo>
                  <a:pt x="124744" y="453199"/>
                  <a:pt x="123260" y="449340"/>
                  <a:pt x="124015" y="445579"/>
                </a:cubicBezTo>
                <a:lnTo>
                  <a:pt x="127825" y="429005"/>
                </a:lnTo>
                <a:cubicBezTo>
                  <a:pt x="128220" y="426731"/>
                  <a:pt x="127052" y="424473"/>
                  <a:pt x="124968" y="423481"/>
                </a:cubicBezTo>
                <a:cubicBezTo>
                  <a:pt x="49485" y="392868"/>
                  <a:pt x="73" y="319578"/>
                  <a:pt x="0" y="238124"/>
                </a:cubicBezTo>
                <a:close/>
                <a:moveTo>
                  <a:pt x="304812" y="230055"/>
                </a:moveTo>
                <a:cubicBezTo>
                  <a:pt x="308390" y="233669"/>
                  <a:pt x="310375" y="238564"/>
                  <a:pt x="310324" y="243649"/>
                </a:cubicBezTo>
                <a:lnTo>
                  <a:pt x="310324" y="248411"/>
                </a:lnTo>
                <a:cubicBezTo>
                  <a:pt x="310324" y="251042"/>
                  <a:pt x="312456" y="253174"/>
                  <a:pt x="315087" y="253174"/>
                </a:cubicBezTo>
                <a:lnTo>
                  <a:pt x="325564" y="253174"/>
                </a:lnTo>
                <a:cubicBezTo>
                  <a:pt x="336085" y="253174"/>
                  <a:pt x="344614" y="261703"/>
                  <a:pt x="344614" y="272224"/>
                </a:cubicBezTo>
                <a:cubicBezTo>
                  <a:pt x="344614" y="282745"/>
                  <a:pt x="336085" y="291274"/>
                  <a:pt x="325564" y="291274"/>
                </a:cubicBezTo>
                <a:lnTo>
                  <a:pt x="279082" y="291274"/>
                </a:lnTo>
                <a:cubicBezTo>
                  <a:pt x="273612" y="291378"/>
                  <a:pt x="268956" y="295283"/>
                  <a:pt x="267901" y="300651"/>
                </a:cubicBezTo>
                <a:cubicBezTo>
                  <a:pt x="266846" y="306019"/>
                  <a:pt x="269677" y="311396"/>
                  <a:pt x="274700" y="313562"/>
                </a:cubicBezTo>
                <a:lnTo>
                  <a:pt x="321944" y="332612"/>
                </a:lnTo>
                <a:cubicBezTo>
                  <a:pt x="340894" y="340141"/>
                  <a:pt x="353294" y="358514"/>
                  <a:pt x="353186" y="378904"/>
                </a:cubicBezTo>
                <a:cubicBezTo>
                  <a:pt x="353122" y="402233"/>
                  <a:pt x="336905" y="422406"/>
                  <a:pt x="314134" y="427481"/>
                </a:cubicBezTo>
                <a:cubicBezTo>
                  <a:pt x="311910" y="427857"/>
                  <a:pt x="310292" y="429798"/>
                  <a:pt x="310324" y="432053"/>
                </a:cubicBezTo>
                <a:lnTo>
                  <a:pt x="310324" y="438149"/>
                </a:lnTo>
                <a:cubicBezTo>
                  <a:pt x="310324" y="448670"/>
                  <a:pt x="301795" y="457199"/>
                  <a:pt x="291274" y="457199"/>
                </a:cubicBezTo>
                <a:cubicBezTo>
                  <a:pt x="280753" y="457199"/>
                  <a:pt x="272224" y="448670"/>
                  <a:pt x="272224" y="438149"/>
                </a:cubicBezTo>
                <a:lnTo>
                  <a:pt x="272224" y="433768"/>
                </a:lnTo>
                <a:cubicBezTo>
                  <a:pt x="272224" y="431138"/>
                  <a:pt x="270092" y="429005"/>
                  <a:pt x="267461" y="429005"/>
                </a:cubicBezTo>
                <a:lnTo>
                  <a:pt x="256984" y="429005"/>
                </a:lnTo>
                <a:cubicBezTo>
                  <a:pt x="246463" y="429005"/>
                  <a:pt x="237934" y="420476"/>
                  <a:pt x="237934" y="409955"/>
                </a:cubicBezTo>
                <a:cubicBezTo>
                  <a:pt x="237934" y="399434"/>
                  <a:pt x="246463" y="390905"/>
                  <a:pt x="256984" y="390905"/>
                </a:cubicBezTo>
                <a:lnTo>
                  <a:pt x="303466" y="390905"/>
                </a:lnTo>
                <a:cubicBezTo>
                  <a:pt x="309884" y="390905"/>
                  <a:pt x="315086" y="385703"/>
                  <a:pt x="315086" y="379285"/>
                </a:cubicBezTo>
                <a:cubicBezTo>
                  <a:pt x="315180" y="374508"/>
                  <a:pt x="312293" y="370177"/>
                  <a:pt x="307847" y="368426"/>
                </a:cubicBezTo>
                <a:lnTo>
                  <a:pt x="260603" y="349376"/>
                </a:lnTo>
                <a:cubicBezTo>
                  <a:pt x="239870" y="341530"/>
                  <a:pt x="226835" y="320905"/>
                  <a:pt x="228647" y="298811"/>
                </a:cubicBezTo>
                <a:cubicBezTo>
                  <a:pt x="230458" y="276716"/>
                  <a:pt x="246679" y="258490"/>
                  <a:pt x="268414" y="254126"/>
                </a:cubicBezTo>
                <a:cubicBezTo>
                  <a:pt x="270627" y="253602"/>
                  <a:pt x="272198" y="251638"/>
                  <a:pt x="272224" y="249364"/>
                </a:cubicBezTo>
                <a:lnTo>
                  <a:pt x="272224" y="243458"/>
                </a:lnTo>
                <a:cubicBezTo>
                  <a:pt x="272224" y="232937"/>
                  <a:pt x="280753" y="224408"/>
                  <a:pt x="291274" y="224408"/>
                </a:cubicBezTo>
                <a:cubicBezTo>
                  <a:pt x="296360" y="224408"/>
                  <a:pt x="301234" y="226441"/>
                  <a:pt x="304812" y="230055"/>
                </a:cubicBezTo>
                <a:close/>
                <a:moveTo>
                  <a:pt x="14287" y="80962"/>
                </a:moveTo>
                <a:cubicBezTo>
                  <a:pt x="15485" y="36753"/>
                  <a:pt x="51041" y="1198"/>
                  <a:pt x="95250" y="0"/>
                </a:cubicBezTo>
                <a:cubicBezTo>
                  <a:pt x="139458" y="1198"/>
                  <a:pt x="175014" y="36753"/>
                  <a:pt x="176212" y="80962"/>
                </a:cubicBezTo>
                <a:cubicBezTo>
                  <a:pt x="175900" y="105357"/>
                  <a:pt x="164289" y="128227"/>
                  <a:pt x="144780" y="142875"/>
                </a:cubicBezTo>
                <a:cubicBezTo>
                  <a:pt x="143603" y="143793"/>
                  <a:pt x="142903" y="145192"/>
                  <a:pt x="142875" y="146685"/>
                </a:cubicBezTo>
                <a:lnTo>
                  <a:pt x="142875" y="157162"/>
                </a:lnTo>
                <a:cubicBezTo>
                  <a:pt x="142772" y="165010"/>
                  <a:pt x="136435" y="171347"/>
                  <a:pt x="128587" y="171450"/>
                </a:cubicBezTo>
                <a:lnTo>
                  <a:pt x="61912" y="171450"/>
                </a:lnTo>
                <a:cubicBezTo>
                  <a:pt x="54064" y="171347"/>
                  <a:pt x="47727" y="165010"/>
                  <a:pt x="47625" y="157162"/>
                </a:cubicBezTo>
                <a:lnTo>
                  <a:pt x="47625" y="146685"/>
                </a:lnTo>
                <a:cubicBezTo>
                  <a:pt x="47596" y="145192"/>
                  <a:pt x="46896" y="143793"/>
                  <a:pt x="45719" y="142875"/>
                </a:cubicBezTo>
                <a:cubicBezTo>
                  <a:pt x="26210" y="128227"/>
                  <a:pt x="14599" y="105357"/>
                  <a:pt x="14287" y="80962"/>
                </a:cubicBezTo>
                <a:close/>
                <a:moveTo>
                  <a:pt x="79438" y="227076"/>
                </a:moveTo>
                <a:lnTo>
                  <a:pt x="79438" y="223837"/>
                </a:lnTo>
                <a:cubicBezTo>
                  <a:pt x="79438" y="221207"/>
                  <a:pt x="77306" y="219075"/>
                  <a:pt x="74676" y="219075"/>
                </a:cubicBezTo>
                <a:lnTo>
                  <a:pt x="71437" y="219075"/>
                </a:lnTo>
                <a:cubicBezTo>
                  <a:pt x="63546" y="219075"/>
                  <a:pt x="57150" y="212678"/>
                  <a:pt x="57150" y="204787"/>
                </a:cubicBezTo>
                <a:cubicBezTo>
                  <a:pt x="57150" y="196896"/>
                  <a:pt x="63546" y="190500"/>
                  <a:pt x="71437" y="190500"/>
                </a:cubicBezTo>
                <a:lnTo>
                  <a:pt x="119062" y="190500"/>
                </a:lnTo>
                <a:cubicBezTo>
                  <a:pt x="126953" y="190500"/>
                  <a:pt x="133350" y="196896"/>
                  <a:pt x="133350" y="204787"/>
                </a:cubicBezTo>
                <a:cubicBezTo>
                  <a:pt x="133350" y="212678"/>
                  <a:pt x="126953" y="219075"/>
                  <a:pt x="119062" y="219075"/>
                </a:cubicBezTo>
                <a:lnTo>
                  <a:pt x="112776" y="219075"/>
                </a:lnTo>
                <a:cubicBezTo>
                  <a:pt x="110145" y="219075"/>
                  <a:pt x="108013" y="221207"/>
                  <a:pt x="108013" y="223837"/>
                </a:cubicBezTo>
                <a:lnTo>
                  <a:pt x="108013" y="227076"/>
                </a:lnTo>
                <a:cubicBezTo>
                  <a:pt x="107910" y="234923"/>
                  <a:pt x="101573" y="241260"/>
                  <a:pt x="93726" y="241363"/>
                </a:cubicBezTo>
                <a:cubicBezTo>
                  <a:pt x="85835" y="241363"/>
                  <a:pt x="79438" y="234966"/>
                  <a:pt x="79438" y="227076"/>
                </a:cubicBezTo>
                <a:close/>
              </a:path>
            </a:pathLst>
          </a:custGeom>
          <a:solidFill>
            <a:srgbClr val="E0CB15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Rounded Rectangle 35"/>
          <p:cNvSpPr/>
          <p:nvPr/>
        </p:nvSpPr>
        <p:spPr>
          <a:xfrm>
            <a:off x="1797084" y="3909922"/>
            <a:ext cx="452756" cy="452482"/>
          </a:xfrm>
          <a:custGeom>
            <a:avLst/>
            <a:gdLst/>
            <a:ahLst/>
            <a:cxnLst/>
            <a:rect l="0" t="0" r="0" b="0"/>
            <a:pathLst>
              <a:path w="452756" h="452482">
                <a:moveTo>
                  <a:pt x="223851" y="258693"/>
                </a:moveTo>
                <a:cubicBezTo>
                  <a:pt x="196991" y="258798"/>
                  <a:pt x="175273" y="280601"/>
                  <a:pt x="175273" y="307461"/>
                </a:cubicBezTo>
                <a:lnTo>
                  <a:pt x="175273" y="322129"/>
                </a:lnTo>
                <a:lnTo>
                  <a:pt x="158509" y="322129"/>
                </a:lnTo>
                <a:cubicBezTo>
                  <a:pt x="156354" y="322181"/>
                  <a:pt x="154270" y="321360"/>
                  <a:pt x="152728" y="319854"/>
                </a:cubicBezTo>
                <a:cubicBezTo>
                  <a:pt x="151186" y="318348"/>
                  <a:pt x="150317" y="316284"/>
                  <a:pt x="150318" y="314128"/>
                </a:cubicBezTo>
                <a:lnTo>
                  <a:pt x="150318" y="274504"/>
                </a:lnTo>
                <a:lnTo>
                  <a:pt x="73356" y="274504"/>
                </a:lnTo>
                <a:lnTo>
                  <a:pt x="73356" y="313557"/>
                </a:lnTo>
                <a:cubicBezTo>
                  <a:pt x="73356" y="315712"/>
                  <a:pt x="72487" y="317777"/>
                  <a:pt x="70945" y="319283"/>
                </a:cubicBezTo>
                <a:cubicBezTo>
                  <a:pt x="69403" y="320789"/>
                  <a:pt x="67319" y="321609"/>
                  <a:pt x="65164" y="321558"/>
                </a:cubicBezTo>
                <a:lnTo>
                  <a:pt x="8014" y="321558"/>
                </a:lnTo>
                <a:cubicBezTo>
                  <a:pt x="3809" y="321569"/>
                  <a:pt x="313" y="318323"/>
                  <a:pt x="13" y="314128"/>
                </a:cubicBezTo>
                <a:lnTo>
                  <a:pt x="13" y="34093"/>
                </a:lnTo>
                <a:cubicBezTo>
                  <a:pt x="0" y="31775"/>
                  <a:pt x="969" y="29560"/>
                  <a:pt x="2680" y="27997"/>
                </a:cubicBezTo>
                <a:lnTo>
                  <a:pt x="31065" y="2661"/>
                </a:lnTo>
                <a:cubicBezTo>
                  <a:pt x="34195" y="0"/>
                  <a:pt x="38793" y="0"/>
                  <a:pt x="41923" y="2661"/>
                </a:cubicBezTo>
                <a:lnTo>
                  <a:pt x="70308" y="27997"/>
                </a:lnTo>
                <a:cubicBezTo>
                  <a:pt x="72132" y="29493"/>
                  <a:pt x="73182" y="31734"/>
                  <a:pt x="73165" y="34093"/>
                </a:cubicBezTo>
                <a:lnTo>
                  <a:pt x="73165" y="87052"/>
                </a:lnTo>
                <a:lnTo>
                  <a:pt x="150318" y="87052"/>
                </a:lnTo>
                <a:lnTo>
                  <a:pt x="150318" y="34093"/>
                </a:lnTo>
                <a:cubicBezTo>
                  <a:pt x="150304" y="31775"/>
                  <a:pt x="151273" y="29560"/>
                  <a:pt x="152985" y="27997"/>
                </a:cubicBezTo>
                <a:lnTo>
                  <a:pt x="181560" y="2661"/>
                </a:lnTo>
                <a:cubicBezTo>
                  <a:pt x="184628" y="28"/>
                  <a:pt x="189159" y="28"/>
                  <a:pt x="192228" y="2661"/>
                </a:cubicBezTo>
                <a:lnTo>
                  <a:pt x="220803" y="27997"/>
                </a:lnTo>
                <a:cubicBezTo>
                  <a:pt x="222514" y="29560"/>
                  <a:pt x="223483" y="31775"/>
                  <a:pt x="223470" y="34093"/>
                </a:cubicBezTo>
                <a:lnTo>
                  <a:pt x="223470" y="87052"/>
                </a:lnTo>
                <a:lnTo>
                  <a:pt x="300622" y="87052"/>
                </a:lnTo>
                <a:lnTo>
                  <a:pt x="300622" y="34093"/>
                </a:lnTo>
                <a:cubicBezTo>
                  <a:pt x="300605" y="31734"/>
                  <a:pt x="301655" y="29493"/>
                  <a:pt x="303480" y="27997"/>
                </a:cubicBezTo>
                <a:lnTo>
                  <a:pt x="331864" y="2661"/>
                </a:lnTo>
                <a:cubicBezTo>
                  <a:pt x="334994" y="0"/>
                  <a:pt x="339592" y="0"/>
                  <a:pt x="342723" y="2661"/>
                </a:cubicBezTo>
                <a:lnTo>
                  <a:pt x="371107" y="27997"/>
                </a:lnTo>
                <a:cubicBezTo>
                  <a:pt x="372818" y="29560"/>
                  <a:pt x="373788" y="31775"/>
                  <a:pt x="373774" y="34093"/>
                </a:cubicBezTo>
                <a:lnTo>
                  <a:pt x="373774" y="199257"/>
                </a:lnTo>
                <a:lnTo>
                  <a:pt x="300622" y="199257"/>
                </a:lnTo>
                <a:lnTo>
                  <a:pt x="300622" y="157347"/>
                </a:lnTo>
                <a:lnTo>
                  <a:pt x="223470" y="157347"/>
                </a:lnTo>
                <a:lnTo>
                  <a:pt x="223470" y="204210"/>
                </a:lnTo>
                <a:lnTo>
                  <a:pt x="267094" y="204210"/>
                </a:lnTo>
                <a:cubicBezTo>
                  <a:pt x="245321" y="213621"/>
                  <a:pt x="231136" y="234974"/>
                  <a:pt x="230899" y="258693"/>
                </a:cubicBezTo>
                <a:close/>
                <a:moveTo>
                  <a:pt x="150318" y="157347"/>
                </a:moveTo>
                <a:lnTo>
                  <a:pt x="73165" y="157347"/>
                </a:lnTo>
                <a:lnTo>
                  <a:pt x="73165" y="204210"/>
                </a:lnTo>
                <a:lnTo>
                  <a:pt x="150318" y="204210"/>
                </a:lnTo>
                <a:close/>
                <a:moveTo>
                  <a:pt x="313576" y="357562"/>
                </a:moveTo>
                <a:lnTo>
                  <a:pt x="204420" y="357562"/>
                </a:lnTo>
                <a:lnTo>
                  <a:pt x="204420" y="307461"/>
                </a:lnTo>
                <a:cubicBezTo>
                  <a:pt x="204305" y="296702"/>
                  <a:pt x="212722" y="287780"/>
                  <a:pt x="223470" y="287268"/>
                </a:cubicBezTo>
                <a:lnTo>
                  <a:pt x="260236" y="287268"/>
                </a:lnTo>
                <a:lnTo>
                  <a:pt x="260236" y="259455"/>
                </a:lnTo>
                <a:cubicBezTo>
                  <a:pt x="260236" y="242411"/>
                  <a:pt x="274053" y="228594"/>
                  <a:pt x="291097" y="228594"/>
                </a:cubicBezTo>
                <a:lnTo>
                  <a:pt x="368631" y="228594"/>
                </a:lnTo>
                <a:cubicBezTo>
                  <a:pt x="385675" y="228594"/>
                  <a:pt x="399492" y="242411"/>
                  <a:pt x="399492" y="259455"/>
                </a:cubicBezTo>
                <a:lnTo>
                  <a:pt x="399492" y="287268"/>
                </a:lnTo>
                <a:lnTo>
                  <a:pt x="433591" y="287268"/>
                </a:lnTo>
                <a:cubicBezTo>
                  <a:pt x="444339" y="287780"/>
                  <a:pt x="452756" y="296702"/>
                  <a:pt x="452641" y="307461"/>
                </a:cubicBezTo>
                <a:lnTo>
                  <a:pt x="452641" y="357562"/>
                </a:lnTo>
                <a:lnTo>
                  <a:pt x="341199" y="357562"/>
                </a:lnTo>
                <a:lnTo>
                  <a:pt x="341199" y="344799"/>
                </a:lnTo>
                <a:cubicBezTo>
                  <a:pt x="341199" y="336908"/>
                  <a:pt x="334802" y="330511"/>
                  <a:pt x="326911" y="330511"/>
                </a:cubicBezTo>
                <a:cubicBezTo>
                  <a:pt x="319020" y="330511"/>
                  <a:pt x="312624" y="336908"/>
                  <a:pt x="312624" y="344799"/>
                </a:cubicBezTo>
                <a:close/>
                <a:moveTo>
                  <a:pt x="289573" y="287268"/>
                </a:moveTo>
                <a:lnTo>
                  <a:pt x="371679" y="287268"/>
                </a:lnTo>
                <a:lnTo>
                  <a:pt x="371679" y="259455"/>
                </a:lnTo>
                <a:cubicBezTo>
                  <a:pt x="371679" y="258192"/>
                  <a:pt x="370655" y="257169"/>
                  <a:pt x="369393" y="257169"/>
                </a:cubicBezTo>
                <a:lnTo>
                  <a:pt x="291859" y="257169"/>
                </a:lnTo>
                <a:cubicBezTo>
                  <a:pt x="290596" y="257169"/>
                  <a:pt x="289573" y="258192"/>
                  <a:pt x="289573" y="259455"/>
                </a:cubicBezTo>
                <a:close/>
                <a:moveTo>
                  <a:pt x="452451" y="386709"/>
                </a:moveTo>
                <a:lnTo>
                  <a:pt x="452451" y="432429"/>
                </a:lnTo>
                <a:cubicBezTo>
                  <a:pt x="452712" y="437644"/>
                  <a:pt x="450821" y="442738"/>
                  <a:pt x="447219" y="446519"/>
                </a:cubicBezTo>
                <a:cubicBezTo>
                  <a:pt x="443618" y="450301"/>
                  <a:pt x="438622" y="452438"/>
                  <a:pt x="433401" y="452431"/>
                </a:cubicBezTo>
                <a:lnTo>
                  <a:pt x="223851" y="452431"/>
                </a:lnTo>
                <a:cubicBezTo>
                  <a:pt x="218513" y="452482"/>
                  <a:pt x="213376" y="450397"/>
                  <a:pt x="209583" y="446640"/>
                </a:cubicBezTo>
                <a:cubicBezTo>
                  <a:pt x="205791" y="442884"/>
                  <a:pt x="203657" y="437767"/>
                  <a:pt x="203658" y="432429"/>
                </a:cubicBezTo>
                <a:lnTo>
                  <a:pt x="203658" y="386709"/>
                </a:lnTo>
                <a:lnTo>
                  <a:pt x="312624" y="386709"/>
                </a:lnTo>
                <a:lnTo>
                  <a:pt x="312624" y="397758"/>
                </a:lnTo>
                <a:cubicBezTo>
                  <a:pt x="312624" y="405649"/>
                  <a:pt x="319020" y="412045"/>
                  <a:pt x="326911" y="412045"/>
                </a:cubicBezTo>
                <a:cubicBezTo>
                  <a:pt x="334802" y="412045"/>
                  <a:pt x="341199" y="405649"/>
                  <a:pt x="341199" y="397758"/>
                </a:cubicBezTo>
                <a:lnTo>
                  <a:pt x="341199" y="386137"/>
                </a:lnTo>
                <a:close/>
              </a:path>
            </a:pathLst>
          </a:custGeom>
          <a:solidFill>
            <a:srgbClr val="DE8431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Rounded Rectangle 36"/>
          <p:cNvSpPr/>
          <p:nvPr/>
        </p:nvSpPr>
        <p:spPr>
          <a:xfrm>
            <a:off x="2143808" y="4822031"/>
            <a:ext cx="457200" cy="457200"/>
          </a:xfrm>
          <a:custGeom>
            <a:avLst/>
            <a:gdLst/>
            <a:ahLst/>
            <a:cxnLst/>
            <a:rect l="0" t="0" r="0" b="0"/>
            <a:pathLst>
              <a:path w="457200" h="457200">
                <a:moveTo>
                  <a:pt x="190500" y="161925"/>
                </a:moveTo>
                <a:lnTo>
                  <a:pt x="38100" y="161925"/>
                </a:lnTo>
                <a:cubicBezTo>
                  <a:pt x="17057" y="161925"/>
                  <a:pt x="0" y="144867"/>
                  <a:pt x="0" y="123825"/>
                </a:cubicBezTo>
                <a:lnTo>
                  <a:pt x="0" y="38100"/>
                </a:lnTo>
                <a:cubicBezTo>
                  <a:pt x="0" y="17057"/>
                  <a:pt x="17057" y="0"/>
                  <a:pt x="38100" y="0"/>
                </a:cubicBezTo>
                <a:lnTo>
                  <a:pt x="190500" y="0"/>
                </a:lnTo>
                <a:cubicBezTo>
                  <a:pt x="211542" y="0"/>
                  <a:pt x="228600" y="17057"/>
                  <a:pt x="228600" y="38100"/>
                </a:cubicBezTo>
                <a:lnTo>
                  <a:pt x="228600" y="123825"/>
                </a:lnTo>
                <a:cubicBezTo>
                  <a:pt x="228600" y="144867"/>
                  <a:pt x="211542" y="161925"/>
                  <a:pt x="190500" y="161925"/>
                </a:cubicBezTo>
                <a:close/>
                <a:moveTo>
                  <a:pt x="38100" y="119062"/>
                </a:moveTo>
                <a:cubicBezTo>
                  <a:pt x="38100" y="121692"/>
                  <a:pt x="40232" y="123825"/>
                  <a:pt x="42862" y="123825"/>
                </a:cubicBezTo>
                <a:lnTo>
                  <a:pt x="185737" y="123825"/>
                </a:lnTo>
                <a:cubicBezTo>
                  <a:pt x="188367" y="123825"/>
                  <a:pt x="190500" y="121692"/>
                  <a:pt x="190500" y="119062"/>
                </a:cubicBezTo>
                <a:lnTo>
                  <a:pt x="190500" y="42862"/>
                </a:lnTo>
                <a:cubicBezTo>
                  <a:pt x="190500" y="40232"/>
                  <a:pt x="188367" y="38100"/>
                  <a:pt x="185737" y="38100"/>
                </a:cubicBezTo>
                <a:lnTo>
                  <a:pt x="42862" y="38100"/>
                </a:lnTo>
                <a:cubicBezTo>
                  <a:pt x="40232" y="38100"/>
                  <a:pt x="38100" y="40232"/>
                  <a:pt x="38100" y="42862"/>
                </a:cubicBezTo>
                <a:close/>
                <a:moveTo>
                  <a:pt x="457200" y="438150"/>
                </a:moveTo>
                <a:cubicBezTo>
                  <a:pt x="457200" y="448671"/>
                  <a:pt x="448671" y="457200"/>
                  <a:pt x="438150" y="457200"/>
                </a:cubicBezTo>
                <a:lnTo>
                  <a:pt x="171450" y="457200"/>
                </a:lnTo>
                <a:cubicBezTo>
                  <a:pt x="160928" y="457200"/>
                  <a:pt x="152400" y="448671"/>
                  <a:pt x="152400" y="438150"/>
                </a:cubicBezTo>
                <a:cubicBezTo>
                  <a:pt x="152400" y="427628"/>
                  <a:pt x="160928" y="419100"/>
                  <a:pt x="171450" y="419100"/>
                </a:cubicBezTo>
                <a:lnTo>
                  <a:pt x="185737" y="419100"/>
                </a:lnTo>
                <a:cubicBezTo>
                  <a:pt x="188367" y="419100"/>
                  <a:pt x="190500" y="416967"/>
                  <a:pt x="190500" y="414337"/>
                </a:cubicBezTo>
                <a:lnTo>
                  <a:pt x="190500" y="347662"/>
                </a:lnTo>
                <a:cubicBezTo>
                  <a:pt x="190500" y="345032"/>
                  <a:pt x="188367" y="342900"/>
                  <a:pt x="185737" y="342900"/>
                </a:cubicBezTo>
                <a:lnTo>
                  <a:pt x="180975" y="342900"/>
                </a:lnTo>
                <a:cubicBezTo>
                  <a:pt x="170453" y="342900"/>
                  <a:pt x="161925" y="334371"/>
                  <a:pt x="161925" y="323850"/>
                </a:cubicBezTo>
                <a:cubicBezTo>
                  <a:pt x="161925" y="313328"/>
                  <a:pt x="170453" y="304800"/>
                  <a:pt x="180975" y="304800"/>
                </a:cubicBezTo>
                <a:lnTo>
                  <a:pt x="276225" y="304800"/>
                </a:lnTo>
                <a:cubicBezTo>
                  <a:pt x="286746" y="304800"/>
                  <a:pt x="295275" y="313328"/>
                  <a:pt x="295275" y="323850"/>
                </a:cubicBezTo>
                <a:cubicBezTo>
                  <a:pt x="295275" y="334371"/>
                  <a:pt x="286746" y="342900"/>
                  <a:pt x="276225" y="342900"/>
                </a:cubicBezTo>
                <a:lnTo>
                  <a:pt x="271462" y="342900"/>
                </a:lnTo>
                <a:cubicBezTo>
                  <a:pt x="268832" y="342900"/>
                  <a:pt x="266700" y="345032"/>
                  <a:pt x="266700" y="347662"/>
                </a:cubicBezTo>
                <a:lnTo>
                  <a:pt x="266700" y="414337"/>
                </a:lnTo>
                <a:cubicBezTo>
                  <a:pt x="266700" y="416967"/>
                  <a:pt x="268832" y="419100"/>
                  <a:pt x="271462" y="419100"/>
                </a:cubicBezTo>
                <a:lnTo>
                  <a:pt x="338137" y="419100"/>
                </a:lnTo>
                <a:cubicBezTo>
                  <a:pt x="340767" y="419100"/>
                  <a:pt x="342900" y="416967"/>
                  <a:pt x="342900" y="414337"/>
                </a:cubicBezTo>
                <a:lnTo>
                  <a:pt x="342900" y="347662"/>
                </a:lnTo>
                <a:cubicBezTo>
                  <a:pt x="342900" y="345032"/>
                  <a:pt x="340767" y="342900"/>
                  <a:pt x="338137" y="342900"/>
                </a:cubicBezTo>
                <a:lnTo>
                  <a:pt x="333375" y="342900"/>
                </a:lnTo>
                <a:cubicBezTo>
                  <a:pt x="322853" y="342900"/>
                  <a:pt x="314325" y="334371"/>
                  <a:pt x="314325" y="323850"/>
                </a:cubicBezTo>
                <a:cubicBezTo>
                  <a:pt x="314325" y="313328"/>
                  <a:pt x="322853" y="304800"/>
                  <a:pt x="333375" y="304800"/>
                </a:cubicBezTo>
                <a:lnTo>
                  <a:pt x="428625" y="304800"/>
                </a:lnTo>
                <a:cubicBezTo>
                  <a:pt x="439146" y="304800"/>
                  <a:pt x="447675" y="313328"/>
                  <a:pt x="447675" y="323850"/>
                </a:cubicBezTo>
                <a:cubicBezTo>
                  <a:pt x="447675" y="334371"/>
                  <a:pt x="439146" y="342900"/>
                  <a:pt x="428625" y="342900"/>
                </a:cubicBezTo>
                <a:lnTo>
                  <a:pt x="423862" y="342900"/>
                </a:lnTo>
                <a:cubicBezTo>
                  <a:pt x="421232" y="342900"/>
                  <a:pt x="419100" y="345032"/>
                  <a:pt x="419100" y="347662"/>
                </a:cubicBezTo>
                <a:lnTo>
                  <a:pt x="419100" y="414337"/>
                </a:lnTo>
                <a:cubicBezTo>
                  <a:pt x="419100" y="416967"/>
                  <a:pt x="421232" y="419100"/>
                  <a:pt x="423862" y="419100"/>
                </a:cubicBezTo>
                <a:lnTo>
                  <a:pt x="438150" y="419100"/>
                </a:lnTo>
                <a:cubicBezTo>
                  <a:pt x="448671" y="419100"/>
                  <a:pt x="457200" y="427628"/>
                  <a:pt x="457200" y="438150"/>
                </a:cubicBezTo>
                <a:close/>
                <a:moveTo>
                  <a:pt x="166115" y="254317"/>
                </a:moveTo>
                <a:lnTo>
                  <a:pt x="299466" y="165544"/>
                </a:lnTo>
                <a:cubicBezTo>
                  <a:pt x="302653" y="163255"/>
                  <a:pt x="306946" y="163255"/>
                  <a:pt x="310134" y="165544"/>
                </a:cubicBezTo>
                <a:lnTo>
                  <a:pt x="443484" y="254317"/>
                </a:lnTo>
                <a:cubicBezTo>
                  <a:pt x="446137" y="256110"/>
                  <a:pt x="447711" y="259116"/>
                  <a:pt x="447675" y="262318"/>
                </a:cubicBezTo>
                <a:lnTo>
                  <a:pt x="447675" y="276224"/>
                </a:lnTo>
                <a:cubicBezTo>
                  <a:pt x="447675" y="281485"/>
                  <a:pt x="443410" y="285749"/>
                  <a:pt x="438150" y="285749"/>
                </a:cubicBezTo>
                <a:lnTo>
                  <a:pt x="171450" y="285749"/>
                </a:lnTo>
                <a:cubicBezTo>
                  <a:pt x="166189" y="285749"/>
                  <a:pt x="161925" y="281485"/>
                  <a:pt x="161925" y="276224"/>
                </a:cubicBezTo>
                <a:lnTo>
                  <a:pt x="161925" y="262318"/>
                </a:lnTo>
                <a:cubicBezTo>
                  <a:pt x="161888" y="259116"/>
                  <a:pt x="163462" y="256110"/>
                  <a:pt x="166115" y="254317"/>
                </a:cubicBezTo>
                <a:close/>
                <a:moveTo>
                  <a:pt x="90487" y="80962"/>
                </a:moveTo>
                <a:cubicBezTo>
                  <a:pt x="90487" y="67811"/>
                  <a:pt x="101148" y="57150"/>
                  <a:pt x="114300" y="57150"/>
                </a:cubicBezTo>
                <a:cubicBezTo>
                  <a:pt x="127451" y="57150"/>
                  <a:pt x="138112" y="67811"/>
                  <a:pt x="138112" y="80962"/>
                </a:cubicBezTo>
                <a:cubicBezTo>
                  <a:pt x="138112" y="94113"/>
                  <a:pt x="127451" y="104775"/>
                  <a:pt x="114300" y="104775"/>
                </a:cubicBezTo>
                <a:cubicBezTo>
                  <a:pt x="101148" y="104775"/>
                  <a:pt x="90487" y="94113"/>
                  <a:pt x="90487" y="80962"/>
                </a:cubicBezTo>
              </a:path>
            </a:pathLst>
          </a:custGeom>
          <a:solidFill>
            <a:srgbClr val="4E88E7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8" name="TextBox 37"/>
          <p:cNvSpPr txBox="1"/>
          <p:nvPr/>
        </p:nvSpPr>
        <p:spPr>
          <a:xfrm>
            <a:off x="2512711" y="1350168"/>
            <a:ext cx="3800475" cy="3333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800" b="1">
                <a:solidFill>
                  <a:srgbClr val="484848"/>
                </a:solidFill>
                <a:latin typeface="Shantell Sans"/>
              </a:rPr>
              <a:t>Building Financial Empowerment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34358" y="2907506"/>
            <a:ext cx="1057275" cy="84010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500" b="0">
                <a:solidFill>
                  <a:srgbClr val="484848"/>
                </a:solidFill>
                <a:latin typeface="Shantell Sans"/>
              </a:rPr>
              <a:t>Innovative
Investment
Strategies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91458" y="3936206"/>
            <a:ext cx="1771650" cy="56007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500" b="0">
                <a:solidFill>
                  <a:srgbClr val="484848"/>
                </a:solidFill>
                <a:latin typeface="Shantell Sans"/>
              </a:rPr>
              <a:t>Tailored Tools and
Resources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34358" y="4850606"/>
            <a:ext cx="1014412" cy="56007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500" b="0">
                <a:solidFill>
                  <a:srgbClr val="484848"/>
                </a:solidFill>
                <a:latin typeface="Shantell Sans"/>
              </a:rPr>
              <a:t>Promoting
Inclusivity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515684" y="2100338"/>
            <a:ext cx="3585564" cy="3425020"/>
            <a:chOff x="377371" y="1706033"/>
            <a:chExt cx="3585564" cy="3425020"/>
          </a:xfrm>
        </p:grpSpPr>
        <p:sp>
          <p:nvSpPr>
            <p:cNvPr id="2" name="Rounded Rectangle 1"/>
            <p:cNvSpPr/>
            <p:nvPr/>
          </p:nvSpPr>
          <p:spPr>
            <a:xfrm>
              <a:off x="377371" y="1706033"/>
              <a:ext cx="3003247" cy="3003247"/>
            </a:xfrm>
            <a:custGeom>
              <a:avLst/>
              <a:gdLst/>
              <a:ahLst/>
              <a:cxnLst/>
              <a:rect l="0" t="0" r="0" b="0"/>
              <a:pathLst>
                <a:path w="3003247" h="3003247">
                  <a:moveTo>
                    <a:pt x="2465854" y="516660"/>
                  </a:moveTo>
                  <a:lnTo>
                    <a:pt x="2422697" y="554978"/>
                  </a:lnTo>
                  <a:cubicBezTo>
                    <a:pt x="2184765" y="323434"/>
                    <a:pt x="1859849" y="180823"/>
                    <a:pt x="1501623" y="180823"/>
                  </a:cubicBezTo>
                  <a:cubicBezTo>
                    <a:pt x="772166" y="180823"/>
                    <a:pt x="180823" y="772166"/>
                    <a:pt x="180823" y="1501623"/>
                  </a:cubicBezTo>
                  <a:cubicBezTo>
                    <a:pt x="180823" y="2231081"/>
                    <a:pt x="772166" y="2822423"/>
                    <a:pt x="1501623" y="2822423"/>
                  </a:cubicBezTo>
                  <a:cubicBezTo>
                    <a:pt x="2231081" y="2822423"/>
                    <a:pt x="2822423" y="2231081"/>
                    <a:pt x="2822423" y="1501623"/>
                  </a:cubicBezTo>
                  <a:cubicBezTo>
                    <a:pt x="2822423" y="1198282"/>
                    <a:pt x="2720164" y="918824"/>
                    <a:pt x="2548238" y="695843"/>
                  </a:cubicBezTo>
                  <a:lnTo>
                    <a:pt x="2592654" y="656404"/>
                  </a:lnTo>
                  <a:lnTo>
                    <a:pt x="2772068" y="700729"/>
                  </a:lnTo>
                  <a:cubicBezTo>
                    <a:pt x="2918501" y="932527"/>
                    <a:pt x="3003247" y="1207178"/>
                    <a:pt x="3003247" y="1501623"/>
                  </a:cubicBezTo>
                  <a:cubicBezTo>
                    <a:pt x="3003247" y="2330947"/>
                    <a:pt x="2330947" y="3003247"/>
                    <a:pt x="1501623" y="3003247"/>
                  </a:cubicBezTo>
                  <a:cubicBezTo>
                    <a:pt x="672299" y="3003247"/>
                    <a:pt x="0" y="2330947"/>
                    <a:pt x="0" y="1501623"/>
                  </a:cubicBezTo>
                  <a:cubicBezTo>
                    <a:pt x="0" y="672299"/>
                    <a:pt x="672299" y="0"/>
                    <a:pt x="1501623" y="0"/>
                  </a:cubicBezTo>
                  <a:cubicBezTo>
                    <a:pt x="1857286" y="0"/>
                    <a:pt x="2184069" y="123649"/>
                    <a:pt x="2441330" y="330305"/>
                  </a:cubicBezTo>
                  <a:close/>
                </a:path>
              </a:pathLst>
            </a:custGeom>
            <a:solidFill>
              <a:srgbClr val="E9FFB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334927" y="4504078"/>
              <a:ext cx="628008" cy="626975"/>
            </a:xfrm>
            <a:custGeom>
              <a:avLst/>
              <a:gdLst/>
              <a:ahLst/>
              <a:cxnLst/>
              <a:rect l="0" t="0" r="0" b="0"/>
              <a:pathLst>
                <a:path w="628008" h="626975">
                  <a:moveTo>
                    <a:pt x="516281" y="515328"/>
                  </a:moveTo>
                  <a:cubicBezTo>
                    <a:pt x="404553" y="626975"/>
                    <a:pt x="223454" y="626975"/>
                    <a:pt x="111727" y="515328"/>
                  </a:cubicBezTo>
                  <a:cubicBezTo>
                    <a:pt x="0" y="403600"/>
                    <a:pt x="0" y="222421"/>
                    <a:pt x="111727" y="110694"/>
                  </a:cubicBezTo>
                  <a:cubicBezTo>
                    <a:pt x="213362" y="9138"/>
                    <a:pt x="372371" y="0"/>
                    <a:pt x="484336" y="83119"/>
                  </a:cubicBezTo>
                  <a:cubicBezTo>
                    <a:pt x="495461" y="91384"/>
                    <a:pt x="506189" y="100602"/>
                    <a:pt x="516281" y="110694"/>
                  </a:cubicBezTo>
                  <a:cubicBezTo>
                    <a:pt x="517791" y="112204"/>
                    <a:pt x="519221" y="113713"/>
                    <a:pt x="520652" y="115224"/>
                  </a:cubicBezTo>
                  <a:cubicBezTo>
                    <a:pt x="628008" y="227189"/>
                    <a:pt x="626498" y="405110"/>
                    <a:pt x="516281" y="515328"/>
                  </a:cubicBezTo>
                  <a:close/>
                </a:path>
              </a:pathLst>
            </a:custGeom>
            <a:solidFill>
              <a:srgbClr val="E9FFB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77371" y="1706033"/>
              <a:ext cx="3003247" cy="3003247"/>
            </a:xfrm>
            <a:custGeom>
              <a:avLst/>
              <a:gdLst/>
              <a:ahLst/>
              <a:cxnLst/>
              <a:rect l="0" t="0" r="0" b="0"/>
              <a:pathLst>
                <a:path w="3003247" h="3003247">
                  <a:moveTo>
                    <a:pt x="2465854" y="516660"/>
                  </a:moveTo>
                  <a:lnTo>
                    <a:pt x="2422697" y="554978"/>
                  </a:lnTo>
                  <a:cubicBezTo>
                    <a:pt x="2184765" y="323434"/>
                    <a:pt x="1859849" y="180823"/>
                    <a:pt x="1501623" y="180823"/>
                  </a:cubicBezTo>
                  <a:cubicBezTo>
                    <a:pt x="772166" y="180823"/>
                    <a:pt x="180823" y="772166"/>
                    <a:pt x="180823" y="1501623"/>
                  </a:cubicBezTo>
                  <a:cubicBezTo>
                    <a:pt x="180823" y="2231081"/>
                    <a:pt x="772166" y="2822423"/>
                    <a:pt x="1501623" y="2822423"/>
                  </a:cubicBezTo>
                  <a:cubicBezTo>
                    <a:pt x="2231081" y="2822423"/>
                    <a:pt x="2822423" y="2231081"/>
                    <a:pt x="2822423" y="1501623"/>
                  </a:cubicBezTo>
                  <a:cubicBezTo>
                    <a:pt x="2822423" y="1198282"/>
                    <a:pt x="2720164" y="918824"/>
                    <a:pt x="2548238" y="695843"/>
                  </a:cubicBezTo>
                  <a:lnTo>
                    <a:pt x="2592654" y="656404"/>
                  </a:lnTo>
                  <a:lnTo>
                    <a:pt x="2772068" y="700729"/>
                  </a:lnTo>
                  <a:cubicBezTo>
                    <a:pt x="2918501" y="932527"/>
                    <a:pt x="3003247" y="1207178"/>
                    <a:pt x="3003247" y="1501623"/>
                  </a:cubicBezTo>
                  <a:cubicBezTo>
                    <a:pt x="3003247" y="2330947"/>
                    <a:pt x="2330947" y="3003247"/>
                    <a:pt x="1501623" y="3003247"/>
                  </a:cubicBezTo>
                  <a:cubicBezTo>
                    <a:pt x="672299" y="3003247"/>
                    <a:pt x="0" y="2330947"/>
                    <a:pt x="0" y="1501623"/>
                  </a:cubicBezTo>
                  <a:cubicBezTo>
                    <a:pt x="0" y="672299"/>
                    <a:pt x="672299" y="0"/>
                    <a:pt x="1501623" y="0"/>
                  </a:cubicBezTo>
                  <a:cubicBezTo>
                    <a:pt x="1857286" y="0"/>
                    <a:pt x="2184069" y="123649"/>
                    <a:pt x="2441330" y="330305"/>
                  </a:cubicBezTo>
                  <a:close/>
                </a:path>
              </a:pathLst>
            </a:custGeom>
            <a:noFill/>
            <a:ln w="1179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334927" y="4504078"/>
              <a:ext cx="628008" cy="626975"/>
            </a:xfrm>
            <a:custGeom>
              <a:avLst/>
              <a:gdLst/>
              <a:ahLst/>
              <a:cxnLst/>
              <a:rect l="0" t="0" r="0" b="0"/>
              <a:pathLst>
                <a:path w="628008" h="626975">
                  <a:moveTo>
                    <a:pt x="516281" y="515328"/>
                  </a:moveTo>
                  <a:cubicBezTo>
                    <a:pt x="404553" y="626975"/>
                    <a:pt x="223454" y="626975"/>
                    <a:pt x="111727" y="515328"/>
                  </a:cubicBezTo>
                  <a:cubicBezTo>
                    <a:pt x="0" y="403600"/>
                    <a:pt x="0" y="222421"/>
                    <a:pt x="111727" y="110694"/>
                  </a:cubicBezTo>
                  <a:cubicBezTo>
                    <a:pt x="213362" y="9138"/>
                    <a:pt x="372371" y="0"/>
                    <a:pt x="484336" y="83119"/>
                  </a:cubicBezTo>
                  <a:cubicBezTo>
                    <a:pt x="495461" y="91384"/>
                    <a:pt x="506189" y="100602"/>
                    <a:pt x="516281" y="110694"/>
                  </a:cubicBezTo>
                  <a:cubicBezTo>
                    <a:pt x="517791" y="112204"/>
                    <a:pt x="519221" y="113713"/>
                    <a:pt x="520652" y="115224"/>
                  </a:cubicBezTo>
                  <a:cubicBezTo>
                    <a:pt x="628008" y="227189"/>
                    <a:pt x="626498" y="405110"/>
                    <a:pt x="516281" y="515328"/>
                  </a:cubicBezTo>
                  <a:close/>
                </a:path>
              </a:pathLst>
            </a:custGeom>
            <a:noFill/>
            <a:ln w="1179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073879" y="2660729"/>
            <a:ext cx="3663563" cy="1886857"/>
            <a:chOff x="935566" y="2266424"/>
            <a:chExt cx="3663563" cy="1886857"/>
          </a:xfrm>
        </p:grpSpPr>
        <p:sp>
          <p:nvSpPr>
            <p:cNvPr id="7" name="Rounded Rectangle 6"/>
            <p:cNvSpPr/>
            <p:nvPr/>
          </p:nvSpPr>
          <p:spPr>
            <a:xfrm>
              <a:off x="935566" y="2266424"/>
              <a:ext cx="1886857" cy="1886857"/>
            </a:xfrm>
            <a:custGeom>
              <a:avLst/>
              <a:gdLst/>
              <a:ahLst/>
              <a:cxnLst/>
              <a:rect l="0" t="0" r="0" b="0"/>
              <a:pathLst>
                <a:path w="1886857" h="1886857">
                  <a:moveTo>
                    <a:pt x="1886857" y="943428"/>
                  </a:moveTo>
                  <a:cubicBezTo>
                    <a:pt x="1886857" y="1464436"/>
                    <a:pt x="1464436" y="1886857"/>
                    <a:pt x="943428" y="1886857"/>
                  </a:cubicBezTo>
                  <a:cubicBezTo>
                    <a:pt x="422420" y="1886857"/>
                    <a:pt x="0" y="1464436"/>
                    <a:pt x="0" y="943428"/>
                  </a:cubicBezTo>
                  <a:cubicBezTo>
                    <a:pt x="0" y="422420"/>
                    <a:pt x="422420" y="0"/>
                    <a:pt x="943428" y="0"/>
                  </a:cubicBezTo>
                  <a:cubicBezTo>
                    <a:pt x="1188877" y="0"/>
                    <a:pt x="1412391" y="93713"/>
                    <a:pt x="1580164" y="247335"/>
                  </a:cubicBezTo>
                  <a:lnTo>
                    <a:pt x="1438649" y="373912"/>
                  </a:lnTo>
                  <a:cubicBezTo>
                    <a:pt x="1306176" y="258499"/>
                    <a:pt x="1132979" y="188685"/>
                    <a:pt x="943428" y="188685"/>
                  </a:cubicBezTo>
                  <a:cubicBezTo>
                    <a:pt x="526590" y="188685"/>
                    <a:pt x="188685" y="526590"/>
                    <a:pt x="188685" y="943428"/>
                  </a:cubicBezTo>
                  <a:cubicBezTo>
                    <a:pt x="188685" y="1360266"/>
                    <a:pt x="526590" y="1698171"/>
                    <a:pt x="943428" y="1698171"/>
                  </a:cubicBezTo>
                  <a:cubicBezTo>
                    <a:pt x="1360266" y="1698171"/>
                    <a:pt x="1698171" y="1360266"/>
                    <a:pt x="1698171" y="943428"/>
                  </a:cubicBezTo>
                  <a:cubicBezTo>
                    <a:pt x="1698171" y="784067"/>
                    <a:pt x="1648798" y="636263"/>
                    <a:pt x="1564440" y="514483"/>
                  </a:cubicBezTo>
                  <a:lnTo>
                    <a:pt x="1705954" y="387906"/>
                  </a:lnTo>
                  <a:cubicBezTo>
                    <a:pt x="1819716" y="543729"/>
                    <a:pt x="1886857" y="735717"/>
                    <a:pt x="1886857" y="943428"/>
                  </a:cubicBezTo>
                  <a:close/>
                </a:path>
              </a:pathLst>
            </a:custGeom>
            <a:solidFill>
              <a:srgbClr val="D1F4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26984" y="2927657"/>
              <a:ext cx="572145" cy="572145"/>
            </a:xfrm>
            <a:custGeom>
              <a:avLst/>
              <a:gdLst/>
              <a:ahLst/>
              <a:cxnLst/>
              <a:rect l="0" t="0" r="0" b="0"/>
              <a:pathLst>
                <a:path w="572145" h="572145">
                  <a:moveTo>
                    <a:pt x="572145" y="286072"/>
                  </a:moveTo>
                  <a:cubicBezTo>
                    <a:pt x="572145" y="441982"/>
                    <a:pt x="447385" y="568807"/>
                    <a:pt x="292271" y="572065"/>
                  </a:cubicBezTo>
                  <a:cubicBezTo>
                    <a:pt x="290204" y="572144"/>
                    <a:pt x="288138" y="572145"/>
                    <a:pt x="286072" y="572145"/>
                  </a:cubicBezTo>
                  <a:cubicBezTo>
                    <a:pt x="271848" y="572145"/>
                    <a:pt x="257783" y="571111"/>
                    <a:pt x="244115" y="569125"/>
                  </a:cubicBezTo>
                  <a:cubicBezTo>
                    <a:pt x="106005" y="548782"/>
                    <a:pt x="0" y="429823"/>
                    <a:pt x="0" y="286072"/>
                  </a:cubicBezTo>
                  <a:cubicBezTo>
                    <a:pt x="0" y="142320"/>
                    <a:pt x="106323" y="23044"/>
                    <a:pt x="244750" y="2940"/>
                  </a:cubicBezTo>
                  <a:cubicBezTo>
                    <a:pt x="258259" y="1033"/>
                    <a:pt x="272006" y="0"/>
                    <a:pt x="286072" y="0"/>
                  </a:cubicBezTo>
                  <a:cubicBezTo>
                    <a:pt x="288218" y="0"/>
                    <a:pt x="290284" y="0"/>
                    <a:pt x="292429" y="79"/>
                  </a:cubicBezTo>
                  <a:cubicBezTo>
                    <a:pt x="447465" y="3416"/>
                    <a:pt x="572145" y="130242"/>
                    <a:pt x="572145" y="286072"/>
                  </a:cubicBezTo>
                  <a:close/>
                </a:path>
              </a:pathLst>
            </a:custGeom>
            <a:solidFill>
              <a:srgbClr val="D1F4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35566" y="2266424"/>
              <a:ext cx="1886857" cy="1886857"/>
            </a:xfrm>
            <a:custGeom>
              <a:avLst/>
              <a:gdLst/>
              <a:ahLst/>
              <a:cxnLst/>
              <a:rect l="0" t="0" r="0" b="0"/>
              <a:pathLst>
                <a:path w="1886857" h="1886857">
                  <a:moveTo>
                    <a:pt x="1886857" y="943428"/>
                  </a:moveTo>
                  <a:cubicBezTo>
                    <a:pt x="1886857" y="1464436"/>
                    <a:pt x="1464436" y="1886857"/>
                    <a:pt x="943428" y="1886857"/>
                  </a:cubicBezTo>
                  <a:cubicBezTo>
                    <a:pt x="422420" y="1886857"/>
                    <a:pt x="0" y="1464436"/>
                    <a:pt x="0" y="943428"/>
                  </a:cubicBezTo>
                  <a:cubicBezTo>
                    <a:pt x="0" y="422420"/>
                    <a:pt x="422420" y="0"/>
                    <a:pt x="943428" y="0"/>
                  </a:cubicBezTo>
                  <a:cubicBezTo>
                    <a:pt x="1188877" y="0"/>
                    <a:pt x="1412391" y="93713"/>
                    <a:pt x="1580164" y="247335"/>
                  </a:cubicBezTo>
                  <a:lnTo>
                    <a:pt x="1438649" y="373912"/>
                  </a:lnTo>
                  <a:cubicBezTo>
                    <a:pt x="1306176" y="258499"/>
                    <a:pt x="1132979" y="188685"/>
                    <a:pt x="943428" y="188685"/>
                  </a:cubicBezTo>
                  <a:cubicBezTo>
                    <a:pt x="526590" y="188685"/>
                    <a:pt x="188685" y="526590"/>
                    <a:pt x="188685" y="943428"/>
                  </a:cubicBezTo>
                  <a:cubicBezTo>
                    <a:pt x="188685" y="1360266"/>
                    <a:pt x="526590" y="1698171"/>
                    <a:pt x="943428" y="1698171"/>
                  </a:cubicBezTo>
                  <a:cubicBezTo>
                    <a:pt x="1360266" y="1698171"/>
                    <a:pt x="1698171" y="1360266"/>
                    <a:pt x="1698171" y="943428"/>
                  </a:cubicBezTo>
                  <a:cubicBezTo>
                    <a:pt x="1698171" y="784067"/>
                    <a:pt x="1648798" y="636263"/>
                    <a:pt x="1564440" y="514483"/>
                  </a:cubicBezTo>
                  <a:lnTo>
                    <a:pt x="1705954" y="387906"/>
                  </a:lnTo>
                  <a:cubicBezTo>
                    <a:pt x="1819716" y="543729"/>
                    <a:pt x="1886857" y="735717"/>
                    <a:pt x="1886857" y="943428"/>
                  </a:cubicBezTo>
                  <a:close/>
                </a:path>
              </a:pathLst>
            </a:custGeom>
            <a:noFill/>
            <a:ln w="1179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026984" y="2927657"/>
              <a:ext cx="572145" cy="572145"/>
            </a:xfrm>
            <a:custGeom>
              <a:avLst/>
              <a:gdLst/>
              <a:ahLst/>
              <a:cxnLst/>
              <a:rect l="0" t="0" r="0" b="0"/>
              <a:pathLst>
                <a:path w="572145" h="572145">
                  <a:moveTo>
                    <a:pt x="572145" y="286072"/>
                  </a:moveTo>
                  <a:cubicBezTo>
                    <a:pt x="572145" y="441982"/>
                    <a:pt x="447385" y="568807"/>
                    <a:pt x="292271" y="572065"/>
                  </a:cubicBezTo>
                  <a:cubicBezTo>
                    <a:pt x="290204" y="572144"/>
                    <a:pt x="288138" y="572145"/>
                    <a:pt x="286072" y="572145"/>
                  </a:cubicBezTo>
                  <a:cubicBezTo>
                    <a:pt x="271848" y="572145"/>
                    <a:pt x="257783" y="571111"/>
                    <a:pt x="244115" y="569125"/>
                  </a:cubicBezTo>
                  <a:cubicBezTo>
                    <a:pt x="106005" y="548782"/>
                    <a:pt x="0" y="429823"/>
                    <a:pt x="0" y="286072"/>
                  </a:cubicBezTo>
                  <a:cubicBezTo>
                    <a:pt x="0" y="142320"/>
                    <a:pt x="106323" y="23044"/>
                    <a:pt x="244750" y="2940"/>
                  </a:cubicBezTo>
                  <a:cubicBezTo>
                    <a:pt x="258259" y="1033"/>
                    <a:pt x="272006" y="0"/>
                    <a:pt x="286072" y="0"/>
                  </a:cubicBezTo>
                  <a:cubicBezTo>
                    <a:pt x="288218" y="0"/>
                    <a:pt x="290284" y="0"/>
                    <a:pt x="292429" y="79"/>
                  </a:cubicBezTo>
                  <a:cubicBezTo>
                    <a:pt x="447465" y="3416"/>
                    <a:pt x="572145" y="130242"/>
                    <a:pt x="572145" y="286072"/>
                  </a:cubicBezTo>
                  <a:close/>
                </a:path>
              </a:pathLst>
            </a:custGeom>
            <a:noFill/>
            <a:ln w="1179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90851" y="2377700"/>
            <a:ext cx="3811023" cy="2452914"/>
            <a:chOff x="652538" y="1983395"/>
            <a:chExt cx="3811023" cy="2452914"/>
          </a:xfrm>
        </p:grpSpPr>
        <p:sp>
          <p:nvSpPr>
            <p:cNvPr id="12" name="Rounded Rectangle 11"/>
            <p:cNvSpPr/>
            <p:nvPr/>
          </p:nvSpPr>
          <p:spPr>
            <a:xfrm>
              <a:off x="652538" y="1983395"/>
              <a:ext cx="2452914" cy="2452914"/>
            </a:xfrm>
            <a:custGeom>
              <a:avLst/>
              <a:gdLst/>
              <a:ahLst/>
              <a:cxnLst/>
              <a:rect l="0" t="0" r="0" b="0"/>
              <a:pathLst>
                <a:path w="2452914" h="2452914">
                  <a:moveTo>
                    <a:pt x="2452914" y="1226457"/>
                  </a:moveTo>
                  <a:cubicBezTo>
                    <a:pt x="2452914" y="1903838"/>
                    <a:pt x="1903838" y="2452914"/>
                    <a:pt x="1226457" y="2452914"/>
                  </a:cubicBezTo>
                  <a:cubicBezTo>
                    <a:pt x="549075" y="2452914"/>
                    <a:pt x="0" y="1903917"/>
                    <a:pt x="0" y="1226457"/>
                  </a:cubicBezTo>
                  <a:cubicBezTo>
                    <a:pt x="0" y="548996"/>
                    <a:pt x="549075" y="0"/>
                    <a:pt x="1226457" y="0"/>
                  </a:cubicBezTo>
                  <a:cubicBezTo>
                    <a:pt x="1555713" y="0"/>
                    <a:pt x="1854701" y="129721"/>
                    <a:pt x="2074992" y="340892"/>
                  </a:cubicBezTo>
                  <a:lnTo>
                    <a:pt x="1933871" y="467154"/>
                  </a:lnTo>
                  <a:cubicBezTo>
                    <a:pt x="1748487" y="294428"/>
                    <a:pt x="1499815" y="188685"/>
                    <a:pt x="1226457" y="188685"/>
                  </a:cubicBezTo>
                  <a:cubicBezTo>
                    <a:pt x="653324" y="188685"/>
                    <a:pt x="188685" y="653402"/>
                    <a:pt x="188685" y="1226457"/>
                  </a:cubicBezTo>
                  <a:cubicBezTo>
                    <a:pt x="188685" y="1799511"/>
                    <a:pt x="653324" y="2264228"/>
                    <a:pt x="1226457" y="2264228"/>
                  </a:cubicBezTo>
                  <a:cubicBezTo>
                    <a:pt x="1799590" y="2264228"/>
                    <a:pt x="2264228" y="1799590"/>
                    <a:pt x="2264228" y="1226457"/>
                  </a:cubicBezTo>
                  <a:cubicBezTo>
                    <a:pt x="2264228" y="994609"/>
                    <a:pt x="2188125" y="780529"/>
                    <a:pt x="2059661" y="607725"/>
                  </a:cubicBezTo>
                  <a:lnTo>
                    <a:pt x="2200783" y="481463"/>
                  </a:lnTo>
                  <a:cubicBezTo>
                    <a:pt x="2358964" y="687995"/>
                    <a:pt x="2452914" y="946258"/>
                    <a:pt x="2452914" y="1226457"/>
                  </a:cubicBezTo>
                  <a:close/>
                </a:path>
              </a:pathLst>
            </a:custGeom>
            <a:solidFill>
              <a:srgbClr val="C8FFE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820455" y="3770139"/>
              <a:ext cx="643106" cy="634524"/>
            </a:xfrm>
            <a:custGeom>
              <a:avLst/>
              <a:gdLst/>
              <a:ahLst/>
              <a:cxnLst/>
              <a:rect l="0" t="0" r="0" b="0"/>
              <a:pathLst>
                <a:path w="643106" h="634524">
                  <a:moveTo>
                    <a:pt x="583588" y="421242"/>
                  </a:moveTo>
                  <a:cubicBezTo>
                    <a:pt x="523989" y="565072"/>
                    <a:pt x="360610" y="634524"/>
                    <a:pt x="216144" y="578581"/>
                  </a:cubicBezTo>
                  <a:cubicBezTo>
                    <a:pt x="213998" y="577787"/>
                    <a:pt x="211932" y="576912"/>
                    <a:pt x="209787" y="576038"/>
                  </a:cubicBezTo>
                  <a:cubicBezTo>
                    <a:pt x="196595" y="570555"/>
                    <a:pt x="184040" y="564278"/>
                    <a:pt x="172200" y="557126"/>
                  </a:cubicBezTo>
                  <a:cubicBezTo>
                    <a:pt x="52367" y="485529"/>
                    <a:pt x="0" y="335023"/>
                    <a:pt x="54989" y="202238"/>
                  </a:cubicBezTo>
                  <a:cubicBezTo>
                    <a:pt x="110058" y="69452"/>
                    <a:pt x="253571" y="0"/>
                    <a:pt x="389058" y="34249"/>
                  </a:cubicBezTo>
                  <a:cubicBezTo>
                    <a:pt x="402409" y="37666"/>
                    <a:pt x="415679" y="42036"/>
                    <a:pt x="428712" y="47440"/>
                  </a:cubicBezTo>
                  <a:cubicBezTo>
                    <a:pt x="430936" y="48393"/>
                    <a:pt x="433161" y="49268"/>
                    <a:pt x="435307" y="50301"/>
                  </a:cubicBezTo>
                  <a:cubicBezTo>
                    <a:pt x="576754" y="112999"/>
                    <a:pt x="643106" y="277490"/>
                    <a:pt x="583588" y="421242"/>
                  </a:cubicBezTo>
                  <a:close/>
                </a:path>
              </a:pathLst>
            </a:custGeom>
            <a:solidFill>
              <a:srgbClr val="C8FFE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52538" y="1983395"/>
              <a:ext cx="2452914" cy="2452914"/>
            </a:xfrm>
            <a:custGeom>
              <a:avLst/>
              <a:gdLst/>
              <a:ahLst/>
              <a:cxnLst/>
              <a:rect l="0" t="0" r="0" b="0"/>
              <a:pathLst>
                <a:path w="2452914" h="2452914">
                  <a:moveTo>
                    <a:pt x="2452914" y="1226457"/>
                  </a:moveTo>
                  <a:cubicBezTo>
                    <a:pt x="2452914" y="1903838"/>
                    <a:pt x="1903838" y="2452914"/>
                    <a:pt x="1226457" y="2452914"/>
                  </a:cubicBezTo>
                  <a:cubicBezTo>
                    <a:pt x="549075" y="2452914"/>
                    <a:pt x="0" y="1903917"/>
                    <a:pt x="0" y="1226457"/>
                  </a:cubicBezTo>
                  <a:cubicBezTo>
                    <a:pt x="0" y="548996"/>
                    <a:pt x="549075" y="0"/>
                    <a:pt x="1226457" y="0"/>
                  </a:cubicBezTo>
                  <a:cubicBezTo>
                    <a:pt x="1555713" y="0"/>
                    <a:pt x="1854701" y="129721"/>
                    <a:pt x="2074992" y="340892"/>
                  </a:cubicBezTo>
                  <a:lnTo>
                    <a:pt x="1933871" y="467154"/>
                  </a:lnTo>
                  <a:cubicBezTo>
                    <a:pt x="1748487" y="294428"/>
                    <a:pt x="1499815" y="188685"/>
                    <a:pt x="1226457" y="188685"/>
                  </a:cubicBezTo>
                  <a:cubicBezTo>
                    <a:pt x="653324" y="188685"/>
                    <a:pt x="188685" y="653402"/>
                    <a:pt x="188685" y="1226457"/>
                  </a:cubicBezTo>
                  <a:cubicBezTo>
                    <a:pt x="188685" y="1799511"/>
                    <a:pt x="653324" y="2264228"/>
                    <a:pt x="1226457" y="2264228"/>
                  </a:cubicBezTo>
                  <a:cubicBezTo>
                    <a:pt x="1799590" y="2264228"/>
                    <a:pt x="2264228" y="1799590"/>
                    <a:pt x="2264228" y="1226457"/>
                  </a:cubicBezTo>
                  <a:cubicBezTo>
                    <a:pt x="2264228" y="994609"/>
                    <a:pt x="2188125" y="780529"/>
                    <a:pt x="2059661" y="607725"/>
                  </a:cubicBezTo>
                  <a:lnTo>
                    <a:pt x="2200783" y="481463"/>
                  </a:lnTo>
                  <a:cubicBezTo>
                    <a:pt x="2358964" y="687995"/>
                    <a:pt x="2452914" y="946258"/>
                    <a:pt x="2452914" y="1226457"/>
                  </a:cubicBezTo>
                  <a:close/>
                </a:path>
              </a:pathLst>
            </a:custGeom>
            <a:noFill/>
            <a:ln w="1179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820455" y="3770139"/>
              <a:ext cx="643106" cy="634524"/>
            </a:xfrm>
            <a:custGeom>
              <a:avLst/>
              <a:gdLst/>
              <a:ahLst/>
              <a:cxnLst/>
              <a:rect l="0" t="0" r="0" b="0"/>
              <a:pathLst>
                <a:path w="643106" h="634524">
                  <a:moveTo>
                    <a:pt x="583588" y="421242"/>
                  </a:moveTo>
                  <a:cubicBezTo>
                    <a:pt x="523989" y="565072"/>
                    <a:pt x="360610" y="634524"/>
                    <a:pt x="216144" y="578581"/>
                  </a:cubicBezTo>
                  <a:cubicBezTo>
                    <a:pt x="213998" y="577787"/>
                    <a:pt x="211932" y="576912"/>
                    <a:pt x="209787" y="576038"/>
                  </a:cubicBezTo>
                  <a:cubicBezTo>
                    <a:pt x="196595" y="570555"/>
                    <a:pt x="184040" y="564278"/>
                    <a:pt x="172200" y="557126"/>
                  </a:cubicBezTo>
                  <a:cubicBezTo>
                    <a:pt x="52367" y="485529"/>
                    <a:pt x="0" y="335023"/>
                    <a:pt x="54989" y="202238"/>
                  </a:cubicBezTo>
                  <a:cubicBezTo>
                    <a:pt x="110058" y="69452"/>
                    <a:pt x="253571" y="0"/>
                    <a:pt x="389058" y="34249"/>
                  </a:cubicBezTo>
                  <a:cubicBezTo>
                    <a:pt x="402409" y="37666"/>
                    <a:pt x="415679" y="42036"/>
                    <a:pt x="428712" y="47440"/>
                  </a:cubicBezTo>
                  <a:cubicBezTo>
                    <a:pt x="430936" y="48393"/>
                    <a:pt x="433161" y="49268"/>
                    <a:pt x="435307" y="50301"/>
                  </a:cubicBezTo>
                  <a:cubicBezTo>
                    <a:pt x="576754" y="112999"/>
                    <a:pt x="643106" y="277490"/>
                    <a:pt x="583588" y="421242"/>
                  </a:cubicBezTo>
                  <a:close/>
                </a:path>
              </a:pathLst>
            </a:custGeom>
            <a:noFill/>
            <a:ln w="1179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356908" y="2414713"/>
            <a:ext cx="3247510" cy="1849844"/>
            <a:chOff x="1218595" y="2020408"/>
            <a:chExt cx="3247510" cy="1849844"/>
          </a:xfrm>
        </p:grpSpPr>
        <p:sp>
          <p:nvSpPr>
            <p:cNvPr id="17" name="Rounded Rectangle 16"/>
            <p:cNvSpPr/>
            <p:nvPr/>
          </p:nvSpPr>
          <p:spPr>
            <a:xfrm>
              <a:off x="1218595" y="2549452"/>
              <a:ext cx="1320800" cy="1320800"/>
            </a:xfrm>
            <a:custGeom>
              <a:avLst/>
              <a:gdLst/>
              <a:ahLst/>
              <a:cxnLst/>
              <a:rect l="0" t="0" r="0" b="0"/>
              <a:pathLst>
                <a:path w="1320800" h="1320800">
                  <a:moveTo>
                    <a:pt x="1320800" y="660400"/>
                  </a:moveTo>
                  <a:cubicBezTo>
                    <a:pt x="1320800" y="1025113"/>
                    <a:pt x="1025113" y="1320800"/>
                    <a:pt x="660400" y="1320800"/>
                  </a:cubicBezTo>
                  <a:cubicBezTo>
                    <a:pt x="295686" y="1320800"/>
                    <a:pt x="0" y="1025113"/>
                    <a:pt x="0" y="660400"/>
                  </a:cubicBezTo>
                  <a:cubicBezTo>
                    <a:pt x="0" y="295686"/>
                    <a:pt x="295686" y="0"/>
                    <a:pt x="660400" y="0"/>
                  </a:cubicBezTo>
                  <a:cubicBezTo>
                    <a:pt x="821962" y="0"/>
                    <a:pt x="969923" y="57942"/>
                    <a:pt x="1084707" y="154329"/>
                  </a:cubicBezTo>
                  <a:lnTo>
                    <a:pt x="942013" y="281927"/>
                  </a:lnTo>
                  <a:cubicBezTo>
                    <a:pt x="863394" y="223356"/>
                    <a:pt x="765985" y="188685"/>
                    <a:pt x="660400" y="188685"/>
                  </a:cubicBezTo>
                  <a:cubicBezTo>
                    <a:pt x="399856" y="188685"/>
                    <a:pt x="188685" y="399856"/>
                    <a:pt x="188685" y="660400"/>
                  </a:cubicBezTo>
                  <a:cubicBezTo>
                    <a:pt x="188685" y="920943"/>
                    <a:pt x="399856" y="1132114"/>
                    <a:pt x="660400" y="1132114"/>
                  </a:cubicBezTo>
                  <a:cubicBezTo>
                    <a:pt x="920943" y="1132114"/>
                    <a:pt x="1132114" y="920943"/>
                    <a:pt x="1132114" y="660400"/>
                  </a:cubicBezTo>
                  <a:cubicBezTo>
                    <a:pt x="1132114" y="573604"/>
                    <a:pt x="1108685" y="492312"/>
                    <a:pt x="1067803" y="422498"/>
                  </a:cubicBezTo>
                  <a:lnTo>
                    <a:pt x="1210497" y="294900"/>
                  </a:lnTo>
                  <a:cubicBezTo>
                    <a:pt x="1280232" y="399541"/>
                    <a:pt x="1320800" y="525253"/>
                    <a:pt x="1320800" y="660400"/>
                  </a:cubicBezTo>
                  <a:close/>
                </a:path>
              </a:pathLst>
            </a:custGeom>
            <a:solidFill>
              <a:srgbClr val="DCE9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22919" y="2020408"/>
              <a:ext cx="643186" cy="634921"/>
            </a:xfrm>
            <a:custGeom>
              <a:avLst/>
              <a:gdLst/>
              <a:ahLst/>
              <a:cxnLst/>
              <a:rect l="0" t="0" r="0" b="0"/>
              <a:pathLst>
                <a:path w="643186" h="634921">
                  <a:moveTo>
                    <a:pt x="433241" y="585733"/>
                  </a:moveTo>
                  <a:cubicBezTo>
                    <a:pt x="431651" y="586448"/>
                    <a:pt x="430142" y="587163"/>
                    <a:pt x="428552" y="587799"/>
                  </a:cubicBezTo>
                  <a:cubicBezTo>
                    <a:pt x="415202" y="593362"/>
                    <a:pt x="401613" y="597812"/>
                    <a:pt x="387945" y="601149"/>
                  </a:cubicBezTo>
                  <a:cubicBezTo>
                    <a:pt x="252776" y="634921"/>
                    <a:pt x="109660" y="565628"/>
                    <a:pt x="54751" y="433002"/>
                  </a:cubicBezTo>
                  <a:cubicBezTo>
                    <a:pt x="0" y="300693"/>
                    <a:pt x="51810" y="150744"/>
                    <a:pt x="170769" y="78828"/>
                  </a:cubicBezTo>
                  <a:cubicBezTo>
                    <a:pt x="183007" y="71438"/>
                    <a:pt x="195959" y="64842"/>
                    <a:pt x="209627" y="59200"/>
                  </a:cubicBezTo>
                  <a:cubicBezTo>
                    <a:pt x="210978" y="58645"/>
                    <a:pt x="212249" y="58088"/>
                    <a:pt x="213600" y="57612"/>
                  </a:cubicBezTo>
                  <a:cubicBezTo>
                    <a:pt x="358623" y="0"/>
                    <a:pt x="523433" y="69452"/>
                    <a:pt x="583349" y="213997"/>
                  </a:cubicBezTo>
                  <a:cubicBezTo>
                    <a:pt x="643186" y="358384"/>
                    <a:pt x="576038" y="523750"/>
                    <a:pt x="433241" y="585733"/>
                  </a:cubicBezTo>
                  <a:close/>
                </a:path>
              </a:pathLst>
            </a:custGeom>
            <a:solidFill>
              <a:srgbClr val="DCE9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218595" y="2549452"/>
              <a:ext cx="1320800" cy="1320800"/>
            </a:xfrm>
            <a:custGeom>
              <a:avLst/>
              <a:gdLst/>
              <a:ahLst/>
              <a:cxnLst/>
              <a:rect l="0" t="0" r="0" b="0"/>
              <a:pathLst>
                <a:path w="1320800" h="1320800">
                  <a:moveTo>
                    <a:pt x="1320800" y="660400"/>
                  </a:moveTo>
                  <a:cubicBezTo>
                    <a:pt x="1320800" y="1025113"/>
                    <a:pt x="1025113" y="1320800"/>
                    <a:pt x="660400" y="1320800"/>
                  </a:cubicBezTo>
                  <a:cubicBezTo>
                    <a:pt x="295686" y="1320800"/>
                    <a:pt x="0" y="1025113"/>
                    <a:pt x="0" y="660400"/>
                  </a:cubicBezTo>
                  <a:cubicBezTo>
                    <a:pt x="0" y="295686"/>
                    <a:pt x="295686" y="0"/>
                    <a:pt x="660400" y="0"/>
                  </a:cubicBezTo>
                  <a:cubicBezTo>
                    <a:pt x="821962" y="0"/>
                    <a:pt x="969923" y="57942"/>
                    <a:pt x="1084707" y="154329"/>
                  </a:cubicBezTo>
                  <a:lnTo>
                    <a:pt x="942013" y="281927"/>
                  </a:lnTo>
                  <a:cubicBezTo>
                    <a:pt x="863394" y="223356"/>
                    <a:pt x="765985" y="188685"/>
                    <a:pt x="660400" y="188685"/>
                  </a:cubicBezTo>
                  <a:cubicBezTo>
                    <a:pt x="399856" y="188685"/>
                    <a:pt x="188685" y="399856"/>
                    <a:pt x="188685" y="660400"/>
                  </a:cubicBezTo>
                  <a:cubicBezTo>
                    <a:pt x="188685" y="920943"/>
                    <a:pt x="399856" y="1132114"/>
                    <a:pt x="660400" y="1132114"/>
                  </a:cubicBezTo>
                  <a:cubicBezTo>
                    <a:pt x="920943" y="1132114"/>
                    <a:pt x="1132114" y="920943"/>
                    <a:pt x="1132114" y="660400"/>
                  </a:cubicBezTo>
                  <a:cubicBezTo>
                    <a:pt x="1132114" y="573604"/>
                    <a:pt x="1108685" y="492312"/>
                    <a:pt x="1067803" y="422498"/>
                  </a:cubicBezTo>
                  <a:lnTo>
                    <a:pt x="1210497" y="294900"/>
                  </a:lnTo>
                  <a:cubicBezTo>
                    <a:pt x="1280232" y="399541"/>
                    <a:pt x="1320800" y="525253"/>
                    <a:pt x="1320800" y="660400"/>
                  </a:cubicBezTo>
                  <a:close/>
                </a:path>
              </a:pathLst>
            </a:custGeom>
            <a:noFill/>
            <a:ln w="1179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822919" y="2020408"/>
              <a:ext cx="643186" cy="634921"/>
            </a:xfrm>
            <a:custGeom>
              <a:avLst/>
              <a:gdLst/>
              <a:ahLst/>
              <a:cxnLst/>
              <a:rect l="0" t="0" r="0" b="0"/>
              <a:pathLst>
                <a:path w="643186" h="634921">
                  <a:moveTo>
                    <a:pt x="433241" y="585733"/>
                  </a:moveTo>
                  <a:cubicBezTo>
                    <a:pt x="431651" y="586448"/>
                    <a:pt x="430142" y="587163"/>
                    <a:pt x="428552" y="587799"/>
                  </a:cubicBezTo>
                  <a:cubicBezTo>
                    <a:pt x="415202" y="593362"/>
                    <a:pt x="401613" y="597812"/>
                    <a:pt x="387945" y="601149"/>
                  </a:cubicBezTo>
                  <a:cubicBezTo>
                    <a:pt x="252776" y="634921"/>
                    <a:pt x="109660" y="565628"/>
                    <a:pt x="54751" y="433002"/>
                  </a:cubicBezTo>
                  <a:cubicBezTo>
                    <a:pt x="0" y="300693"/>
                    <a:pt x="51810" y="150744"/>
                    <a:pt x="170769" y="78828"/>
                  </a:cubicBezTo>
                  <a:cubicBezTo>
                    <a:pt x="183007" y="71438"/>
                    <a:pt x="195959" y="64842"/>
                    <a:pt x="209627" y="59200"/>
                  </a:cubicBezTo>
                  <a:cubicBezTo>
                    <a:pt x="210978" y="58645"/>
                    <a:pt x="212249" y="58088"/>
                    <a:pt x="213600" y="57612"/>
                  </a:cubicBezTo>
                  <a:cubicBezTo>
                    <a:pt x="358623" y="0"/>
                    <a:pt x="523433" y="69452"/>
                    <a:pt x="583349" y="213997"/>
                  </a:cubicBezTo>
                  <a:cubicBezTo>
                    <a:pt x="643186" y="358384"/>
                    <a:pt x="576038" y="523750"/>
                    <a:pt x="433241" y="585733"/>
                  </a:cubicBezTo>
                  <a:close/>
                </a:path>
              </a:pathLst>
            </a:custGeom>
            <a:noFill/>
            <a:ln w="1179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639936" y="1690643"/>
            <a:ext cx="2455909" cy="2290897"/>
            <a:chOff x="1501623" y="1296338"/>
            <a:chExt cx="2455909" cy="2290897"/>
          </a:xfrm>
        </p:grpSpPr>
        <p:sp>
          <p:nvSpPr>
            <p:cNvPr id="22" name="Rounded Rectangle 21"/>
            <p:cNvSpPr/>
            <p:nvPr/>
          </p:nvSpPr>
          <p:spPr>
            <a:xfrm>
              <a:off x="1501623" y="2832493"/>
              <a:ext cx="754742" cy="754742"/>
            </a:xfrm>
            <a:custGeom>
              <a:avLst/>
              <a:gdLst/>
              <a:ahLst/>
              <a:cxnLst/>
              <a:rect l="0" t="0" r="0" b="0"/>
              <a:pathLst>
                <a:path w="754742" h="754742">
                  <a:moveTo>
                    <a:pt x="754742" y="377371"/>
                  </a:moveTo>
                  <a:cubicBezTo>
                    <a:pt x="754742" y="585790"/>
                    <a:pt x="585790" y="754742"/>
                    <a:pt x="377371" y="754742"/>
                  </a:cubicBezTo>
                  <a:cubicBezTo>
                    <a:pt x="168952" y="754742"/>
                    <a:pt x="0" y="585790"/>
                    <a:pt x="0" y="377371"/>
                  </a:cubicBezTo>
                  <a:cubicBezTo>
                    <a:pt x="0" y="168952"/>
                    <a:pt x="168952" y="0"/>
                    <a:pt x="377371" y="0"/>
                  </a:cubicBezTo>
                  <a:cubicBezTo>
                    <a:pt x="454889" y="0"/>
                    <a:pt x="526983" y="23349"/>
                    <a:pt x="586891" y="63445"/>
                  </a:cubicBezTo>
                  <a:lnTo>
                    <a:pt x="436257" y="198119"/>
                  </a:lnTo>
                  <a:cubicBezTo>
                    <a:pt x="417702" y="191987"/>
                    <a:pt x="397969" y="188685"/>
                    <a:pt x="377371" y="188685"/>
                  </a:cubicBezTo>
                  <a:cubicBezTo>
                    <a:pt x="273201" y="188685"/>
                    <a:pt x="188685" y="273201"/>
                    <a:pt x="188685" y="377371"/>
                  </a:cubicBezTo>
                  <a:cubicBezTo>
                    <a:pt x="188685" y="481541"/>
                    <a:pt x="273201" y="566057"/>
                    <a:pt x="377371" y="566057"/>
                  </a:cubicBezTo>
                  <a:cubicBezTo>
                    <a:pt x="481541" y="566057"/>
                    <a:pt x="566057" y="481541"/>
                    <a:pt x="566057" y="377371"/>
                  </a:cubicBezTo>
                  <a:cubicBezTo>
                    <a:pt x="566057" y="364163"/>
                    <a:pt x="564720" y="351191"/>
                    <a:pt x="562047" y="338769"/>
                  </a:cubicBezTo>
                  <a:lnTo>
                    <a:pt x="712681" y="204016"/>
                  </a:lnTo>
                  <a:cubicBezTo>
                    <a:pt x="739569" y="255905"/>
                    <a:pt x="754742" y="314869"/>
                    <a:pt x="754742" y="377371"/>
                  </a:cubicBezTo>
                  <a:close/>
                </a:path>
              </a:pathLst>
            </a:custGeom>
            <a:solidFill>
              <a:srgbClr val="FFF8B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342476" y="1296338"/>
              <a:ext cx="615056" cy="622366"/>
            </a:xfrm>
            <a:custGeom>
              <a:avLst/>
              <a:gdLst/>
              <a:ahLst/>
              <a:cxnLst/>
              <a:rect l="0" t="0" r="0" b="0"/>
              <a:pathLst>
                <a:path w="615056" h="622366">
                  <a:moveTo>
                    <a:pt x="566105" y="434194"/>
                  </a:moveTo>
                  <a:cubicBezTo>
                    <a:pt x="565788" y="434909"/>
                    <a:pt x="565469" y="435624"/>
                    <a:pt x="565152" y="436260"/>
                  </a:cubicBezTo>
                  <a:cubicBezTo>
                    <a:pt x="551882" y="463119"/>
                    <a:pt x="534081" y="488309"/>
                    <a:pt x="511911" y="510718"/>
                  </a:cubicBezTo>
                  <a:lnTo>
                    <a:pt x="510878" y="511751"/>
                  </a:lnTo>
                  <a:cubicBezTo>
                    <a:pt x="499752" y="522877"/>
                    <a:pt x="487912" y="532889"/>
                    <a:pt x="475595" y="541710"/>
                  </a:cubicBezTo>
                  <a:cubicBezTo>
                    <a:pt x="363868" y="622366"/>
                    <a:pt x="206926" y="612354"/>
                    <a:pt x="106323" y="511751"/>
                  </a:cubicBezTo>
                  <a:cubicBezTo>
                    <a:pt x="19072" y="424499"/>
                    <a:pt x="0" y="295051"/>
                    <a:pt x="48950" y="189284"/>
                  </a:cubicBezTo>
                  <a:cubicBezTo>
                    <a:pt x="49268" y="188569"/>
                    <a:pt x="49585" y="187934"/>
                    <a:pt x="49904" y="187218"/>
                  </a:cubicBezTo>
                  <a:cubicBezTo>
                    <a:pt x="63413" y="159962"/>
                    <a:pt x="81451" y="134454"/>
                    <a:pt x="104178" y="111727"/>
                  </a:cubicBezTo>
                  <a:cubicBezTo>
                    <a:pt x="215905" y="0"/>
                    <a:pt x="397005" y="0"/>
                    <a:pt x="508732" y="111727"/>
                  </a:cubicBezTo>
                  <a:cubicBezTo>
                    <a:pt x="595985" y="198979"/>
                    <a:pt x="615056" y="328427"/>
                    <a:pt x="566105" y="434194"/>
                  </a:cubicBezTo>
                  <a:close/>
                </a:path>
              </a:pathLst>
            </a:custGeom>
            <a:solidFill>
              <a:srgbClr val="FFF8B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501623" y="2832493"/>
              <a:ext cx="754742" cy="754742"/>
            </a:xfrm>
            <a:custGeom>
              <a:avLst/>
              <a:gdLst/>
              <a:ahLst/>
              <a:cxnLst/>
              <a:rect l="0" t="0" r="0" b="0"/>
              <a:pathLst>
                <a:path w="754742" h="754742">
                  <a:moveTo>
                    <a:pt x="754742" y="377371"/>
                  </a:moveTo>
                  <a:cubicBezTo>
                    <a:pt x="754742" y="585790"/>
                    <a:pt x="585790" y="754742"/>
                    <a:pt x="377371" y="754742"/>
                  </a:cubicBezTo>
                  <a:cubicBezTo>
                    <a:pt x="168952" y="754742"/>
                    <a:pt x="0" y="585790"/>
                    <a:pt x="0" y="377371"/>
                  </a:cubicBezTo>
                  <a:cubicBezTo>
                    <a:pt x="0" y="168952"/>
                    <a:pt x="168952" y="0"/>
                    <a:pt x="377371" y="0"/>
                  </a:cubicBezTo>
                  <a:cubicBezTo>
                    <a:pt x="454889" y="0"/>
                    <a:pt x="526983" y="23349"/>
                    <a:pt x="586891" y="63445"/>
                  </a:cubicBezTo>
                  <a:lnTo>
                    <a:pt x="436257" y="198119"/>
                  </a:lnTo>
                  <a:cubicBezTo>
                    <a:pt x="417702" y="191987"/>
                    <a:pt x="397969" y="188685"/>
                    <a:pt x="377371" y="188685"/>
                  </a:cubicBezTo>
                  <a:cubicBezTo>
                    <a:pt x="273201" y="188685"/>
                    <a:pt x="188685" y="273201"/>
                    <a:pt x="188685" y="377371"/>
                  </a:cubicBezTo>
                  <a:cubicBezTo>
                    <a:pt x="188685" y="481541"/>
                    <a:pt x="273201" y="566057"/>
                    <a:pt x="377371" y="566057"/>
                  </a:cubicBezTo>
                  <a:cubicBezTo>
                    <a:pt x="481541" y="566057"/>
                    <a:pt x="566057" y="481541"/>
                    <a:pt x="566057" y="377371"/>
                  </a:cubicBezTo>
                  <a:cubicBezTo>
                    <a:pt x="566057" y="364163"/>
                    <a:pt x="564720" y="351191"/>
                    <a:pt x="562047" y="338769"/>
                  </a:cubicBezTo>
                  <a:lnTo>
                    <a:pt x="712681" y="204016"/>
                  </a:lnTo>
                  <a:cubicBezTo>
                    <a:pt x="739569" y="255905"/>
                    <a:pt x="754742" y="314869"/>
                    <a:pt x="754742" y="377371"/>
                  </a:cubicBezTo>
                  <a:close/>
                </a:path>
              </a:pathLst>
            </a:custGeom>
            <a:noFill/>
            <a:ln w="1179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342476" y="1296338"/>
              <a:ext cx="615056" cy="622366"/>
            </a:xfrm>
            <a:custGeom>
              <a:avLst/>
              <a:gdLst/>
              <a:ahLst/>
              <a:cxnLst/>
              <a:rect l="0" t="0" r="0" b="0"/>
              <a:pathLst>
                <a:path w="615056" h="622366">
                  <a:moveTo>
                    <a:pt x="566105" y="434194"/>
                  </a:moveTo>
                  <a:cubicBezTo>
                    <a:pt x="565788" y="434909"/>
                    <a:pt x="565469" y="435624"/>
                    <a:pt x="565152" y="436260"/>
                  </a:cubicBezTo>
                  <a:cubicBezTo>
                    <a:pt x="551882" y="463119"/>
                    <a:pt x="534081" y="488309"/>
                    <a:pt x="511911" y="510718"/>
                  </a:cubicBezTo>
                  <a:lnTo>
                    <a:pt x="510878" y="511751"/>
                  </a:lnTo>
                  <a:cubicBezTo>
                    <a:pt x="499752" y="522877"/>
                    <a:pt x="487912" y="532889"/>
                    <a:pt x="475595" y="541710"/>
                  </a:cubicBezTo>
                  <a:cubicBezTo>
                    <a:pt x="363868" y="622366"/>
                    <a:pt x="206926" y="612354"/>
                    <a:pt x="106323" y="511751"/>
                  </a:cubicBezTo>
                  <a:cubicBezTo>
                    <a:pt x="19072" y="424499"/>
                    <a:pt x="0" y="295051"/>
                    <a:pt x="48950" y="189284"/>
                  </a:cubicBezTo>
                  <a:cubicBezTo>
                    <a:pt x="49268" y="188569"/>
                    <a:pt x="49585" y="187934"/>
                    <a:pt x="49904" y="187218"/>
                  </a:cubicBezTo>
                  <a:cubicBezTo>
                    <a:pt x="63413" y="159962"/>
                    <a:pt x="81451" y="134454"/>
                    <a:pt x="104178" y="111727"/>
                  </a:cubicBezTo>
                  <a:cubicBezTo>
                    <a:pt x="215905" y="0"/>
                    <a:pt x="397005" y="0"/>
                    <a:pt x="508732" y="111727"/>
                  </a:cubicBezTo>
                  <a:cubicBezTo>
                    <a:pt x="595985" y="198979"/>
                    <a:pt x="615056" y="328427"/>
                    <a:pt x="566105" y="434194"/>
                  </a:cubicBezTo>
                  <a:close/>
                </a:path>
              </a:pathLst>
            </a:custGeom>
            <a:noFill/>
            <a:ln w="1179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22965" y="2147118"/>
            <a:ext cx="2534761" cy="2866489"/>
            <a:chOff x="1784652" y="1752813"/>
            <a:chExt cx="2534761" cy="2866489"/>
          </a:xfrm>
        </p:grpSpPr>
        <p:sp>
          <p:nvSpPr>
            <p:cNvPr id="27" name="Rounded Rectangle 26"/>
            <p:cNvSpPr/>
            <p:nvPr/>
          </p:nvSpPr>
          <p:spPr>
            <a:xfrm>
              <a:off x="1784652" y="1752813"/>
              <a:ext cx="1689523" cy="1549186"/>
            </a:xfrm>
            <a:custGeom>
              <a:avLst/>
              <a:gdLst/>
              <a:ahLst/>
              <a:cxnLst/>
              <a:rect l="0" t="0" r="0" b="0"/>
              <a:pathLst>
                <a:path w="1689523" h="1549186">
                  <a:moveTo>
                    <a:pt x="1689523" y="309130"/>
                  </a:moveTo>
                  <a:lnTo>
                    <a:pt x="1548873" y="434920"/>
                  </a:lnTo>
                  <a:lnTo>
                    <a:pt x="1361760" y="388692"/>
                  </a:lnTo>
                  <a:lnTo>
                    <a:pt x="1313173" y="432090"/>
                  </a:lnTo>
                  <a:lnTo>
                    <a:pt x="1500287" y="478318"/>
                  </a:lnTo>
                  <a:lnTo>
                    <a:pt x="1359716" y="604108"/>
                  </a:lnTo>
                  <a:lnTo>
                    <a:pt x="1172603" y="557880"/>
                  </a:lnTo>
                  <a:lnTo>
                    <a:pt x="187071" y="1437373"/>
                  </a:lnTo>
                  <a:cubicBezTo>
                    <a:pt x="188131" y="1443035"/>
                    <a:pt x="188685" y="1448875"/>
                    <a:pt x="188685" y="1454843"/>
                  </a:cubicBezTo>
                  <a:cubicBezTo>
                    <a:pt x="188685" y="1506947"/>
                    <a:pt x="146446" y="1549186"/>
                    <a:pt x="94342" y="1549186"/>
                  </a:cubicBezTo>
                  <a:cubicBezTo>
                    <a:pt x="42238" y="1549186"/>
                    <a:pt x="0" y="1506947"/>
                    <a:pt x="0" y="1454843"/>
                  </a:cubicBezTo>
                  <a:cubicBezTo>
                    <a:pt x="0" y="1402739"/>
                    <a:pt x="42238" y="1360501"/>
                    <a:pt x="94342" y="1360501"/>
                  </a:cubicBezTo>
                  <a:cubicBezTo>
                    <a:pt x="105279" y="1360501"/>
                    <a:pt x="115781" y="1362361"/>
                    <a:pt x="125549" y="1365784"/>
                  </a:cubicBezTo>
                  <a:lnTo>
                    <a:pt x="1108607" y="488538"/>
                  </a:lnTo>
                  <a:lnTo>
                    <a:pt x="1083134" y="294978"/>
                  </a:lnTo>
                  <a:lnTo>
                    <a:pt x="1223784" y="169188"/>
                  </a:lnTo>
                  <a:lnTo>
                    <a:pt x="1249256" y="362748"/>
                  </a:lnTo>
                  <a:lnTo>
                    <a:pt x="1297843" y="319271"/>
                  </a:lnTo>
                  <a:lnTo>
                    <a:pt x="1272292" y="125790"/>
                  </a:lnTo>
                  <a:lnTo>
                    <a:pt x="1412941" y="0"/>
                  </a:lnTo>
                  <a:lnTo>
                    <a:pt x="1445725" y="248907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818072" y="1807051"/>
              <a:ext cx="501341" cy="2812251"/>
            </a:xfrm>
            <a:custGeom>
              <a:avLst/>
              <a:gdLst/>
              <a:ahLst/>
              <a:cxnLst/>
              <a:rect l="0" t="0" r="0" b="0"/>
              <a:pathLst>
                <a:path w="501341" h="2812251">
                  <a:moveTo>
                    <a:pt x="218447" y="270978"/>
                  </a:moveTo>
                  <a:cubicBezTo>
                    <a:pt x="217097" y="271455"/>
                    <a:pt x="215825" y="272011"/>
                    <a:pt x="214474" y="272567"/>
                  </a:cubicBezTo>
                  <a:cubicBezTo>
                    <a:pt x="200806" y="278210"/>
                    <a:pt x="187853" y="284805"/>
                    <a:pt x="175616" y="292195"/>
                  </a:cubicBezTo>
                  <a:cubicBezTo>
                    <a:pt x="124043" y="202639"/>
                    <a:pt x="65955" y="116022"/>
                    <a:pt x="1509" y="32902"/>
                  </a:cubicBezTo>
                  <a:cubicBezTo>
                    <a:pt x="12554" y="24717"/>
                    <a:pt x="23124" y="15579"/>
                    <a:pt x="33136" y="5567"/>
                  </a:cubicBezTo>
                  <a:cubicBezTo>
                    <a:pt x="34566" y="4136"/>
                    <a:pt x="35917" y="2706"/>
                    <a:pt x="37268" y="1275"/>
                  </a:cubicBezTo>
                  <a:cubicBezTo>
                    <a:pt x="37824" y="1911"/>
                    <a:pt x="38381" y="2626"/>
                    <a:pt x="38858" y="3262"/>
                  </a:cubicBezTo>
                  <a:cubicBezTo>
                    <a:pt x="105449" y="89004"/>
                    <a:pt x="165364" y="178402"/>
                    <a:pt x="218447" y="270978"/>
                  </a:cubicBezTo>
                  <a:close/>
                  <a:moveTo>
                    <a:pt x="1191" y="32501"/>
                  </a:moveTo>
                  <a:cubicBezTo>
                    <a:pt x="794" y="32023"/>
                    <a:pt x="397" y="31468"/>
                    <a:pt x="0" y="30990"/>
                  </a:cubicBezTo>
                  <a:cubicBezTo>
                    <a:pt x="12317" y="22170"/>
                    <a:pt x="24157" y="12158"/>
                    <a:pt x="35282" y="1033"/>
                  </a:cubicBezTo>
                  <a:lnTo>
                    <a:pt x="36315" y="0"/>
                  </a:lnTo>
                  <a:cubicBezTo>
                    <a:pt x="36633" y="397"/>
                    <a:pt x="36950" y="878"/>
                    <a:pt x="37268" y="1275"/>
                  </a:cubicBezTo>
                  <a:cubicBezTo>
                    <a:pt x="35917" y="2706"/>
                    <a:pt x="34566" y="4136"/>
                    <a:pt x="33136" y="5567"/>
                  </a:cubicBezTo>
                  <a:cubicBezTo>
                    <a:pt x="23124" y="15579"/>
                    <a:pt x="12554" y="24717"/>
                    <a:pt x="1509" y="32902"/>
                  </a:cubicBezTo>
                  <a:cubicBezTo>
                    <a:pt x="1430" y="32744"/>
                    <a:pt x="1271" y="32659"/>
                    <a:pt x="1191" y="32501"/>
                  </a:cubicBezTo>
                  <a:close/>
                  <a:moveTo>
                    <a:pt x="501341" y="1120689"/>
                  </a:moveTo>
                  <a:cubicBezTo>
                    <a:pt x="499196" y="1120609"/>
                    <a:pt x="497130" y="1120609"/>
                    <a:pt x="494984" y="1120609"/>
                  </a:cubicBezTo>
                  <a:cubicBezTo>
                    <a:pt x="480919" y="1120609"/>
                    <a:pt x="467172" y="1121643"/>
                    <a:pt x="453663" y="1123550"/>
                  </a:cubicBezTo>
                  <a:cubicBezTo>
                    <a:pt x="440631" y="1018656"/>
                    <a:pt x="420287" y="915511"/>
                    <a:pt x="392793" y="814512"/>
                  </a:cubicBezTo>
                  <a:cubicBezTo>
                    <a:pt x="406461" y="811174"/>
                    <a:pt x="420049" y="806724"/>
                    <a:pt x="433400" y="801162"/>
                  </a:cubicBezTo>
                  <a:cubicBezTo>
                    <a:pt x="434988" y="800526"/>
                    <a:pt x="436499" y="799811"/>
                    <a:pt x="438088" y="799096"/>
                  </a:cubicBezTo>
                  <a:cubicBezTo>
                    <a:pt x="466775" y="904148"/>
                    <a:pt x="487912" y="1011505"/>
                    <a:pt x="501341" y="1120689"/>
                  </a:cubicBezTo>
                  <a:close/>
                  <a:moveTo>
                    <a:pt x="501183" y="1692675"/>
                  </a:moveTo>
                  <a:cubicBezTo>
                    <a:pt x="487833" y="1801303"/>
                    <a:pt x="466615" y="1908342"/>
                    <a:pt x="437691" y="2013395"/>
                  </a:cubicBezTo>
                  <a:cubicBezTo>
                    <a:pt x="435545" y="2012362"/>
                    <a:pt x="433320" y="2011487"/>
                    <a:pt x="431095" y="2010534"/>
                  </a:cubicBezTo>
                  <a:cubicBezTo>
                    <a:pt x="418063" y="2005130"/>
                    <a:pt x="404792" y="2000759"/>
                    <a:pt x="391442" y="1997342"/>
                  </a:cubicBezTo>
                  <a:cubicBezTo>
                    <a:pt x="419096" y="1896660"/>
                    <a:pt x="439677" y="1793834"/>
                    <a:pt x="453027" y="1689735"/>
                  </a:cubicBezTo>
                  <a:cubicBezTo>
                    <a:pt x="466695" y="1691722"/>
                    <a:pt x="480760" y="1692755"/>
                    <a:pt x="494984" y="1692755"/>
                  </a:cubicBezTo>
                  <a:cubicBezTo>
                    <a:pt x="497050" y="1692755"/>
                    <a:pt x="499116" y="1692755"/>
                    <a:pt x="501183" y="1692675"/>
                  </a:cubicBezTo>
                  <a:close/>
                  <a:moveTo>
                    <a:pt x="218527" y="2541674"/>
                  </a:moveTo>
                  <a:cubicBezTo>
                    <a:pt x="164730" y="2636236"/>
                    <a:pt x="104257" y="2726508"/>
                    <a:pt x="37507" y="2812251"/>
                  </a:cubicBezTo>
                  <a:cubicBezTo>
                    <a:pt x="36077" y="2810741"/>
                    <a:pt x="34646" y="2809231"/>
                    <a:pt x="33137" y="2807721"/>
                  </a:cubicBezTo>
                  <a:cubicBezTo>
                    <a:pt x="23044" y="2797629"/>
                    <a:pt x="12317" y="2788411"/>
                    <a:pt x="1191" y="2780147"/>
                  </a:cubicBezTo>
                  <a:cubicBezTo>
                    <a:pt x="65161" y="2697504"/>
                    <a:pt x="123090" y="2610569"/>
                    <a:pt x="174583" y="2520218"/>
                  </a:cubicBezTo>
                  <a:cubicBezTo>
                    <a:pt x="186423" y="2527370"/>
                    <a:pt x="198979" y="2533648"/>
                    <a:pt x="212170" y="2539131"/>
                  </a:cubicBezTo>
                  <a:cubicBezTo>
                    <a:pt x="214316" y="2540005"/>
                    <a:pt x="216382" y="2540879"/>
                    <a:pt x="218527" y="2541674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784652" y="1752813"/>
              <a:ext cx="1689523" cy="1549186"/>
            </a:xfrm>
            <a:custGeom>
              <a:avLst/>
              <a:gdLst/>
              <a:ahLst/>
              <a:cxnLst/>
              <a:rect l="0" t="0" r="0" b="0"/>
              <a:pathLst>
                <a:path w="1689523" h="1549186">
                  <a:moveTo>
                    <a:pt x="1689523" y="309130"/>
                  </a:moveTo>
                  <a:lnTo>
                    <a:pt x="1548873" y="434920"/>
                  </a:lnTo>
                  <a:lnTo>
                    <a:pt x="1361760" y="388692"/>
                  </a:lnTo>
                  <a:lnTo>
                    <a:pt x="1313173" y="432090"/>
                  </a:lnTo>
                  <a:lnTo>
                    <a:pt x="1500287" y="478318"/>
                  </a:lnTo>
                  <a:lnTo>
                    <a:pt x="1359716" y="604108"/>
                  </a:lnTo>
                  <a:lnTo>
                    <a:pt x="1172603" y="557880"/>
                  </a:lnTo>
                  <a:lnTo>
                    <a:pt x="187071" y="1437373"/>
                  </a:lnTo>
                  <a:cubicBezTo>
                    <a:pt x="188131" y="1443035"/>
                    <a:pt x="188685" y="1448875"/>
                    <a:pt x="188685" y="1454843"/>
                  </a:cubicBezTo>
                  <a:cubicBezTo>
                    <a:pt x="188685" y="1506947"/>
                    <a:pt x="146446" y="1549186"/>
                    <a:pt x="94342" y="1549186"/>
                  </a:cubicBezTo>
                  <a:cubicBezTo>
                    <a:pt x="42238" y="1549186"/>
                    <a:pt x="0" y="1506947"/>
                    <a:pt x="0" y="1454843"/>
                  </a:cubicBezTo>
                  <a:cubicBezTo>
                    <a:pt x="0" y="1402739"/>
                    <a:pt x="42238" y="1360501"/>
                    <a:pt x="94342" y="1360501"/>
                  </a:cubicBezTo>
                  <a:cubicBezTo>
                    <a:pt x="105279" y="1360501"/>
                    <a:pt x="115781" y="1362361"/>
                    <a:pt x="125549" y="1365784"/>
                  </a:cubicBezTo>
                  <a:lnTo>
                    <a:pt x="1108607" y="488538"/>
                  </a:lnTo>
                  <a:lnTo>
                    <a:pt x="1083134" y="294978"/>
                  </a:lnTo>
                  <a:lnTo>
                    <a:pt x="1223784" y="169188"/>
                  </a:lnTo>
                  <a:lnTo>
                    <a:pt x="1249256" y="362748"/>
                  </a:lnTo>
                  <a:lnTo>
                    <a:pt x="1297843" y="319271"/>
                  </a:lnTo>
                  <a:lnTo>
                    <a:pt x="1272292" y="125790"/>
                  </a:lnTo>
                  <a:lnTo>
                    <a:pt x="1412941" y="0"/>
                  </a:lnTo>
                  <a:lnTo>
                    <a:pt x="1445725" y="248907"/>
                  </a:lnTo>
                  <a:close/>
                </a:path>
              </a:pathLst>
            </a:custGeom>
            <a:noFill/>
            <a:ln w="1179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818072" y="1807051"/>
              <a:ext cx="501341" cy="2812251"/>
            </a:xfrm>
            <a:custGeom>
              <a:avLst/>
              <a:gdLst/>
              <a:ahLst/>
              <a:cxnLst/>
              <a:rect l="0" t="0" r="0" b="0"/>
              <a:pathLst>
                <a:path w="501341" h="2812251">
                  <a:moveTo>
                    <a:pt x="218447" y="270978"/>
                  </a:moveTo>
                  <a:cubicBezTo>
                    <a:pt x="217097" y="271455"/>
                    <a:pt x="215825" y="272011"/>
                    <a:pt x="214474" y="272567"/>
                  </a:cubicBezTo>
                  <a:cubicBezTo>
                    <a:pt x="200806" y="278210"/>
                    <a:pt x="187853" y="284805"/>
                    <a:pt x="175616" y="292195"/>
                  </a:cubicBezTo>
                  <a:cubicBezTo>
                    <a:pt x="124043" y="202639"/>
                    <a:pt x="65955" y="116022"/>
                    <a:pt x="1509" y="32902"/>
                  </a:cubicBezTo>
                  <a:cubicBezTo>
                    <a:pt x="12554" y="24717"/>
                    <a:pt x="23124" y="15579"/>
                    <a:pt x="33136" y="5567"/>
                  </a:cubicBezTo>
                  <a:cubicBezTo>
                    <a:pt x="34566" y="4136"/>
                    <a:pt x="35917" y="2706"/>
                    <a:pt x="37268" y="1275"/>
                  </a:cubicBezTo>
                  <a:cubicBezTo>
                    <a:pt x="37824" y="1911"/>
                    <a:pt x="38381" y="2626"/>
                    <a:pt x="38858" y="3262"/>
                  </a:cubicBezTo>
                  <a:cubicBezTo>
                    <a:pt x="105449" y="89004"/>
                    <a:pt x="165364" y="178402"/>
                    <a:pt x="218447" y="270978"/>
                  </a:cubicBezTo>
                  <a:close/>
                  <a:moveTo>
                    <a:pt x="1191" y="32501"/>
                  </a:moveTo>
                  <a:cubicBezTo>
                    <a:pt x="794" y="32023"/>
                    <a:pt x="397" y="31468"/>
                    <a:pt x="0" y="30990"/>
                  </a:cubicBezTo>
                  <a:cubicBezTo>
                    <a:pt x="12317" y="22170"/>
                    <a:pt x="24157" y="12158"/>
                    <a:pt x="35282" y="1033"/>
                  </a:cubicBezTo>
                  <a:lnTo>
                    <a:pt x="36315" y="0"/>
                  </a:lnTo>
                  <a:cubicBezTo>
                    <a:pt x="36633" y="397"/>
                    <a:pt x="36950" y="878"/>
                    <a:pt x="37268" y="1275"/>
                  </a:cubicBezTo>
                  <a:cubicBezTo>
                    <a:pt x="35917" y="2706"/>
                    <a:pt x="34566" y="4136"/>
                    <a:pt x="33136" y="5567"/>
                  </a:cubicBezTo>
                  <a:cubicBezTo>
                    <a:pt x="23124" y="15579"/>
                    <a:pt x="12554" y="24717"/>
                    <a:pt x="1509" y="32902"/>
                  </a:cubicBezTo>
                  <a:cubicBezTo>
                    <a:pt x="1430" y="32744"/>
                    <a:pt x="1271" y="32659"/>
                    <a:pt x="1191" y="32501"/>
                  </a:cubicBezTo>
                  <a:close/>
                  <a:moveTo>
                    <a:pt x="501341" y="1120689"/>
                  </a:moveTo>
                  <a:cubicBezTo>
                    <a:pt x="499196" y="1120609"/>
                    <a:pt x="497130" y="1120609"/>
                    <a:pt x="494984" y="1120609"/>
                  </a:cubicBezTo>
                  <a:cubicBezTo>
                    <a:pt x="480919" y="1120609"/>
                    <a:pt x="467172" y="1121643"/>
                    <a:pt x="453663" y="1123550"/>
                  </a:cubicBezTo>
                  <a:cubicBezTo>
                    <a:pt x="440631" y="1018656"/>
                    <a:pt x="420287" y="915511"/>
                    <a:pt x="392793" y="814512"/>
                  </a:cubicBezTo>
                  <a:cubicBezTo>
                    <a:pt x="406461" y="811174"/>
                    <a:pt x="420049" y="806724"/>
                    <a:pt x="433400" y="801162"/>
                  </a:cubicBezTo>
                  <a:cubicBezTo>
                    <a:pt x="434988" y="800526"/>
                    <a:pt x="436499" y="799811"/>
                    <a:pt x="438088" y="799096"/>
                  </a:cubicBezTo>
                  <a:cubicBezTo>
                    <a:pt x="466775" y="904148"/>
                    <a:pt x="487912" y="1011505"/>
                    <a:pt x="501341" y="1120689"/>
                  </a:cubicBezTo>
                  <a:close/>
                  <a:moveTo>
                    <a:pt x="501183" y="1692675"/>
                  </a:moveTo>
                  <a:cubicBezTo>
                    <a:pt x="487833" y="1801303"/>
                    <a:pt x="466615" y="1908342"/>
                    <a:pt x="437691" y="2013395"/>
                  </a:cubicBezTo>
                  <a:cubicBezTo>
                    <a:pt x="435545" y="2012362"/>
                    <a:pt x="433320" y="2011487"/>
                    <a:pt x="431095" y="2010534"/>
                  </a:cubicBezTo>
                  <a:cubicBezTo>
                    <a:pt x="418063" y="2005130"/>
                    <a:pt x="404792" y="2000759"/>
                    <a:pt x="391442" y="1997342"/>
                  </a:cubicBezTo>
                  <a:cubicBezTo>
                    <a:pt x="419096" y="1896660"/>
                    <a:pt x="439677" y="1793834"/>
                    <a:pt x="453027" y="1689735"/>
                  </a:cubicBezTo>
                  <a:cubicBezTo>
                    <a:pt x="466695" y="1691722"/>
                    <a:pt x="480760" y="1692755"/>
                    <a:pt x="494984" y="1692755"/>
                  </a:cubicBezTo>
                  <a:cubicBezTo>
                    <a:pt x="497050" y="1692755"/>
                    <a:pt x="499116" y="1692755"/>
                    <a:pt x="501183" y="1692675"/>
                  </a:cubicBezTo>
                  <a:close/>
                  <a:moveTo>
                    <a:pt x="218527" y="2541674"/>
                  </a:moveTo>
                  <a:cubicBezTo>
                    <a:pt x="164730" y="2636236"/>
                    <a:pt x="104257" y="2726508"/>
                    <a:pt x="37507" y="2812251"/>
                  </a:cubicBezTo>
                  <a:cubicBezTo>
                    <a:pt x="36077" y="2810741"/>
                    <a:pt x="34646" y="2809231"/>
                    <a:pt x="33137" y="2807721"/>
                  </a:cubicBezTo>
                  <a:cubicBezTo>
                    <a:pt x="23044" y="2797629"/>
                    <a:pt x="12317" y="2788411"/>
                    <a:pt x="1191" y="2780147"/>
                  </a:cubicBezTo>
                  <a:cubicBezTo>
                    <a:pt x="65161" y="2697504"/>
                    <a:pt x="123090" y="2610569"/>
                    <a:pt x="174583" y="2520218"/>
                  </a:cubicBezTo>
                  <a:cubicBezTo>
                    <a:pt x="186423" y="2527370"/>
                    <a:pt x="198979" y="2533648"/>
                    <a:pt x="212170" y="2539131"/>
                  </a:cubicBezTo>
                  <a:cubicBezTo>
                    <a:pt x="214316" y="2540005"/>
                    <a:pt x="216382" y="2540879"/>
                    <a:pt x="218527" y="2541674"/>
                  </a:cubicBezTo>
                  <a:close/>
                </a:path>
              </a:pathLst>
            </a:custGeom>
            <a:noFill/>
            <a:ln w="1179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074464" y="830640"/>
            <a:ext cx="2735942" cy="2751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500" b="1">
                <a:solidFill>
                  <a:srgbClr val="484848"/>
                </a:solidFill>
                <a:latin typeface="Shantell Sans"/>
              </a:rPr>
              <a:t>Market Opportunity Analysis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73674" y="1266976"/>
            <a:ext cx="1533071" cy="2311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>
                <a:solidFill>
                  <a:srgbClr val="E0CB15"/>
                </a:solidFill>
                <a:latin typeface="Shantell Sans"/>
              </a:rPr>
              <a:t>Market Opportunity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73674" y="1546074"/>
            <a:ext cx="1226457" cy="330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900" b="0">
                <a:solidFill>
                  <a:srgbClr val="484848"/>
                </a:solidFill>
                <a:latin typeface="Shantell Sans"/>
              </a:rPr>
              <a:t>Central potential for
business growth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76836" y="2210405"/>
            <a:ext cx="1002392" cy="4622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>
                <a:solidFill>
                  <a:srgbClr val="4E88E7"/>
                </a:solidFill>
                <a:latin typeface="Shantell Sans"/>
              </a:rPr>
              <a:t>Underserved
Segment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76836" y="2678188"/>
            <a:ext cx="1320800" cy="330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900" b="0">
                <a:solidFill>
                  <a:srgbClr val="484848"/>
                </a:solidFill>
                <a:latin typeface="Shantell Sans"/>
              </a:rPr>
              <a:t>Key area for targeted
solutions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18351" y="3342519"/>
            <a:ext cx="1344385" cy="2311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>
                <a:solidFill>
                  <a:srgbClr val="1EABDA"/>
                </a:solidFill>
                <a:latin typeface="Shantell Sans"/>
              </a:rPr>
              <a:t>Consumer Needs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18351" y="3621616"/>
            <a:ext cx="1709964" cy="330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900" b="0">
                <a:solidFill>
                  <a:srgbClr val="484848"/>
                </a:solidFill>
                <a:latin typeface="Shantell Sans"/>
              </a:rPr>
              <a:t>Specific requirements of the
segment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76836" y="4285947"/>
            <a:ext cx="813707" cy="4622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>
                <a:solidFill>
                  <a:srgbClr val="3CC583"/>
                </a:solidFill>
                <a:latin typeface="Shantell Sans"/>
              </a:rPr>
              <a:t>Innovative
Solutions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76836" y="4753731"/>
            <a:ext cx="1780721" cy="330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900" b="0">
                <a:solidFill>
                  <a:srgbClr val="484848"/>
                </a:solidFill>
                <a:latin typeface="Shantell Sans"/>
              </a:rPr>
              <a:t>Creative approaches to meet
needs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73674" y="5418062"/>
            <a:ext cx="1521278" cy="2311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>
                <a:solidFill>
                  <a:srgbClr val="92BD39"/>
                </a:solidFill>
                <a:latin typeface="Shantell Sans"/>
              </a:rPr>
              <a:t>Business Expansion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73674" y="5697159"/>
            <a:ext cx="1379764" cy="330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900" b="0">
                <a:solidFill>
                  <a:srgbClr val="484848"/>
                </a:solidFill>
                <a:latin typeface="Shantell Sans"/>
              </a:rPr>
              <a:t>Growth prospects from
addressing needs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4617205" y="1899859"/>
            <a:ext cx="338061" cy="196547"/>
          </a:xfrm>
          <a:custGeom>
            <a:avLst/>
            <a:gdLst/>
            <a:ahLst/>
            <a:cxnLst/>
            <a:rect l="0" t="0" r="0" b="0"/>
            <a:pathLst>
              <a:path w="338061" h="196547">
                <a:moveTo>
                  <a:pt x="0" y="196547"/>
                </a:moveTo>
                <a:lnTo>
                  <a:pt x="115349" y="66826"/>
                </a:lnTo>
                <a:cubicBezTo>
                  <a:pt x="121209" y="60357"/>
                  <a:pt x="131110" y="59617"/>
                  <a:pt x="137866" y="65143"/>
                </a:cubicBezTo>
                <a:lnTo>
                  <a:pt x="208057" y="123636"/>
                </a:lnTo>
                <a:cubicBezTo>
                  <a:pt x="214809" y="129162"/>
                  <a:pt x="224714" y="128401"/>
                  <a:pt x="230542" y="121906"/>
                </a:cubicBezTo>
                <a:lnTo>
                  <a:pt x="338061" y="0"/>
                </a:lnTo>
                <a:moveTo>
                  <a:pt x="228970" y="0"/>
                </a:moveTo>
                <a:lnTo>
                  <a:pt x="338061" y="0"/>
                </a:lnTo>
                <a:lnTo>
                  <a:pt x="338061" y="94012"/>
                </a:lnTo>
              </a:path>
            </a:pathLst>
          </a:custGeom>
          <a:noFill/>
          <a:ln w="11792">
            <a:solidFill>
              <a:srgbClr val="E0CB15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4" name="Rounded Rectangle 43"/>
          <p:cNvSpPr/>
          <p:nvPr/>
        </p:nvSpPr>
        <p:spPr>
          <a:xfrm>
            <a:off x="5100713" y="2556328"/>
            <a:ext cx="361647" cy="361647"/>
          </a:xfrm>
          <a:custGeom>
            <a:avLst/>
            <a:gdLst/>
            <a:ahLst/>
            <a:cxnLst/>
            <a:rect l="0" t="0" r="0" b="0"/>
            <a:pathLst>
              <a:path w="361647" h="361647">
                <a:moveTo>
                  <a:pt x="180823" y="61700"/>
                </a:moveTo>
                <a:lnTo>
                  <a:pt x="180823" y="0"/>
                </a:lnTo>
                <a:moveTo>
                  <a:pt x="180823" y="361647"/>
                </a:moveTo>
                <a:lnTo>
                  <a:pt x="180823" y="299947"/>
                </a:lnTo>
                <a:moveTo>
                  <a:pt x="61700" y="180823"/>
                </a:moveTo>
                <a:lnTo>
                  <a:pt x="0" y="180823"/>
                </a:lnTo>
                <a:moveTo>
                  <a:pt x="361647" y="180823"/>
                </a:moveTo>
                <a:lnTo>
                  <a:pt x="299947" y="180823"/>
                </a:lnTo>
                <a:moveTo>
                  <a:pt x="31164" y="180823"/>
                </a:moveTo>
                <a:cubicBezTo>
                  <a:pt x="31164" y="98325"/>
                  <a:pt x="98042" y="31447"/>
                  <a:pt x="180540" y="31447"/>
                </a:cubicBezTo>
                <a:cubicBezTo>
                  <a:pt x="263038" y="31447"/>
                  <a:pt x="329916" y="98325"/>
                  <a:pt x="329916" y="180823"/>
                </a:cubicBezTo>
                <a:cubicBezTo>
                  <a:pt x="329916" y="263321"/>
                  <a:pt x="263038" y="330200"/>
                  <a:pt x="180540" y="330200"/>
                </a:cubicBezTo>
                <a:cubicBezTo>
                  <a:pt x="98042" y="330200"/>
                  <a:pt x="31164" y="263321"/>
                  <a:pt x="31164" y="180823"/>
                </a:cubicBezTo>
                <a:moveTo>
                  <a:pt x="144926" y="145445"/>
                </a:moveTo>
                <a:cubicBezTo>
                  <a:pt x="144926" y="164984"/>
                  <a:pt x="160765" y="180823"/>
                  <a:pt x="180304" y="180823"/>
                </a:cubicBezTo>
                <a:cubicBezTo>
                  <a:pt x="199843" y="180823"/>
                  <a:pt x="215683" y="164984"/>
                  <a:pt x="215683" y="145445"/>
                </a:cubicBezTo>
                <a:cubicBezTo>
                  <a:pt x="215683" y="125906"/>
                  <a:pt x="199843" y="110066"/>
                  <a:pt x="180304" y="110066"/>
                </a:cubicBezTo>
                <a:cubicBezTo>
                  <a:pt x="160765" y="110066"/>
                  <a:pt x="144926" y="125906"/>
                  <a:pt x="144926" y="145445"/>
                </a:cubicBezTo>
                <a:moveTo>
                  <a:pt x="251062" y="251580"/>
                </a:moveTo>
                <a:cubicBezTo>
                  <a:pt x="242814" y="219236"/>
                  <a:pt x="213684" y="196602"/>
                  <a:pt x="180304" y="196602"/>
                </a:cubicBezTo>
                <a:cubicBezTo>
                  <a:pt x="146925" y="196602"/>
                  <a:pt x="117795" y="219236"/>
                  <a:pt x="109547" y="251580"/>
                </a:cubicBezTo>
                <a:close/>
              </a:path>
            </a:pathLst>
          </a:custGeom>
          <a:noFill/>
          <a:ln w="11792">
            <a:solidFill>
              <a:srgbClr val="4E88E7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5" name="Rounded Rectangle 44"/>
          <p:cNvSpPr/>
          <p:nvPr/>
        </p:nvSpPr>
        <p:spPr>
          <a:xfrm>
            <a:off x="5305122" y="3421138"/>
            <a:ext cx="298752" cy="361647"/>
          </a:xfrm>
          <a:custGeom>
            <a:avLst/>
            <a:gdLst/>
            <a:ahLst/>
            <a:cxnLst/>
            <a:rect l="0" t="0" r="0" b="0"/>
            <a:pathLst>
              <a:path w="298752" h="361647">
                <a:moveTo>
                  <a:pt x="294145" y="62895"/>
                </a:moveTo>
                <a:cubicBezTo>
                  <a:pt x="297094" y="65843"/>
                  <a:pt x="298751" y="69842"/>
                  <a:pt x="298752" y="74011"/>
                </a:cubicBezTo>
                <a:lnTo>
                  <a:pt x="298752" y="345923"/>
                </a:lnTo>
                <a:cubicBezTo>
                  <a:pt x="298752" y="354607"/>
                  <a:pt x="291712" y="361647"/>
                  <a:pt x="283028" y="361647"/>
                </a:cubicBezTo>
                <a:lnTo>
                  <a:pt x="15723" y="361647"/>
                </a:lnTo>
                <a:cubicBezTo>
                  <a:pt x="7039" y="361647"/>
                  <a:pt x="0" y="354607"/>
                  <a:pt x="0" y="345923"/>
                </a:cubicBezTo>
                <a:lnTo>
                  <a:pt x="0" y="15723"/>
                </a:lnTo>
                <a:cubicBezTo>
                  <a:pt x="0" y="7039"/>
                  <a:pt x="7039" y="0"/>
                  <a:pt x="15723" y="0"/>
                </a:cubicBezTo>
                <a:lnTo>
                  <a:pt x="224740" y="0"/>
                </a:lnTo>
                <a:cubicBezTo>
                  <a:pt x="228910" y="0"/>
                  <a:pt x="232909" y="1658"/>
                  <a:pt x="235857" y="4607"/>
                </a:cubicBezTo>
                <a:close/>
                <a:moveTo>
                  <a:pt x="55033" y="114327"/>
                </a:moveTo>
                <a:lnTo>
                  <a:pt x="72062" y="131340"/>
                </a:lnTo>
                <a:cubicBezTo>
                  <a:pt x="73694" y="132974"/>
                  <a:pt x="75961" y="133807"/>
                  <a:pt x="78262" y="133619"/>
                </a:cubicBezTo>
                <a:cubicBezTo>
                  <a:pt x="80564" y="133432"/>
                  <a:pt x="82666" y="132242"/>
                  <a:pt x="84012" y="130366"/>
                </a:cubicBezTo>
                <a:lnTo>
                  <a:pt x="117928" y="82880"/>
                </a:lnTo>
                <a:moveTo>
                  <a:pt x="235857" y="110066"/>
                </a:moveTo>
                <a:lnTo>
                  <a:pt x="172961" y="110066"/>
                </a:lnTo>
                <a:moveTo>
                  <a:pt x="55033" y="192946"/>
                </a:moveTo>
                <a:lnTo>
                  <a:pt x="72062" y="209960"/>
                </a:lnTo>
                <a:cubicBezTo>
                  <a:pt x="73694" y="211593"/>
                  <a:pt x="75961" y="212426"/>
                  <a:pt x="78262" y="212238"/>
                </a:cubicBezTo>
                <a:cubicBezTo>
                  <a:pt x="80564" y="212051"/>
                  <a:pt x="82666" y="210861"/>
                  <a:pt x="84012" y="208985"/>
                </a:cubicBezTo>
                <a:lnTo>
                  <a:pt x="117928" y="161499"/>
                </a:lnTo>
                <a:moveTo>
                  <a:pt x="235857" y="188685"/>
                </a:moveTo>
                <a:lnTo>
                  <a:pt x="172961" y="188685"/>
                </a:lnTo>
                <a:moveTo>
                  <a:pt x="55033" y="271565"/>
                </a:moveTo>
                <a:lnTo>
                  <a:pt x="72062" y="288579"/>
                </a:lnTo>
                <a:cubicBezTo>
                  <a:pt x="73694" y="290212"/>
                  <a:pt x="75961" y="291045"/>
                  <a:pt x="78262" y="290858"/>
                </a:cubicBezTo>
                <a:cubicBezTo>
                  <a:pt x="80564" y="290670"/>
                  <a:pt x="82666" y="289480"/>
                  <a:pt x="84012" y="287604"/>
                </a:cubicBezTo>
                <a:lnTo>
                  <a:pt x="117928" y="240118"/>
                </a:lnTo>
                <a:moveTo>
                  <a:pt x="235857" y="267304"/>
                </a:moveTo>
                <a:lnTo>
                  <a:pt x="172961" y="267304"/>
                </a:lnTo>
              </a:path>
            </a:pathLst>
          </a:custGeom>
          <a:noFill/>
          <a:ln w="11792">
            <a:solidFill>
              <a:srgbClr val="1EABDA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6" name="Rounded Rectangle 45"/>
          <p:cNvSpPr/>
          <p:nvPr/>
        </p:nvSpPr>
        <p:spPr>
          <a:xfrm>
            <a:off x="5092851" y="4285947"/>
            <a:ext cx="365578" cy="365578"/>
          </a:xfrm>
          <a:custGeom>
            <a:avLst/>
            <a:gdLst/>
            <a:ahLst/>
            <a:cxnLst/>
            <a:rect l="0" t="0" r="0" b="0"/>
            <a:pathLst>
              <a:path w="365578" h="365578">
                <a:moveTo>
                  <a:pt x="113211" y="203623"/>
                </a:moveTo>
                <a:cubicBezTo>
                  <a:pt x="113211" y="162741"/>
                  <a:pt x="147803" y="128149"/>
                  <a:pt x="188685" y="128149"/>
                </a:cubicBezTo>
                <a:cubicBezTo>
                  <a:pt x="229567" y="128149"/>
                  <a:pt x="264160" y="162741"/>
                  <a:pt x="264160" y="203623"/>
                </a:cubicBezTo>
                <a:cubicBezTo>
                  <a:pt x="264160" y="224064"/>
                  <a:pt x="256298" y="242932"/>
                  <a:pt x="242146" y="257084"/>
                </a:cubicBezTo>
                <a:cubicBezTo>
                  <a:pt x="229567" y="269663"/>
                  <a:pt x="221705" y="286959"/>
                  <a:pt x="221705" y="305828"/>
                </a:cubicBezTo>
                <a:lnTo>
                  <a:pt x="221705" y="321551"/>
                </a:lnTo>
                <a:cubicBezTo>
                  <a:pt x="221705" y="337275"/>
                  <a:pt x="209126" y="349854"/>
                  <a:pt x="193402" y="349854"/>
                </a:cubicBezTo>
                <a:lnTo>
                  <a:pt x="183968" y="349854"/>
                </a:lnTo>
                <a:cubicBezTo>
                  <a:pt x="168244" y="349854"/>
                  <a:pt x="155665" y="337275"/>
                  <a:pt x="155665" y="321551"/>
                </a:cubicBezTo>
                <a:lnTo>
                  <a:pt x="155665" y="305828"/>
                </a:lnTo>
                <a:cubicBezTo>
                  <a:pt x="155665" y="286959"/>
                  <a:pt x="147803" y="269663"/>
                  <a:pt x="135224" y="257084"/>
                </a:cubicBezTo>
                <a:cubicBezTo>
                  <a:pt x="121073" y="242932"/>
                  <a:pt x="113211" y="224064"/>
                  <a:pt x="113211" y="203623"/>
                </a:cubicBezTo>
                <a:close/>
                <a:moveTo>
                  <a:pt x="188685" y="349854"/>
                </a:moveTo>
                <a:lnTo>
                  <a:pt x="188685" y="365578"/>
                </a:lnTo>
                <a:moveTo>
                  <a:pt x="222834" y="293249"/>
                </a:moveTo>
                <a:lnTo>
                  <a:pt x="154350" y="293249"/>
                </a:lnTo>
                <a:moveTo>
                  <a:pt x="302683" y="242146"/>
                </a:moveTo>
                <a:cubicBezTo>
                  <a:pt x="302683" y="224779"/>
                  <a:pt x="316762" y="210699"/>
                  <a:pt x="334130" y="210699"/>
                </a:cubicBezTo>
                <a:cubicBezTo>
                  <a:pt x="351497" y="210699"/>
                  <a:pt x="365578" y="224779"/>
                  <a:pt x="365578" y="242146"/>
                </a:cubicBezTo>
                <a:cubicBezTo>
                  <a:pt x="365578" y="259515"/>
                  <a:pt x="351497" y="273594"/>
                  <a:pt x="334130" y="273594"/>
                </a:cubicBezTo>
                <a:cubicBezTo>
                  <a:pt x="316762" y="273594"/>
                  <a:pt x="302683" y="259515"/>
                  <a:pt x="302683" y="242146"/>
                </a:cubicBezTo>
                <a:close/>
                <a:moveTo>
                  <a:pt x="38523" y="161169"/>
                </a:moveTo>
                <a:cubicBezTo>
                  <a:pt x="38523" y="79405"/>
                  <a:pt x="106136" y="11792"/>
                  <a:pt x="187899" y="11792"/>
                </a:cubicBezTo>
                <a:cubicBezTo>
                  <a:pt x="269663" y="11792"/>
                  <a:pt x="337275" y="79405"/>
                  <a:pt x="337275" y="161169"/>
                </a:cubicBezTo>
                <a:moveTo>
                  <a:pt x="0" y="0"/>
                </a:moveTo>
                <a:moveTo>
                  <a:pt x="329413" y="52676"/>
                </a:moveTo>
                <a:lnTo>
                  <a:pt x="285387" y="96703"/>
                </a:lnTo>
                <a:moveTo>
                  <a:pt x="38523" y="237431"/>
                </a:moveTo>
                <a:cubicBezTo>
                  <a:pt x="41129" y="237431"/>
                  <a:pt x="43240" y="239542"/>
                  <a:pt x="43240" y="242148"/>
                </a:cubicBezTo>
                <a:cubicBezTo>
                  <a:pt x="43240" y="244753"/>
                  <a:pt x="41129" y="246865"/>
                  <a:pt x="38523" y="246865"/>
                </a:cubicBezTo>
                <a:moveTo>
                  <a:pt x="38524" y="246865"/>
                </a:moveTo>
                <a:cubicBezTo>
                  <a:pt x="35918" y="246865"/>
                  <a:pt x="33806" y="244753"/>
                  <a:pt x="33806" y="242148"/>
                </a:cubicBezTo>
                <a:cubicBezTo>
                  <a:pt x="33806" y="239542"/>
                  <a:pt x="35918" y="237431"/>
                  <a:pt x="38524" y="237431"/>
                </a:cubicBezTo>
              </a:path>
            </a:pathLst>
          </a:custGeom>
          <a:noFill/>
          <a:ln w="11792">
            <a:solidFill>
              <a:srgbClr val="3CC583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7" name="Rounded Rectangle 46"/>
          <p:cNvSpPr/>
          <p:nvPr/>
        </p:nvSpPr>
        <p:spPr>
          <a:xfrm>
            <a:off x="4609343" y="5028897"/>
            <a:ext cx="353785" cy="353785"/>
          </a:xfrm>
          <a:custGeom>
            <a:avLst/>
            <a:gdLst/>
            <a:ahLst/>
            <a:cxnLst/>
            <a:rect l="0" t="0" r="0" b="0"/>
            <a:pathLst>
              <a:path w="353785" h="353785">
                <a:moveTo>
                  <a:pt x="353785" y="353785"/>
                </a:moveTo>
                <a:lnTo>
                  <a:pt x="0" y="353785"/>
                </a:lnTo>
                <a:lnTo>
                  <a:pt x="0" y="0"/>
                </a:lnTo>
                <a:moveTo>
                  <a:pt x="204409" y="70757"/>
                </a:moveTo>
                <a:lnTo>
                  <a:pt x="70757" y="70757"/>
                </a:lnTo>
                <a:cubicBezTo>
                  <a:pt x="66039" y="70757"/>
                  <a:pt x="62895" y="67612"/>
                  <a:pt x="62895" y="62895"/>
                </a:cubicBezTo>
                <a:lnTo>
                  <a:pt x="62895" y="31447"/>
                </a:lnTo>
                <a:cubicBezTo>
                  <a:pt x="62895" y="26730"/>
                  <a:pt x="66039" y="23585"/>
                  <a:pt x="70757" y="23585"/>
                </a:cubicBezTo>
                <a:lnTo>
                  <a:pt x="204409" y="23585"/>
                </a:lnTo>
                <a:cubicBezTo>
                  <a:pt x="209126" y="23585"/>
                  <a:pt x="212271" y="26730"/>
                  <a:pt x="212271" y="31447"/>
                </a:cubicBezTo>
                <a:lnTo>
                  <a:pt x="212271" y="62895"/>
                </a:lnTo>
                <a:cubicBezTo>
                  <a:pt x="212271" y="67612"/>
                  <a:pt x="209126" y="70757"/>
                  <a:pt x="204409" y="70757"/>
                </a:cubicBezTo>
                <a:close/>
                <a:moveTo>
                  <a:pt x="345923" y="172961"/>
                </a:moveTo>
                <a:lnTo>
                  <a:pt x="212271" y="172961"/>
                </a:lnTo>
                <a:cubicBezTo>
                  <a:pt x="207554" y="172961"/>
                  <a:pt x="204409" y="169817"/>
                  <a:pt x="204409" y="165100"/>
                </a:cubicBezTo>
                <a:lnTo>
                  <a:pt x="204409" y="133652"/>
                </a:lnTo>
                <a:cubicBezTo>
                  <a:pt x="204409" y="128935"/>
                  <a:pt x="207554" y="125790"/>
                  <a:pt x="212271" y="125790"/>
                </a:cubicBezTo>
                <a:lnTo>
                  <a:pt x="345923" y="125790"/>
                </a:lnTo>
                <a:cubicBezTo>
                  <a:pt x="350640" y="125790"/>
                  <a:pt x="353785" y="128935"/>
                  <a:pt x="353785" y="133652"/>
                </a:cubicBezTo>
                <a:lnTo>
                  <a:pt x="353785" y="165100"/>
                </a:lnTo>
                <a:cubicBezTo>
                  <a:pt x="353785" y="169817"/>
                  <a:pt x="350640" y="172961"/>
                  <a:pt x="345923" y="172961"/>
                </a:cubicBezTo>
                <a:close/>
                <a:moveTo>
                  <a:pt x="196547" y="251580"/>
                </a:moveTo>
                <a:lnTo>
                  <a:pt x="196547" y="220133"/>
                </a:lnTo>
                <a:cubicBezTo>
                  <a:pt x="196547" y="215416"/>
                  <a:pt x="193402" y="212271"/>
                  <a:pt x="188685" y="212271"/>
                </a:cubicBezTo>
                <a:lnTo>
                  <a:pt x="55033" y="212271"/>
                </a:lnTo>
                <a:cubicBezTo>
                  <a:pt x="50316" y="212271"/>
                  <a:pt x="47171" y="215416"/>
                  <a:pt x="47171" y="220133"/>
                </a:cubicBezTo>
                <a:lnTo>
                  <a:pt x="47171" y="251580"/>
                </a:lnTo>
                <a:cubicBezTo>
                  <a:pt x="47171" y="256298"/>
                  <a:pt x="50316" y="259442"/>
                  <a:pt x="55033" y="259442"/>
                </a:cubicBezTo>
                <a:lnTo>
                  <a:pt x="188685" y="259442"/>
                </a:lnTo>
                <a:cubicBezTo>
                  <a:pt x="193402" y="259442"/>
                  <a:pt x="196547" y="256298"/>
                  <a:pt x="196547" y="251580"/>
                </a:cubicBezTo>
                <a:close/>
                <a:moveTo>
                  <a:pt x="345923" y="306614"/>
                </a:moveTo>
                <a:lnTo>
                  <a:pt x="267304" y="306614"/>
                </a:lnTo>
                <a:cubicBezTo>
                  <a:pt x="262587" y="306614"/>
                  <a:pt x="259442" y="303469"/>
                  <a:pt x="259442" y="298752"/>
                </a:cubicBezTo>
                <a:lnTo>
                  <a:pt x="259442" y="267304"/>
                </a:lnTo>
                <a:cubicBezTo>
                  <a:pt x="259442" y="262587"/>
                  <a:pt x="262587" y="259442"/>
                  <a:pt x="267304" y="259442"/>
                </a:cubicBezTo>
                <a:lnTo>
                  <a:pt x="345923" y="259442"/>
                </a:lnTo>
                <a:cubicBezTo>
                  <a:pt x="350640" y="259442"/>
                  <a:pt x="353785" y="262587"/>
                  <a:pt x="353785" y="267304"/>
                </a:cubicBezTo>
                <a:lnTo>
                  <a:pt x="353785" y="298752"/>
                </a:lnTo>
                <a:cubicBezTo>
                  <a:pt x="353785" y="303469"/>
                  <a:pt x="350640" y="306614"/>
                  <a:pt x="345923" y="306614"/>
                </a:cubicBezTo>
                <a:close/>
                <a:moveTo>
                  <a:pt x="212271" y="47171"/>
                </a:moveTo>
                <a:lnTo>
                  <a:pt x="275166" y="47171"/>
                </a:lnTo>
                <a:cubicBezTo>
                  <a:pt x="279883" y="47171"/>
                  <a:pt x="283028" y="50316"/>
                  <a:pt x="283028" y="55033"/>
                </a:cubicBezTo>
                <a:lnTo>
                  <a:pt x="283028" y="125790"/>
                </a:lnTo>
              </a:path>
            </a:pathLst>
          </a:custGeom>
          <a:noFill/>
          <a:ln w="11792">
            <a:solidFill>
              <a:srgbClr val="92BD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13905" y="1871056"/>
            <a:ext cx="6916189" cy="3674225"/>
          </a:xfrm>
          <a:custGeom>
            <a:avLst/>
            <a:gdLst/>
            <a:ahLst/>
            <a:cxnLst/>
            <a:rect l="0" t="0" r="0" b="0"/>
            <a:pathLst>
              <a:path w="6916189" h="3674225">
                <a:moveTo>
                  <a:pt x="6916189" y="1837112"/>
                </a:moveTo>
                <a:lnTo>
                  <a:pt x="3459123" y="1837112"/>
                </a:lnTo>
                <a:moveTo>
                  <a:pt x="3459123" y="1837112"/>
                </a:moveTo>
                <a:lnTo>
                  <a:pt x="0" y="1837112"/>
                </a:lnTo>
                <a:moveTo>
                  <a:pt x="3459123" y="1837112"/>
                </a:moveTo>
                <a:lnTo>
                  <a:pt x="3459123" y="0"/>
                </a:lnTo>
                <a:moveTo>
                  <a:pt x="3459123" y="1837112"/>
                </a:moveTo>
                <a:lnTo>
                  <a:pt x="3459123" y="3674225"/>
                </a:lnTo>
              </a:path>
            </a:pathLst>
          </a:custGeom>
          <a:noFill/>
          <a:ln w="13507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4896196" y="1871056"/>
            <a:ext cx="1512916" cy="1512916"/>
            <a:chOff x="4214552" y="1512916"/>
            <a:chExt cx="1512916" cy="1512916"/>
          </a:xfrm>
        </p:grpSpPr>
        <p:sp>
          <p:nvSpPr>
            <p:cNvPr id="3" name="Rounded Rectangle 2"/>
            <p:cNvSpPr/>
            <p:nvPr/>
          </p:nvSpPr>
          <p:spPr>
            <a:xfrm>
              <a:off x="4430683" y="2593570"/>
              <a:ext cx="1296785" cy="216130"/>
            </a:xfrm>
            <a:custGeom>
              <a:avLst/>
              <a:gdLst/>
              <a:ahLst/>
              <a:cxnLst/>
              <a:rect l="0" t="0" r="0" b="0"/>
              <a:pathLst>
                <a:path w="1296785" h="216130">
                  <a:moveTo>
                    <a:pt x="1296785" y="0"/>
                  </a:moveTo>
                  <a:lnTo>
                    <a:pt x="324196" y="216130"/>
                  </a:lnTo>
                  <a:lnTo>
                    <a:pt x="0" y="216130"/>
                  </a:lnTo>
                  <a:lnTo>
                    <a:pt x="216130" y="0"/>
                  </a:lnTo>
                  <a:close/>
                </a:path>
              </a:pathLst>
            </a:custGeom>
            <a:solidFill>
              <a:srgbClr val="DCE9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430683" y="1512916"/>
              <a:ext cx="216130" cy="1296785"/>
            </a:xfrm>
            <a:custGeom>
              <a:avLst/>
              <a:gdLst/>
              <a:ahLst/>
              <a:cxnLst/>
              <a:rect l="0" t="0" r="0" b="0"/>
              <a:pathLst>
                <a:path w="216130" h="1296785">
                  <a:moveTo>
                    <a:pt x="0" y="1296785"/>
                  </a:moveTo>
                  <a:lnTo>
                    <a:pt x="0" y="972589"/>
                  </a:lnTo>
                  <a:lnTo>
                    <a:pt x="216130" y="0"/>
                  </a:lnTo>
                  <a:lnTo>
                    <a:pt x="216130" y="1080654"/>
                  </a:lnTo>
                  <a:close/>
                </a:path>
              </a:pathLst>
            </a:custGeom>
            <a:solidFill>
              <a:srgbClr val="DCE9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214552" y="1837112"/>
              <a:ext cx="1188720" cy="1188720"/>
            </a:xfrm>
            <a:custGeom>
              <a:avLst/>
              <a:gdLst/>
              <a:ahLst/>
              <a:cxnLst/>
              <a:rect l="0" t="0" r="0" b="0"/>
              <a:pathLst>
                <a:path w="1188720" h="1188720">
                  <a:moveTo>
                    <a:pt x="538247" y="972589"/>
                  </a:moveTo>
                  <a:lnTo>
                    <a:pt x="1188720" y="828501"/>
                  </a:lnTo>
                  <a:lnTo>
                    <a:pt x="1188720" y="1188720"/>
                  </a:lnTo>
                  <a:lnTo>
                    <a:pt x="0" y="1188720"/>
                  </a:lnTo>
                  <a:lnTo>
                    <a:pt x="0" y="0"/>
                  </a:lnTo>
                  <a:lnTo>
                    <a:pt x="360218" y="0"/>
                  </a:lnTo>
                  <a:lnTo>
                    <a:pt x="216130" y="648392"/>
                  </a:lnTo>
                  <a:lnTo>
                    <a:pt x="216130" y="972589"/>
                  </a:lnTo>
                  <a:close/>
                </a:path>
              </a:pathLst>
            </a:custGeom>
            <a:solidFill>
              <a:srgbClr val="DCE9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646814" y="1512916"/>
              <a:ext cx="1080654" cy="1080654"/>
            </a:xfrm>
            <a:custGeom>
              <a:avLst/>
              <a:gdLst/>
              <a:ahLst/>
              <a:cxnLst/>
              <a:rect l="0" t="0" r="0" b="0"/>
              <a:pathLst>
                <a:path w="1080654" h="1080654">
                  <a:moveTo>
                    <a:pt x="1080654" y="1080654"/>
                  </a:moveTo>
                  <a:lnTo>
                    <a:pt x="0" y="1080654"/>
                  </a:lnTo>
                  <a:lnTo>
                    <a:pt x="0" y="0"/>
                  </a:lnTo>
                  <a:lnTo>
                    <a:pt x="1080654" y="0"/>
                  </a:lnTo>
                  <a:close/>
                </a:path>
              </a:pathLst>
            </a:custGeom>
            <a:solidFill>
              <a:srgbClr val="DCE9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430683" y="2593570"/>
              <a:ext cx="1296785" cy="216130"/>
            </a:xfrm>
            <a:custGeom>
              <a:avLst/>
              <a:gdLst/>
              <a:ahLst/>
              <a:cxnLst/>
              <a:rect l="0" t="0" r="0" b="0"/>
              <a:pathLst>
                <a:path w="1296785" h="216130">
                  <a:moveTo>
                    <a:pt x="1296785" y="0"/>
                  </a:moveTo>
                  <a:lnTo>
                    <a:pt x="324196" y="216130"/>
                  </a:lnTo>
                  <a:lnTo>
                    <a:pt x="0" y="216130"/>
                  </a:lnTo>
                  <a:lnTo>
                    <a:pt x="216130" y="0"/>
                  </a:lnTo>
                  <a:close/>
                </a:path>
              </a:pathLst>
            </a:custGeom>
            <a:noFill/>
            <a:ln w="1350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430683" y="1512916"/>
              <a:ext cx="216130" cy="1296785"/>
            </a:xfrm>
            <a:custGeom>
              <a:avLst/>
              <a:gdLst/>
              <a:ahLst/>
              <a:cxnLst/>
              <a:rect l="0" t="0" r="0" b="0"/>
              <a:pathLst>
                <a:path w="216130" h="1296785">
                  <a:moveTo>
                    <a:pt x="0" y="1296785"/>
                  </a:moveTo>
                  <a:lnTo>
                    <a:pt x="0" y="972589"/>
                  </a:lnTo>
                  <a:lnTo>
                    <a:pt x="216130" y="0"/>
                  </a:lnTo>
                  <a:lnTo>
                    <a:pt x="216130" y="1080654"/>
                  </a:lnTo>
                  <a:close/>
                </a:path>
              </a:pathLst>
            </a:custGeom>
            <a:noFill/>
            <a:ln w="1350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214552" y="1837112"/>
              <a:ext cx="1188720" cy="1188720"/>
            </a:xfrm>
            <a:custGeom>
              <a:avLst/>
              <a:gdLst/>
              <a:ahLst/>
              <a:cxnLst/>
              <a:rect l="0" t="0" r="0" b="0"/>
              <a:pathLst>
                <a:path w="1188720" h="1188720">
                  <a:moveTo>
                    <a:pt x="538247" y="972589"/>
                  </a:moveTo>
                  <a:lnTo>
                    <a:pt x="1188720" y="828501"/>
                  </a:lnTo>
                  <a:lnTo>
                    <a:pt x="1188720" y="1188720"/>
                  </a:lnTo>
                  <a:lnTo>
                    <a:pt x="0" y="1188720"/>
                  </a:lnTo>
                  <a:lnTo>
                    <a:pt x="0" y="0"/>
                  </a:lnTo>
                  <a:lnTo>
                    <a:pt x="360218" y="0"/>
                  </a:lnTo>
                  <a:lnTo>
                    <a:pt x="216130" y="648392"/>
                  </a:lnTo>
                  <a:lnTo>
                    <a:pt x="216130" y="972589"/>
                  </a:lnTo>
                  <a:close/>
                </a:path>
              </a:pathLst>
            </a:custGeom>
            <a:noFill/>
            <a:ln w="1350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646814" y="1512916"/>
              <a:ext cx="1080654" cy="1080654"/>
            </a:xfrm>
            <a:custGeom>
              <a:avLst/>
              <a:gdLst/>
              <a:ahLst/>
              <a:cxnLst/>
              <a:rect l="0" t="0" r="0" b="0"/>
              <a:pathLst>
                <a:path w="1080654" h="1080654">
                  <a:moveTo>
                    <a:pt x="1080654" y="1080654"/>
                  </a:moveTo>
                  <a:lnTo>
                    <a:pt x="0" y="1080654"/>
                  </a:lnTo>
                  <a:lnTo>
                    <a:pt x="0" y="0"/>
                  </a:lnTo>
                  <a:lnTo>
                    <a:pt x="1080654" y="0"/>
                  </a:lnTo>
                  <a:close/>
                </a:path>
              </a:pathLst>
            </a:custGeom>
            <a:noFill/>
            <a:ln w="1350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96196" y="4032365"/>
            <a:ext cx="1512916" cy="1512916"/>
            <a:chOff x="4214552" y="3674225"/>
            <a:chExt cx="1512916" cy="1512916"/>
          </a:xfrm>
        </p:grpSpPr>
        <p:sp>
          <p:nvSpPr>
            <p:cNvPr id="12" name="Rounded Rectangle 11"/>
            <p:cNvSpPr/>
            <p:nvPr/>
          </p:nvSpPr>
          <p:spPr>
            <a:xfrm>
              <a:off x="4430683" y="3890356"/>
              <a:ext cx="1296785" cy="216130"/>
            </a:xfrm>
            <a:custGeom>
              <a:avLst/>
              <a:gdLst/>
              <a:ahLst/>
              <a:cxnLst/>
              <a:rect l="0" t="0" r="0" b="0"/>
              <a:pathLst>
                <a:path w="1296785" h="216130">
                  <a:moveTo>
                    <a:pt x="216130" y="216130"/>
                  </a:moveTo>
                  <a:lnTo>
                    <a:pt x="0" y="0"/>
                  </a:lnTo>
                  <a:lnTo>
                    <a:pt x="324196" y="0"/>
                  </a:lnTo>
                  <a:lnTo>
                    <a:pt x="1296785" y="216130"/>
                  </a:lnTo>
                  <a:close/>
                </a:path>
              </a:pathLst>
            </a:custGeom>
            <a:solidFill>
              <a:srgbClr val="FFE4CB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430683" y="3890356"/>
              <a:ext cx="216130" cy="1296785"/>
            </a:xfrm>
            <a:custGeom>
              <a:avLst/>
              <a:gdLst/>
              <a:ahLst/>
              <a:cxnLst/>
              <a:rect l="0" t="0" r="0" b="0"/>
              <a:pathLst>
                <a:path w="216130" h="1296785">
                  <a:moveTo>
                    <a:pt x="216130" y="216130"/>
                  </a:moveTo>
                  <a:lnTo>
                    <a:pt x="216130" y="1296785"/>
                  </a:lnTo>
                  <a:lnTo>
                    <a:pt x="0" y="32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4CB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214552" y="3674225"/>
              <a:ext cx="1188720" cy="1188720"/>
            </a:xfrm>
            <a:custGeom>
              <a:avLst/>
              <a:gdLst/>
              <a:ahLst/>
              <a:cxnLst/>
              <a:rect l="0" t="0" r="0" b="0"/>
              <a:pathLst>
                <a:path w="1188720" h="1188720">
                  <a:moveTo>
                    <a:pt x="216130" y="216130"/>
                  </a:moveTo>
                  <a:lnTo>
                    <a:pt x="216130" y="540327"/>
                  </a:lnTo>
                  <a:lnTo>
                    <a:pt x="360218" y="1188720"/>
                  </a:lnTo>
                  <a:lnTo>
                    <a:pt x="0" y="1188720"/>
                  </a:lnTo>
                  <a:lnTo>
                    <a:pt x="0" y="0"/>
                  </a:lnTo>
                  <a:lnTo>
                    <a:pt x="1188720" y="0"/>
                  </a:lnTo>
                  <a:lnTo>
                    <a:pt x="1188720" y="360218"/>
                  </a:lnTo>
                  <a:lnTo>
                    <a:pt x="538247" y="216130"/>
                  </a:lnTo>
                  <a:close/>
                </a:path>
              </a:pathLst>
            </a:custGeom>
            <a:solidFill>
              <a:srgbClr val="FFE4CB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646814" y="4106487"/>
              <a:ext cx="1080654" cy="1080654"/>
            </a:xfrm>
            <a:custGeom>
              <a:avLst/>
              <a:gdLst/>
              <a:ahLst/>
              <a:cxnLst/>
              <a:rect l="0" t="0" r="0" b="0"/>
              <a:pathLst>
                <a:path w="1080654" h="1080654">
                  <a:moveTo>
                    <a:pt x="1080654" y="1080654"/>
                  </a:moveTo>
                  <a:lnTo>
                    <a:pt x="0" y="1080654"/>
                  </a:lnTo>
                  <a:lnTo>
                    <a:pt x="0" y="0"/>
                  </a:lnTo>
                  <a:lnTo>
                    <a:pt x="1080654" y="0"/>
                  </a:lnTo>
                  <a:close/>
                </a:path>
              </a:pathLst>
            </a:custGeom>
            <a:solidFill>
              <a:srgbClr val="FFE4CB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430683" y="3890356"/>
              <a:ext cx="1296785" cy="216130"/>
            </a:xfrm>
            <a:custGeom>
              <a:avLst/>
              <a:gdLst/>
              <a:ahLst/>
              <a:cxnLst/>
              <a:rect l="0" t="0" r="0" b="0"/>
              <a:pathLst>
                <a:path w="1296785" h="216130">
                  <a:moveTo>
                    <a:pt x="216130" y="216130"/>
                  </a:moveTo>
                  <a:lnTo>
                    <a:pt x="0" y="0"/>
                  </a:lnTo>
                  <a:lnTo>
                    <a:pt x="324196" y="0"/>
                  </a:lnTo>
                  <a:lnTo>
                    <a:pt x="1296785" y="216130"/>
                  </a:lnTo>
                  <a:close/>
                </a:path>
              </a:pathLst>
            </a:custGeom>
            <a:noFill/>
            <a:ln w="1350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430683" y="3890356"/>
              <a:ext cx="216130" cy="1296785"/>
            </a:xfrm>
            <a:custGeom>
              <a:avLst/>
              <a:gdLst/>
              <a:ahLst/>
              <a:cxnLst/>
              <a:rect l="0" t="0" r="0" b="0"/>
              <a:pathLst>
                <a:path w="216130" h="1296785">
                  <a:moveTo>
                    <a:pt x="216130" y="216130"/>
                  </a:moveTo>
                  <a:lnTo>
                    <a:pt x="216130" y="1296785"/>
                  </a:lnTo>
                  <a:lnTo>
                    <a:pt x="0" y="32419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350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214552" y="3674225"/>
              <a:ext cx="1188720" cy="1188720"/>
            </a:xfrm>
            <a:custGeom>
              <a:avLst/>
              <a:gdLst/>
              <a:ahLst/>
              <a:cxnLst/>
              <a:rect l="0" t="0" r="0" b="0"/>
              <a:pathLst>
                <a:path w="1188720" h="1188720">
                  <a:moveTo>
                    <a:pt x="216130" y="216130"/>
                  </a:moveTo>
                  <a:lnTo>
                    <a:pt x="216130" y="540327"/>
                  </a:lnTo>
                  <a:lnTo>
                    <a:pt x="360218" y="1188720"/>
                  </a:lnTo>
                  <a:lnTo>
                    <a:pt x="0" y="1188720"/>
                  </a:lnTo>
                  <a:lnTo>
                    <a:pt x="0" y="0"/>
                  </a:lnTo>
                  <a:lnTo>
                    <a:pt x="1188720" y="0"/>
                  </a:lnTo>
                  <a:lnTo>
                    <a:pt x="1188720" y="360218"/>
                  </a:lnTo>
                  <a:lnTo>
                    <a:pt x="538247" y="216130"/>
                  </a:lnTo>
                  <a:close/>
                </a:path>
              </a:pathLst>
            </a:custGeom>
            <a:noFill/>
            <a:ln w="1350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646814" y="4106487"/>
              <a:ext cx="1080654" cy="1080654"/>
            </a:xfrm>
            <a:custGeom>
              <a:avLst/>
              <a:gdLst/>
              <a:ahLst/>
              <a:cxnLst/>
              <a:rect l="0" t="0" r="0" b="0"/>
              <a:pathLst>
                <a:path w="1080654" h="1080654">
                  <a:moveTo>
                    <a:pt x="1080654" y="1080654"/>
                  </a:moveTo>
                  <a:lnTo>
                    <a:pt x="0" y="1080654"/>
                  </a:lnTo>
                  <a:lnTo>
                    <a:pt x="0" y="0"/>
                  </a:lnTo>
                  <a:lnTo>
                    <a:pt x="1080654" y="0"/>
                  </a:lnTo>
                  <a:close/>
                </a:path>
              </a:pathLst>
            </a:custGeom>
            <a:noFill/>
            <a:ln w="1350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734887" y="4032365"/>
            <a:ext cx="1512917" cy="1512916"/>
            <a:chOff x="2053243" y="3674225"/>
            <a:chExt cx="1512917" cy="1512916"/>
          </a:xfrm>
        </p:grpSpPr>
        <p:sp>
          <p:nvSpPr>
            <p:cNvPr id="21" name="Rounded Rectangle 20"/>
            <p:cNvSpPr/>
            <p:nvPr/>
          </p:nvSpPr>
          <p:spPr>
            <a:xfrm>
              <a:off x="2053243" y="3890356"/>
              <a:ext cx="1296785" cy="216130"/>
            </a:xfrm>
            <a:custGeom>
              <a:avLst/>
              <a:gdLst/>
              <a:ahLst/>
              <a:cxnLst/>
              <a:rect l="0" t="0" r="0" b="0"/>
              <a:pathLst>
                <a:path w="1296785" h="216130">
                  <a:moveTo>
                    <a:pt x="0" y="216130"/>
                  </a:moveTo>
                  <a:lnTo>
                    <a:pt x="972589" y="0"/>
                  </a:lnTo>
                  <a:lnTo>
                    <a:pt x="1296785" y="0"/>
                  </a:lnTo>
                  <a:lnTo>
                    <a:pt x="1080654" y="216130"/>
                  </a:lnTo>
                  <a:close/>
                </a:path>
              </a:pathLst>
            </a:custGeom>
            <a:solidFill>
              <a:srgbClr val="FFF8B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133898" y="3890356"/>
              <a:ext cx="216130" cy="1296785"/>
            </a:xfrm>
            <a:custGeom>
              <a:avLst/>
              <a:gdLst/>
              <a:ahLst/>
              <a:cxnLst/>
              <a:rect l="0" t="0" r="0" b="0"/>
              <a:pathLst>
                <a:path w="216130" h="1296785">
                  <a:moveTo>
                    <a:pt x="216130" y="0"/>
                  </a:moveTo>
                  <a:lnTo>
                    <a:pt x="216130" y="324196"/>
                  </a:lnTo>
                  <a:lnTo>
                    <a:pt x="0" y="1296785"/>
                  </a:lnTo>
                  <a:lnTo>
                    <a:pt x="0" y="216130"/>
                  </a:lnTo>
                  <a:close/>
                </a:path>
              </a:pathLst>
            </a:custGeom>
            <a:solidFill>
              <a:srgbClr val="FFF8B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377440" y="3674225"/>
              <a:ext cx="1188720" cy="1188720"/>
            </a:xfrm>
            <a:custGeom>
              <a:avLst/>
              <a:gdLst/>
              <a:ahLst/>
              <a:cxnLst/>
              <a:rect l="0" t="0" r="0" b="0"/>
              <a:pathLst>
                <a:path w="1188720" h="1188720">
                  <a:moveTo>
                    <a:pt x="650472" y="216130"/>
                  </a:moveTo>
                  <a:lnTo>
                    <a:pt x="0" y="360218"/>
                  </a:lnTo>
                  <a:lnTo>
                    <a:pt x="0" y="0"/>
                  </a:lnTo>
                  <a:lnTo>
                    <a:pt x="1188720" y="0"/>
                  </a:lnTo>
                  <a:lnTo>
                    <a:pt x="1188720" y="1188720"/>
                  </a:lnTo>
                  <a:lnTo>
                    <a:pt x="828501" y="1188720"/>
                  </a:lnTo>
                  <a:lnTo>
                    <a:pt x="972589" y="540327"/>
                  </a:lnTo>
                  <a:lnTo>
                    <a:pt x="972589" y="216130"/>
                  </a:lnTo>
                  <a:close/>
                </a:path>
              </a:pathLst>
            </a:custGeom>
            <a:solidFill>
              <a:srgbClr val="FFF8B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053243" y="4106487"/>
              <a:ext cx="1080654" cy="1080654"/>
            </a:xfrm>
            <a:custGeom>
              <a:avLst/>
              <a:gdLst/>
              <a:ahLst/>
              <a:cxnLst/>
              <a:rect l="0" t="0" r="0" b="0"/>
              <a:pathLst>
                <a:path w="1080654" h="1080654">
                  <a:moveTo>
                    <a:pt x="0" y="0"/>
                  </a:moveTo>
                  <a:lnTo>
                    <a:pt x="1080654" y="0"/>
                  </a:lnTo>
                  <a:lnTo>
                    <a:pt x="1080654" y="1080654"/>
                  </a:lnTo>
                  <a:lnTo>
                    <a:pt x="0" y="1080654"/>
                  </a:lnTo>
                  <a:close/>
                </a:path>
              </a:pathLst>
            </a:custGeom>
            <a:solidFill>
              <a:srgbClr val="FFF8B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053243" y="3890356"/>
              <a:ext cx="1296785" cy="216130"/>
            </a:xfrm>
            <a:custGeom>
              <a:avLst/>
              <a:gdLst/>
              <a:ahLst/>
              <a:cxnLst/>
              <a:rect l="0" t="0" r="0" b="0"/>
              <a:pathLst>
                <a:path w="1296785" h="216130">
                  <a:moveTo>
                    <a:pt x="0" y="216130"/>
                  </a:moveTo>
                  <a:lnTo>
                    <a:pt x="972589" y="0"/>
                  </a:lnTo>
                  <a:lnTo>
                    <a:pt x="1296785" y="0"/>
                  </a:lnTo>
                  <a:lnTo>
                    <a:pt x="1080654" y="216130"/>
                  </a:lnTo>
                  <a:close/>
                </a:path>
              </a:pathLst>
            </a:custGeom>
            <a:noFill/>
            <a:ln w="1350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133898" y="3890356"/>
              <a:ext cx="216130" cy="1296785"/>
            </a:xfrm>
            <a:custGeom>
              <a:avLst/>
              <a:gdLst/>
              <a:ahLst/>
              <a:cxnLst/>
              <a:rect l="0" t="0" r="0" b="0"/>
              <a:pathLst>
                <a:path w="216130" h="1296785">
                  <a:moveTo>
                    <a:pt x="216130" y="0"/>
                  </a:moveTo>
                  <a:lnTo>
                    <a:pt x="216130" y="324196"/>
                  </a:lnTo>
                  <a:lnTo>
                    <a:pt x="0" y="1296785"/>
                  </a:lnTo>
                  <a:lnTo>
                    <a:pt x="0" y="216130"/>
                  </a:lnTo>
                  <a:close/>
                </a:path>
              </a:pathLst>
            </a:custGeom>
            <a:noFill/>
            <a:ln w="1350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377440" y="3674225"/>
              <a:ext cx="1188720" cy="1188720"/>
            </a:xfrm>
            <a:custGeom>
              <a:avLst/>
              <a:gdLst/>
              <a:ahLst/>
              <a:cxnLst/>
              <a:rect l="0" t="0" r="0" b="0"/>
              <a:pathLst>
                <a:path w="1188720" h="1188720">
                  <a:moveTo>
                    <a:pt x="650472" y="216130"/>
                  </a:moveTo>
                  <a:lnTo>
                    <a:pt x="0" y="360218"/>
                  </a:lnTo>
                  <a:lnTo>
                    <a:pt x="0" y="0"/>
                  </a:lnTo>
                  <a:lnTo>
                    <a:pt x="1188720" y="0"/>
                  </a:lnTo>
                  <a:lnTo>
                    <a:pt x="1188720" y="1188720"/>
                  </a:lnTo>
                  <a:lnTo>
                    <a:pt x="828501" y="1188720"/>
                  </a:lnTo>
                  <a:lnTo>
                    <a:pt x="972589" y="540327"/>
                  </a:lnTo>
                  <a:lnTo>
                    <a:pt x="972589" y="216130"/>
                  </a:lnTo>
                  <a:close/>
                </a:path>
              </a:pathLst>
            </a:custGeom>
            <a:noFill/>
            <a:ln w="1350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053243" y="4106487"/>
              <a:ext cx="1080654" cy="1080654"/>
            </a:xfrm>
            <a:custGeom>
              <a:avLst/>
              <a:gdLst/>
              <a:ahLst/>
              <a:cxnLst/>
              <a:rect l="0" t="0" r="0" b="0"/>
              <a:pathLst>
                <a:path w="1080654" h="1080654">
                  <a:moveTo>
                    <a:pt x="0" y="0"/>
                  </a:moveTo>
                  <a:lnTo>
                    <a:pt x="1080654" y="0"/>
                  </a:lnTo>
                  <a:lnTo>
                    <a:pt x="1080654" y="1080654"/>
                  </a:lnTo>
                  <a:lnTo>
                    <a:pt x="0" y="1080654"/>
                  </a:lnTo>
                  <a:close/>
                </a:path>
              </a:pathLst>
            </a:custGeom>
            <a:noFill/>
            <a:ln w="1350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734887" y="1871056"/>
            <a:ext cx="1512917" cy="1512916"/>
            <a:chOff x="2053243" y="1512916"/>
            <a:chExt cx="1512917" cy="1512916"/>
          </a:xfrm>
        </p:grpSpPr>
        <p:sp>
          <p:nvSpPr>
            <p:cNvPr id="30" name="Rounded Rectangle 29"/>
            <p:cNvSpPr/>
            <p:nvPr/>
          </p:nvSpPr>
          <p:spPr>
            <a:xfrm>
              <a:off x="2053243" y="2593570"/>
              <a:ext cx="1296785" cy="216130"/>
            </a:xfrm>
            <a:custGeom>
              <a:avLst/>
              <a:gdLst/>
              <a:ahLst/>
              <a:cxnLst/>
              <a:rect l="0" t="0" r="0" b="0"/>
              <a:pathLst>
                <a:path w="1296785" h="216130">
                  <a:moveTo>
                    <a:pt x="1080654" y="0"/>
                  </a:moveTo>
                  <a:lnTo>
                    <a:pt x="1296785" y="216130"/>
                  </a:lnTo>
                  <a:lnTo>
                    <a:pt x="972589" y="216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FFE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133898" y="1512916"/>
              <a:ext cx="216130" cy="1296785"/>
            </a:xfrm>
            <a:custGeom>
              <a:avLst/>
              <a:gdLst/>
              <a:ahLst/>
              <a:cxnLst/>
              <a:rect l="0" t="0" r="0" b="0"/>
              <a:pathLst>
                <a:path w="216130" h="1296785">
                  <a:moveTo>
                    <a:pt x="0" y="1080654"/>
                  </a:moveTo>
                  <a:lnTo>
                    <a:pt x="0" y="0"/>
                  </a:lnTo>
                  <a:lnTo>
                    <a:pt x="216130" y="972589"/>
                  </a:lnTo>
                  <a:lnTo>
                    <a:pt x="216130" y="1296785"/>
                  </a:lnTo>
                  <a:close/>
                </a:path>
              </a:pathLst>
            </a:custGeom>
            <a:solidFill>
              <a:srgbClr val="C8FFE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377440" y="1837112"/>
              <a:ext cx="1188720" cy="1188720"/>
            </a:xfrm>
            <a:custGeom>
              <a:avLst/>
              <a:gdLst/>
              <a:ahLst/>
              <a:cxnLst/>
              <a:rect l="0" t="0" r="0" b="0"/>
              <a:pathLst>
                <a:path w="1188720" h="1188720">
                  <a:moveTo>
                    <a:pt x="972589" y="972589"/>
                  </a:moveTo>
                  <a:lnTo>
                    <a:pt x="972589" y="648392"/>
                  </a:lnTo>
                  <a:lnTo>
                    <a:pt x="828501" y="0"/>
                  </a:lnTo>
                  <a:lnTo>
                    <a:pt x="1188720" y="0"/>
                  </a:lnTo>
                  <a:lnTo>
                    <a:pt x="1188720" y="1188720"/>
                  </a:lnTo>
                  <a:lnTo>
                    <a:pt x="0" y="1188720"/>
                  </a:lnTo>
                  <a:lnTo>
                    <a:pt x="0" y="828501"/>
                  </a:lnTo>
                  <a:lnTo>
                    <a:pt x="650472" y="972589"/>
                  </a:lnTo>
                  <a:close/>
                </a:path>
              </a:pathLst>
            </a:custGeom>
            <a:solidFill>
              <a:srgbClr val="C8FFE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053243" y="1512916"/>
              <a:ext cx="1080654" cy="1080654"/>
            </a:xfrm>
            <a:custGeom>
              <a:avLst/>
              <a:gdLst/>
              <a:ahLst/>
              <a:cxnLst/>
              <a:rect l="0" t="0" r="0" b="0"/>
              <a:pathLst>
                <a:path w="1080654" h="1080654">
                  <a:moveTo>
                    <a:pt x="0" y="0"/>
                  </a:moveTo>
                  <a:lnTo>
                    <a:pt x="1080654" y="0"/>
                  </a:lnTo>
                  <a:lnTo>
                    <a:pt x="1080654" y="1080654"/>
                  </a:lnTo>
                  <a:lnTo>
                    <a:pt x="0" y="1080654"/>
                  </a:lnTo>
                  <a:close/>
                </a:path>
              </a:pathLst>
            </a:custGeom>
            <a:solidFill>
              <a:srgbClr val="C8FFE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053243" y="2593570"/>
              <a:ext cx="1296785" cy="216130"/>
            </a:xfrm>
            <a:custGeom>
              <a:avLst/>
              <a:gdLst/>
              <a:ahLst/>
              <a:cxnLst/>
              <a:rect l="0" t="0" r="0" b="0"/>
              <a:pathLst>
                <a:path w="1296785" h="216130">
                  <a:moveTo>
                    <a:pt x="1080654" y="0"/>
                  </a:moveTo>
                  <a:lnTo>
                    <a:pt x="1296785" y="216130"/>
                  </a:lnTo>
                  <a:lnTo>
                    <a:pt x="972589" y="21613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350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133898" y="1512916"/>
              <a:ext cx="216130" cy="1296785"/>
            </a:xfrm>
            <a:custGeom>
              <a:avLst/>
              <a:gdLst/>
              <a:ahLst/>
              <a:cxnLst/>
              <a:rect l="0" t="0" r="0" b="0"/>
              <a:pathLst>
                <a:path w="216130" h="1296785">
                  <a:moveTo>
                    <a:pt x="0" y="1080654"/>
                  </a:moveTo>
                  <a:lnTo>
                    <a:pt x="0" y="0"/>
                  </a:lnTo>
                  <a:lnTo>
                    <a:pt x="216130" y="972589"/>
                  </a:lnTo>
                  <a:lnTo>
                    <a:pt x="216130" y="1296785"/>
                  </a:lnTo>
                  <a:close/>
                </a:path>
              </a:pathLst>
            </a:custGeom>
            <a:noFill/>
            <a:ln w="1350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377440" y="1837112"/>
              <a:ext cx="1188720" cy="1188720"/>
            </a:xfrm>
            <a:custGeom>
              <a:avLst/>
              <a:gdLst/>
              <a:ahLst/>
              <a:cxnLst/>
              <a:rect l="0" t="0" r="0" b="0"/>
              <a:pathLst>
                <a:path w="1188720" h="1188720">
                  <a:moveTo>
                    <a:pt x="972589" y="972589"/>
                  </a:moveTo>
                  <a:lnTo>
                    <a:pt x="972589" y="648392"/>
                  </a:lnTo>
                  <a:lnTo>
                    <a:pt x="828501" y="0"/>
                  </a:lnTo>
                  <a:lnTo>
                    <a:pt x="1188720" y="0"/>
                  </a:lnTo>
                  <a:lnTo>
                    <a:pt x="1188720" y="1188720"/>
                  </a:lnTo>
                  <a:lnTo>
                    <a:pt x="0" y="1188720"/>
                  </a:lnTo>
                  <a:lnTo>
                    <a:pt x="0" y="828501"/>
                  </a:lnTo>
                  <a:lnTo>
                    <a:pt x="650472" y="972589"/>
                  </a:lnTo>
                  <a:close/>
                </a:path>
              </a:pathLst>
            </a:custGeom>
            <a:noFill/>
            <a:ln w="1350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2053243" y="1512916"/>
              <a:ext cx="1080654" cy="1080654"/>
            </a:xfrm>
            <a:custGeom>
              <a:avLst/>
              <a:gdLst/>
              <a:ahLst/>
              <a:cxnLst/>
              <a:rect l="0" t="0" r="0" b="0"/>
              <a:pathLst>
                <a:path w="1080654" h="1080654">
                  <a:moveTo>
                    <a:pt x="0" y="0"/>
                  </a:moveTo>
                  <a:lnTo>
                    <a:pt x="1080654" y="0"/>
                  </a:lnTo>
                  <a:lnTo>
                    <a:pt x="1080654" y="1080654"/>
                  </a:lnTo>
                  <a:lnTo>
                    <a:pt x="0" y="1080654"/>
                  </a:lnTo>
                  <a:close/>
                </a:path>
              </a:pathLst>
            </a:custGeom>
            <a:noFill/>
            <a:ln w="1350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2951018" y="2117483"/>
            <a:ext cx="648392" cy="587407"/>
          </a:xfrm>
          <a:custGeom>
            <a:avLst/>
            <a:gdLst/>
            <a:ahLst/>
            <a:cxnLst/>
            <a:rect l="0" t="0" r="0" b="0"/>
            <a:pathLst>
              <a:path w="648392" h="587407">
                <a:moveTo>
                  <a:pt x="648392" y="261750"/>
                </a:moveTo>
                <a:cubicBezTo>
                  <a:pt x="646526" y="344545"/>
                  <a:pt x="602647" y="420697"/>
                  <a:pt x="531952" y="463833"/>
                </a:cubicBezTo>
                <a:cubicBezTo>
                  <a:pt x="469924" y="503332"/>
                  <a:pt x="397727" y="523892"/>
                  <a:pt x="324196" y="522999"/>
                </a:cubicBezTo>
                <a:cubicBezTo>
                  <a:pt x="297633" y="522930"/>
                  <a:pt x="271133" y="520398"/>
                  <a:pt x="245038" y="515434"/>
                </a:cubicBezTo>
                <a:lnTo>
                  <a:pt x="81049" y="587027"/>
                </a:lnTo>
                <a:cubicBezTo>
                  <a:pt x="79267" y="587407"/>
                  <a:pt x="77426" y="587407"/>
                  <a:pt x="75645" y="587027"/>
                </a:cubicBezTo>
                <a:cubicBezTo>
                  <a:pt x="71175" y="587059"/>
                  <a:pt x="66979" y="584877"/>
                  <a:pt x="64438" y="581200"/>
                </a:cubicBezTo>
                <a:cubicBezTo>
                  <a:pt x="61896" y="577523"/>
                  <a:pt x="61338" y="572826"/>
                  <a:pt x="62948" y="568656"/>
                </a:cubicBezTo>
                <a:lnTo>
                  <a:pt x="108065" y="457349"/>
                </a:lnTo>
                <a:cubicBezTo>
                  <a:pt x="42163" y="413800"/>
                  <a:pt x="1788" y="340720"/>
                  <a:pt x="0" y="261750"/>
                </a:cubicBezTo>
                <a:cubicBezTo>
                  <a:pt x="1866" y="178955"/>
                  <a:pt x="45745" y="102803"/>
                  <a:pt x="116440" y="59668"/>
                </a:cubicBezTo>
                <a:cubicBezTo>
                  <a:pt x="178580" y="20450"/>
                  <a:pt x="250719" y="0"/>
                  <a:pt x="324196" y="772"/>
                </a:cubicBezTo>
                <a:cubicBezTo>
                  <a:pt x="397673" y="0"/>
                  <a:pt x="469811" y="20450"/>
                  <a:pt x="531952" y="59668"/>
                </a:cubicBezTo>
                <a:cubicBezTo>
                  <a:pt x="602647" y="102803"/>
                  <a:pt x="646526" y="178955"/>
                  <a:pt x="648392" y="261750"/>
                </a:cubicBezTo>
                <a:close/>
                <a:moveTo>
                  <a:pt x="497101" y="261750"/>
                </a:moveTo>
                <a:cubicBezTo>
                  <a:pt x="497101" y="201234"/>
                  <a:pt x="419564" y="152064"/>
                  <a:pt x="324196" y="152064"/>
                </a:cubicBezTo>
                <a:cubicBezTo>
                  <a:pt x="228828" y="152064"/>
                  <a:pt x="151291" y="201234"/>
                  <a:pt x="151291" y="261750"/>
                </a:cubicBezTo>
                <a:cubicBezTo>
                  <a:pt x="151291" y="322267"/>
                  <a:pt x="228828" y="371707"/>
                  <a:pt x="324196" y="371707"/>
                </a:cubicBezTo>
                <a:cubicBezTo>
                  <a:pt x="419564" y="371707"/>
                  <a:pt x="497101" y="322267"/>
                  <a:pt x="497101" y="261750"/>
                </a:cubicBezTo>
                <a:close/>
              </a:path>
            </a:pathLst>
          </a:custGeom>
          <a:solidFill>
            <a:srgbClr val="3CC583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0" name="Rounded Rectangle 39"/>
          <p:cNvSpPr/>
          <p:nvPr/>
        </p:nvSpPr>
        <p:spPr>
          <a:xfrm>
            <a:off x="5544589" y="2087187"/>
            <a:ext cx="627511" cy="648378"/>
          </a:xfrm>
          <a:custGeom>
            <a:avLst/>
            <a:gdLst/>
            <a:ahLst/>
            <a:cxnLst/>
            <a:rect l="0" t="0" r="0" b="0"/>
            <a:pathLst>
              <a:path w="627511" h="648378">
                <a:moveTo>
                  <a:pt x="583553" y="258006"/>
                </a:moveTo>
                <a:lnTo>
                  <a:pt x="583553" y="390116"/>
                </a:lnTo>
                <a:cubicBezTo>
                  <a:pt x="583534" y="392669"/>
                  <a:pt x="585014" y="394996"/>
                  <a:pt x="587335" y="396059"/>
                </a:cubicBezTo>
                <a:cubicBezTo>
                  <a:pt x="613833" y="409817"/>
                  <a:pt x="627511" y="439891"/>
                  <a:pt x="620465" y="468904"/>
                </a:cubicBezTo>
                <a:cubicBezTo>
                  <a:pt x="613420" y="497918"/>
                  <a:pt x="587474" y="518370"/>
                  <a:pt x="557617" y="518443"/>
                </a:cubicBezTo>
                <a:cubicBezTo>
                  <a:pt x="544881" y="518460"/>
                  <a:pt x="532441" y="514597"/>
                  <a:pt x="521956" y="507367"/>
                </a:cubicBezTo>
                <a:cubicBezTo>
                  <a:pt x="519715" y="506005"/>
                  <a:pt x="516902" y="506005"/>
                  <a:pt x="514661" y="507367"/>
                </a:cubicBezTo>
                <a:lnTo>
                  <a:pt x="392277" y="575448"/>
                </a:lnTo>
                <a:cubicBezTo>
                  <a:pt x="389976" y="576747"/>
                  <a:pt x="388694" y="579312"/>
                  <a:pt x="389035" y="581932"/>
                </a:cubicBezTo>
                <a:lnTo>
                  <a:pt x="389035" y="583553"/>
                </a:lnTo>
                <a:cubicBezTo>
                  <a:pt x="389027" y="619357"/>
                  <a:pt x="360000" y="648378"/>
                  <a:pt x="324196" y="648378"/>
                </a:cubicBezTo>
                <a:cubicBezTo>
                  <a:pt x="288392" y="648378"/>
                  <a:pt x="259364" y="619357"/>
                  <a:pt x="259357" y="583553"/>
                </a:cubicBezTo>
                <a:lnTo>
                  <a:pt x="259357" y="581932"/>
                </a:lnTo>
                <a:cubicBezTo>
                  <a:pt x="259698" y="579312"/>
                  <a:pt x="258415" y="576747"/>
                  <a:pt x="256115" y="575448"/>
                </a:cubicBezTo>
                <a:lnTo>
                  <a:pt x="133730" y="507637"/>
                </a:lnTo>
                <a:cubicBezTo>
                  <a:pt x="131489" y="506276"/>
                  <a:pt x="128677" y="506276"/>
                  <a:pt x="126436" y="507637"/>
                </a:cubicBezTo>
                <a:cubicBezTo>
                  <a:pt x="115950" y="514867"/>
                  <a:pt x="103511" y="518731"/>
                  <a:pt x="90774" y="518714"/>
                </a:cubicBezTo>
                <a:cubicBezTo>
                  <a:pt x="60918" y="518640"/>
                  <a:pt x="34971" y="498188"/>
                  <a:pt x="27926" y="469175"/>
                </a:cubicBezTo>
                <a:cubicBezTo>
                  <a:pt x="20881" y="440161"/>
                  <a:pt x="34559" y="410088"/>
                  <a:pt x="61056" y="396330"/>
                </a:cubicBezTo>
                <a:cubicBezTo>
                  <a:pt x="63377" y="395266"/>
                  <a:pt x="64858" y="392939"/>
                  <a:pt x="64839" y="390386"/>
                </a:cubicBezTo>
                <a:lnTo>
                  <a:pt x="64839" y="258006"/>
                </a:lnTo>
                <a:cubicBezTo>
                  <a:pt x="64793" y="255472"/>
                  <a:pt x="63332" y="253177"/>
                  <a:pt x="61056" y="252062"/>
                </a:cubicBezTo>
                <a:cubicBezTo>
                  <a:pt x="30386" y="233639"/>
                  <a:pt x="20461" y="193838"/>
                  <a:pt x="38891" y="163171"/>
                </a:cubicBezTo>
                <a:cubicBezTo>
                  <a:pt x="57321" y="132504"/>
                  <a:pt x="97124" y="122588"/>
                  <a:pt x="127787" y="141025"/>
                </a:cubicBezTo>
                <a:cubicBezTo>
                  <a:pt x="130028" y="142386"/>
                  <a:pt x="132840" y="142386"/>
                  <a:pt x="135081" y="141025"/>
                </a:cubicBezTo>
                <a:lnTo>
                  <a:pt x="256115" y="73214"/>
                </a:lnTo>
                <a:cubicBezTo>
                  <a:pt x="258357" y="71732"/>
                  <a:pt x="259603" y="69137"/>
                  <a:pt x="259357" y="66460"/>
                </a:cubicBezTo>
                <a:lnTo>
                  <a:pt x="259357" y="64839"/>
                </a:lnTo>
                <a:cubicBezTo>
                  <a:pt x="259364" y="29035"/>
                  <a:pt x="288392" y="14"/>
                  <a:pt x="324196" y="14"/>
                </a:cubicBezTo>
                <a:cubicBezTo>
                  <a:pt x="360000" y="14"/>
                  <a:pt x="389027" y="29035"/>
                  <a:pt x="389035" y="64839"/>
                </a:cubicBezTo>
                <a:lnTo>
                  <a:pt x="389035" y="66460"/>
                </a:lnTo>
                <a:cubicBezTo>
                  <a:pt x="388789" y="69137"/>
                  <a:pt x="390034" y="71732"/>
                  <a:pt x="392277" y="73214"/>
                </a:cubicBezTo>
                <a:lnTo>
                  <a:pt x="514661" y="140755"/>
                </a:lnTo>
                <a:cubicBezTo>
                  <a:pt x="516902" y="142116"/>
                  <a:pt x="519715" y="142116"/>
                  <a:pt x="521955" y="140755"/>
                </a:cubicBezTo>
                <a:cubicBezTo>
                  <a:pt x="541877" y="128297"/>
                  <a:pt x="566993" y="127644"/>
                  <a:pt x="587534" y="139050"/>
                </a:cubicBezTo>
                <a:cubicBezTo>
                  <a:pt x="608076" y="150455"/>
                  <a:pt x="620801" y="172119"/>
                  <a:pt x="620760" y="195615"/>
                </a:cubicBezTo>
                <a:cubicBezTo>
                  <a:pt x="620718" y="219110"/>
                  <a:pt x="607917" y="240729"/>
                  <a:pt x="587335" y="252062"/>
                </a:cubicBezTo>
                <a:cubicBezTo>
                  <a:pt x="585059" y="253177"/>
                  <a:pt x="583599" y="255472"/>
                  <a:pt x="583553" y="258006"/>
                </a:cubicBezTo>
                <a:close/>
                <a:moveTo>
                  <a:pt x="531682" y="258006"/>
                </a:moveTo>
                <a:cubicBezTo>
                  <a:pt x="531636" y="255472"/>
                  <a:pt x="530175" y="253177"/>
                  <a:pt x="527899" y="252062"/>
                </a:cubicBezTo>
                <a:cubicBezTo>
                  <a:pt x="506357" y="240953"/>
                  <a:pt x="492809" y="218756"/>
                  <a:pt x="492778" y="194517"/>
                </a:cubicBezTo>
                <a:lnTo>
                  <a:pt x="492778" y="192896"/>
                </a:lnTo>
                <a:cubicBezTo>
                  <a:pt x="493119" y="190276"/>
                  <a:pt x="491837" y="187711"/>
                  <a:pt x="489536" y="186412"/>
                </a:cubicBezTo>
                <a:lnTo>
                  <a:pt x="367152" y="118331"/>
                </a:lnTo>
                <a:cubicBezTo>
                  <a:pt x="364911" y="116970"/>
                  <a:pt x="362098" y="116970"/>
                  <a:pt x="359857" y="118331"/>
                </a:cubicBezTo>
                <a:cubicBezTo>
                  <a:pt x="338376" y="133099"/>
                  <a:pt x="310015" y="133099"/>
                  <a:pt x="288534" y="118331"/>
                </a:cubicBezTo>
                <a:cubicBezTo>
                  <a:pt x="286293" y="116970"/>
                  <a:pt x="283481" y="116970"/>
                  <a:pt x="281240" y="118331"/>
                </a:cubicBezTo>
                <a:lnTo>
                  <a:pt x="158856" y="186412"/>
                </a:lnTo>
                <a:cubicBezTo>
                  <a:pt x="156555" y="187711"/>
                  <a:pt x="155272" y="190276"/>
                  <a:pt x="155614" y="192896"/>
                </a:cubicBezTo>
                <a:lnTo>
                  <a:pt x="155614" y="194517"/>
                </a:lnTo>
                <a:cubicBezTo>
                  <a:pt x="155583" y="218756"/>
                  <a:pt x="142035" y="240953"/>
                  <a:pt x="120492" y="252062"/>
                </a:cubicBezTo>
                <a:cubicBezTo>
                  <a:pt x="118216" y="253177"/>
                  <a:pt x="116756" y="255472"/>
                  <a:pt x="116710" y="258006"/>
                </a:cubicBezTo>
                <a:lnTo>
                  <a:pt x="116710" y="390386"/>
                </a:lnTo>
                <a:cubicBezTo>
                  <a:pt x="116691" y="392939"/>
                  <a:pt x="118172" y="395266"/>
                  <a:pt x="120492" y="396330"/>
                </a:cubicBezTo>
                <a:cubicBezTo>
                  <a:pt x="142035" y="407439"/>
                  <a:pt x="155583" y="429636"/>
                  <a:pt x="155614" y="453874"/>
                </a:cubicBezTo>
                <a:lnTo>
                  <a:pt x="155614" y="455495"/>
                </a:lnTo>
                <a:cubicBezTo>
                  <a:pt x="155272" y="458115"/>
                  <a:pt x="156555" y="460680"/>
                  <a:pt x="158856" y="461979"/>
                </a:cubicBezTo>
                <a:lnTo>
                  <a:pt x="281240" y="530061"/>
                </a:lnTo>
                <a:cubicBezTo>
                  <a:pt x="283481" y="531422"/>
                  <a:pt x="286293" y="531422"/>
                  <a:pt x="288534" y="530061"/>
                </a:cubicBezTo>
                <a:cubicBezTo>
                  <a:pt x="310015" y="515293"/>
                  <a:pt x="338376" y="515293"/>
                  <a:pt x="359857" y="530061"/>
                </a:cubicBezTo>
                <a:cubicBezTo>
                  <a:pt x="362098" y="531422"/>
                  <a:pt x="364911" y="531422"/>
                  <a:pt x="367152" y="530061"/>
                </a:cubicBezTo>
                <a:lnTo>
                  <a:pt x="489536" y="461979"/>
                </a:lnTo>
                <a:cubicBezTo>
                  <a:pt x="491837" y="460680"/>
                  <a:pt x="493119" y="458115"/>
                  <a:pt x="492778" y="455495"/>
                </a:cubicBezTo>
                <a:lnTo>
                  <a:pt x="492778" y="453874"/>
                </a:lnTo>
                <a:cubicBezTo>
                  <a:pt x="492809" y="429636"/>
                  <a:pt x="506357" y="407439"/>
                  <a:pt x="527899" y="396330"/>
                </a:cubicBezTo>
                <a:cubicBezTo>
                  <a:pt x="530220" y="395266"/>
                  <a:pt x="531701" y="392939"/>
                  <a:pt x="531682" y="390386"/>
                </a:cubicBezTo>
                <a:close/>
                <a:moveTo>
                  <a:pt x="0" y="0"/>
                </a:moveTo>
                <a:moveTo>
                  <a:pt x="417173" y="378014"/>
                </a:moveTo>
                <a:cubicBezTo>
                  <a:pt x="415771" y="409237"/>
                  <a:pt x="394702" y="436128"/>
                  <a:pt x="364720" y="444959"/>
                </a:cubicBezTo>
                <a:cubicBezTo>
                  <a:pt x="361839" y="445799"/>
                  <a:pt x="359857" y="448441"/>
                  <a:pt x="359857" y="451443"/>
                </a:cubicBezTo>
                <a:lnTo>
                  <a:pt x="359857" y="453874"/>
                </a:lnTo>
                <a:cubicBezTo>
                  <a:pt x="359854" y="471776"/>
                  <a:pt x="345340" y="486287"/>
                  <a:pt x="327438" y="486287"/>
                </a:cubicBezTo>
                <a:cubicBezTo>
                  <a:pt x="309536" y="486287"/>
                  <a:pt x="295022" y="471776"/>
                  <a:pt x="295018" y="453874"/>
                </a:cubicBezTo>
                <a:cubicBezTo>
                  <a:pt x="295018" y="450741"/>
                  <a:pt x="292478" y="448201"/>
                  <a:pt x="289345" y="448201"/>
                </a:cubicBezTo>
                <a:lnTo>
                  <a:pt x="281780" y="448201"/>
                </a:lnTo>
                <a:cubicBezTo>
                  <a:pt x="263878" y="448197"/>
                  <a:pt x="249368" y="433683"/>
                  <a:pt x="249368" y="415781"/>
                </a:cubicBezTo>
                <a:cubicBezTo>
                  <a:pt x="249368" y="397879"/>
                  <a:pt x="263878" y="383365"/>
                  <a:pt x="281780" y="383362"/>
                </a:cubicBezTo>
                <a:lnTo>
                  <a:pt x="343648" y="383362"/>
                </a:lnTo>
                <a:cubicBezTo>
                  <a:pt x="348422" y="383362"/>
                  <a:pt x="352293" y="379491"/>
                  <a:pt x="352293" y="374716"/>
                </a:cubicBezTo>
                <a:cubicBezTo>
                  <a:pt x="352221" y="371259"/>
                  <a:pt x="350095" y="368178"/>
                  <a:pt x="346890" y="366882"/>
                </a:cubicBezTo>
                <a:lnTo>
                  <a:pt x="283941" y="341756"/>
                </a:lnTo>
                <a:cubicBezTo>
                  <a:pt x="254873" y="330272"/>
                  <a:pt x="236300" y="301601"/>
                  <a:pt x="237702" y="270378"/>
                </a:cubicBezTo>
                <a:cubicBezTo>
                  <a:pt x="239105" y="239154"/>
                  <a:pt x="260174" y="212264"/>
                  <a:pt x="290155" y="203433"/>
                </a:cubicBezTo>
                <a:cubicBezTo>
                  <a:pt x="293037" y="202592"/>
                  <a:pt x="295018" y="199950"/>
                  <a:pt x="295018" y="196949"/>
                </a:cubicBezTo>
                <a:lnTo>
                  <a:pt x="295018" y="194517"/>
                </a:lnTo>
                <a:cubicBezTo>
                  <a:pt x="295022" y="176615"/>
                  <a:pt x="309536" y="162105"/>
                  <a:pt x="327438" y="162105"/>
                </a:cubicBezTo>
                <a:cubicBezTo>
                  <a:pt x="345340" y="162105"/>
                  <a:pt x="359854" y="176615"/>
                  <a:pt x="359858" y="194517"/>
                </a:cubicBezTo>
                <a:cubicBezTo>
                  <a:pt x="359858" y="197650"/>
                  <a:pt x="362398" y="200191"/>
                  <a:pt x="365531" y="200191"/>
                </a:cubicBezTo>
                <a:lnTo>
                  <a:pt x="373096" y="200191"/>
                </a:lnTo>
                <a:cubicBezTo>
                  <a:pt x="391003" y="200187"/>
                  <a:pt x="405522" y="214703"/>
                  <a:pt x="405522" y="232610"/>
                </a:cubicBezTo>
                <a:cubicBezTo>
                  <a:pt x="405522" y="250518"/>
                  <a:pt x="391003" y="265034"/>
                  <a:pt x="373096" y="265030"/>
                </a:cubicBezTo>
                <a:lnTo>
                  <a:pt x="311228" y="265030"/>
                </a:lnTo>
                <a:cubicBezTo>
                  <a:pt x="306453" y="265030"/>
                  <a:pt x="302583" y="268900"/>
                  <a:pt x="302583" y="273675"/>
                </a:cubicBezTo>
                <a:cubicBezTo>
                  <a:pt x="302655" y="277132"/>
                  <a:pt x="304780" y="280214"/>
                  <a:pt x="307986" y="281510"/>
                </a:cubicBezTo>
                <a:lnTo>
                  <a:pt x="370934" y="306635"/>
                </a:lnTo>
                <a:cubicBezTo>
                  <a:pt x="400003" y="318119"/>
                  <a:pt x="418576" y="346790"/>
                  <a:pt x="417173" y="378014"/>
                </a:cubicBezTo>
                <a:close/>
              </a:path>
            </a:pathLst>
          </a:custGeom>
          <a:solidFill>
            <a:srgbClr val="4E88E7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1" name="Rounded Rectangle 40"/>
          <p:cNvSpPr/>
          <p:nvPr/>
        </p:nvSpPr>
        <p:spPr>
          <a:xfrm>
            <a:off x="2951018" y="4741545"/>
            <a:ext cx="648392" cy="526819"/>
          </a:xfrm>
          <a:custGeom>
            <a:avLst/>
            <a:gdLst/>
            <a:ahLst/>
            <a:cxnLst/>
            <a:rect l="0" t="0" r="0" b="0"/>
            <a:pathLst>
              <a:path w="648392" h="526819">
                <a:moveTo>
                  <a:pt x="628130" y="40524"/>
                </a:moveTo>
                <a:lnTo>
                  <a:pt x="607868" y="40524"/>
                </a:lnTo>
                <a:cubicBezTo>
                  <a:pt x="600468" y="40668"/>
                  <a:pt x="594503" y="46632"/>
                  <a:pt x="594360" y="54032"/>
                </a:cubicBezTo>
                <a:lnTo>
                  <a:pt x="594360" y="513310"/>
                </a:lnTo>
                <a:cubicBezTo>
                  <a:pt x="594360" y="520771"/>
                  <a:pt x="588312" y="526819"/>
                  <a:pt x="580851" y="526819"/>
                </a:cubicBezTo>
                <a:lnTo>
                  <a:pt x="405245" y="526819"/>
                </a:lnTo>
                <a:cubicBezTo>
                  <a:pt x="397845" y="526675"/>
                  <a:pt x="391880" y="520710"/>
                  <a:pt x="391737" y="513310"/>
                </a:cubicBezTo>
                <a:lnTo>
                  <a:pt x="391737" y="445770"/>
                </a:lnTo>
                <a:cubicBezTo>
                  <a:pt x="391737" y="408468"/>
                  <a:pt x="361498" y="378229"/>
                  <a:pt x="324196" y="378229"/>
                </a:cubicBezTo>
                <a:cubicBezTo>
                  <a:pt x="286894" y="378229"/>
                  <a:pt x="256655" y="408468"/>
                  <a:pt x="256655" y="445770"/>
                </a:cubicBezTo>
                <a:lnTo>
                  <a:pt x="256655" y="513310"/>
                </a:lnTo>
                <a:cubicBezTo>
                  <a:pt x="256511" y="520710"/>
                  <a:pt x="250547" y="526675"/>
                  <a:pt x="243147" y="526819"/>
                </a:cubicBezTo>
                <a:lnTo>
                  <a:pt x="67540" y="526819"/>
                </a:lnTo>
                <a:cubicBezTo>
                  <a:pt x="60080" y="526819"/>
                  <a:pt x="54032" y="520771"/>
                  <a:pt x="54032" y="513310"/>
                </a:cubicBezTo>
                <a:lnTo>
                  <a:pt x="54032" y="54032"/>
                </a:lnTo>
                <a:cubicBezTo>
                  <a:pt x="53889" y="46632"/>
                  <a:pt x="47924" y="40668"/>
                  <a:pt x="40524" y="40524"/>
                </a:cubicBezTo>
                <a:lnTo>
                  <a:pt x="20262" y="40524"/>
                </a:lnTo>
                <a:cubicBezTo>
                  <a:pt x="9071" y="40524"/>
                  <a:pt x="0" y="31452"/>
                  <a:pt x="0" y="20262"/>
                </a:cubicBezTo>
                <a:cubicBezTo>
                  <a:pt x="0" y="9071"/>
                  <a:pt x="9071" y="0"/>
                  <a:pt x="20262" y="0"/>
                </a:cubicBezTo>
                <a:lnTo>
                  <a:pt x="628130" y="0"/>
                </a:lnTo>
                <a:cubicBezTo>
                  <a:pt x="639260" y="145"/>
                  <a:pt x="648247" y="9132"/>
                  <a:pt x="648392" y="20262"/>
                </a:cubicBezTo>
                <a:cubicBezTo>
                  <a:pt x="648247" y="31392"/>
                  <a:pt x="639260" y="40379"/>
                  <a:pt x="628130" y="40524"/>
                </a:cubicBezTo>
                <a:close/>
                <a:moveTo>
                  <a:pt x="270163" y="303934"/>
                </a:moveTo>
                <a:cubicBezTo>
                  <a:pt x="270163" y="292743"/>
                  <a:pt x="261091" y="283671"/>
                  <a:pt x="249901" y="283671"/>
                </a:cubicBezTo>
                <a:lnTo>
                  <a:pt x="141835" y="283671"/>
                </a:lnTo>
                <a:cubicBezTo>
                  <a:pt x="130645" y="283671"/>
                  <a:pt x="121573" y="292743"/>
                  <a:pt x="121573" y="303934"/>
                </a:cubicBezTo>
                <a:cubicBezTo>
                  <a:pt x="121573" y="315124"/>
                  <a:pt x="130645" y="324196"/>
                  <a:pt x="141835" y="324196"/>
                </a:cubicBezTo>
                <a:lnTo>
                  <a:pt x="249901" y="324196"/>
                </a:lnTo>
                <a:cubicBezTo>
                  <a:pt x="261091" y="324196"/>
                  <a:pt x="270163" y="315124"/>
                  <a:pt x="270163" y="303934"/>
                </a:cubicBezTo>
                <a:close/>
                <a:moveTo>
                  <a:pt x="270163" y="195868"/>
                </a:moveTo>
                <a:cubicBezTo>
                  <a:pt x="270163" y="184678"/>
                  <a:pt x="261091" y="175606"/>
                  <a:pt x="249901" y="175606"/>
                </a:cubicBezTo>
                <a:lnTo>
                  <a:pt x="141835" y="175606"/>
                </a:lnTo>
                <a:cubicBezTo>
                  <a:pt x="130645" y="175606"/>
                  <a:pt x="121573" y="184678"/>
                  <a:pt x="121573" y="195868"/>
                </a:cubicBezTo>
                <a:cubicBezTo>
                  <a:pt x="121573" y="207059"/>
                  <a:pt x="130645" y="216130"/>
                  <a:pt x="141835" y="216130"/>
                </a:cubicBezTo>
                <a:lnTo>
                  <a:pt x="249901" y="216130"/>
                </a:lnTo>
                <a:cubicBezTo>
                  <a:pt x="261091" y="216130"/>
                  <a:pt x="270163" y="207059"/>
                  <a:pt x="270163" y="195868"/>
                </a:cubicBezTo>
                <a:close/>
                <a:moveTo>
                  <a:pt x="270163" y="87803"/>
                </a:moveTo>
                <a:cubicBezTo>
                  <a:pt x="270163" y="76612"/>
                  <a:pt x="261091" y="67540"/>
                  <a:pt x="249901" y="67540"/>
                </a:cubicBezTo>
                <a:lnTo>
                  <a:pt x="141835" y="67540"/>
                </a:lnTo>
                <a:cubicBezTo>
                  <a:pt x="130645" y="67540"/>
                  <a:pt x="121573" y="76612"/>
                  <a:pt x="121573" y="87803"/>
                </a:cubicBezTo>
                <a:cubicBezTo>
                  <a:pt x="121573" y="98993"/>
                  <a:pt x="130645" y="108065"/>
                  <a:pt x="141835" y="108065"/>
                </a:cubicBezTo>
                <a:lnTo>
                  <a:pt x="249901" y="108065"/>
                </a:lnTo>
                <a:cubicBezTo>
                  <a:pt x="261091" y="108065"/>
                  <a:pt x="270163" y="98993"/>
                  <a:pt x="270163" y="87803"/>
                </a:cubicBezTo>
                <a:close/>
                <a:moveTo>
                  <a:pt x="526819" y="303934"/>
                </a:moveTo>
                <a:cubicBezTo>
                  <a:pt x="526819" y="292743"/>
                  <a:pt x="517747" y="283671"/>
                  <a:pt x="506556" y="283671"/>
                </a:cubicBezTo>
                <a:lnTo>
                  <a:pt x="398491" y="283671"/>
                </a:lnTo>
                <a:cubicBezTo>
                  <a:pt x="387300" y="283671"/>
                  <a:pt x="378229" y="292743"/>
                  <a:pt x="378229" y="303934"/>
                </a:cubicBezTo>
                <a:cubicBezTo>
                  <a:pt x="378229" y="315124"/>
                  <a:pt x="387300" y="324196"/>
                  <a:pt x="398491" y="324196"/>
                </a:cubicBezTo>
                <a:lnTo>
                  <a:pt x="506556" y="324196"/>
                </a:lnTo>
                <a:cubicBezTo>
                  <a:pt x="517747" y="324196"/>
                  <a:pt x="526819" y="315124"/>
                  <a:pt x="526819" y="303934"/>
                </a:cubicBezTo>
                <a:close/>
                <a:moveTo>
                  <a:pt x="526819" y="195868"/>
                </a:moveTo>
                <a:cubicBezTo>
                  <a:pt x="526819" y="184678"/>
                  <a:pt x="517747" y="175606"/>
                  <a:pt x="506556" y="175606"/>
                </a:cubicBezTo>
                <a:lnTo>
                  <a:pt x="398491" y="175606"/>
                </a:lnTo>
                <a:cubicBezTo>
                  <a:pt x="387300" y="175606"/>
                  <a:pt x="378229" y="184678"/>
                  <a:pt x="378229" y="195868"/>
                </a:cubicBezTo>
                <a:cubicBezTo>
                  <a:pt x="378229" y="207059"/>
                  <a:pt x="387300" y="216130"/>
                  <a:pt x="398491" y="216130"/>
                </a:cubicBezTo>
                <a:lnTo>
                  <a:pt x="506556" y="216130"/>
                </a:lnTo>
                <a:cubicBezTo>
                  <a:pt x="517747" y="216130"/>
                  <a:pt x="526819" y="207059"/>
                  <a:pt x="526819" y="195868"/>
                </a:cubicBezTo>
                <a:close/>
                <a:moveTo>
                  <a:pt x="506556" y="67540"/>
                </a:moveTo>
                <a:lnTo>
                  <a:pt x="398491" y="67540"/>
                </a:lnTo>
                <a:cubicBezTo>
                  <a:pt x="387300" y="67540"/>
                  <a:pt x="378229" y="76612"/>
                  <a:pt x="378229" y="87803"/>
                </a:cubicBezTo>
                <a:cubicBezTo>
                  <a:pt x="378229" y="98993"/>
                  <a:pt x="387300" y="108065"/>
                  <a:pt x="398491" y="108065"/>
                </a:cubicBezTo>
                <a:lnTo>
                  <a:pt x="506556" y="108065"/>
                </a:lnTo>
                <a:cubicBezTo>
                  <a:pt x="517686" y="107919"/>
                  <a:pt x="526673" y="98932"/>
                  <a:pt x="526819" y="87803"/>
                </a:cubicBezTo>
                <a:cubicBezTo>
                  <a:pt x="526673" y="76673"/>
                  <a:pt x="517686" y="67686"/>
                  <a:pt x="506556" y="67540"/>
                </a:cubicBezTo>
                <a:close/>
              </a:path>
            </a:pathLst>
          </a:custGeom>
          <a:solidFill>
            <a:srgbClr val="E0CB15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2" name="Rounded Rectangle 41"/>
          <p:cNvSpPr/>
          <p:nvPr/>
        </p:nvSpPr>
        <p:spPr>
          <a:xfrm>
            <a:off x="5544589" y="4680758"/>
            <a:ext cx="641638" cy="642178"/>
          </a:xfrm>
          <a:custGeom>
            <a:avLst/>
            <a:gdLst/>
            <a:ahLst/>
            <a:cxnLst/>
            <a:rect l="0" t="0" r="0" b="0"/>
            <a:pathLst>
              <a:path w="641638" h="642178">
                <a:moveTo>
                  <a:pt x="0" y="0"/>
                </a:moveTo>
                <a:moveTo>
                  <a:pt x="438853" y="302042"/>
                </a:moveTo>
                <a:lnTo>
                  <a:pt x="600681" y="301853"/>
                </a:lnTo>
                <a:lnTo>
                  <a:pt x="600817" y="412350"/>
                </a:lnTo>
                <a:lnTo>
                  <a:pt x="438988" y="412539"/>
                </a:lnTo>
                <a:close/>
                <a:moveTo>
                  <a:pt x="641638" y="466572"/>
                </a:moveTo>
                <a:lnTo>
                  <a:pt x="641638" y="628670"/>
                </a:lnTo>
                <a:cubicBezTo>
                  <a:pt x="641638" y="636131"/>
                  <a:pt x="635590" y="642178"/>
                  <a:pt x="628130" y="642178"/>
                </a:cubicBezTo>
                <a:lnTo>
                  <a:pt x="263949" y="642178"/>
                </a:lnTo>
                <a:cubicBezTo>
                  <a:pt x="256489" y="642178"/>
                  <a:pt x="250441" y="636131"/>
                  <a:pt x="250441" y="628670"/>
                </a:cubicBezTo>
                <a:lnTo>
                  <a:pt x="250441" y="534113"/>
                </a:lnTo>
                <a:cubicBezTo>
                  <a:pt x="251078" y="527431"/>
                  <a:pt x="246294" y="521450"/>
                  <a:pt x="239635" y="520605"/>
                </a:cubicBezTo>
                <a:lnTo>
                  <a:pt x="139134" y="520605"/>
                </a:lnTo>
                <a:cubicBezTo>
                  <a:pt x="132475" y="521450"/>
                  <a:pt x="127690" y="527431"/>
                  <a:pt x="128327" y="534113"/>
                </a:cubicBezTo>
                <a:lnTo>
                  <a:pt x="128327" y="628670"/>
                </a:lnTo>
                <a:cubicBezTo>
                  <a:pt x="128327" y="636131"/>
                  <a:pt x="122279" y="642178"/>
                  <a:pt x="114819" y="642178"/>
                </a:cubicBezTo>
                <a:lnTo>
                  <a:pt x="20262" y="642178"/>
                </a:lnTo>
                <a:cubicBezTo>
                  <a:pt x="12801" y="642178"/>
                  <a:pt x="6754" y="636131"/>
                  <a:pt x="6754" y="628670"/>
                </a:cubicBezTo>
                <a:lnTo>
                  <a:pt x="6754" y="419293"/>
                </a:lnTo>
                <a:cubicBezTo>
                  <a:pt x="6743" y="414128"/>
                  <a:pt x="9680" y="409409"/>
                  <a:pt x="14318" y="407136"/>
                </a:cubicBezTo>
                <a:lnTo>
                  <a:pt x="189925" y="319873"/>
                </a:lnTo>
                <a:cubicBezTo>
                  <a:pt x="193937" y="317557"/>
                  <a:pt x="198880" y="317557"/>
                  <a:pt x="202892" y="319873"/>
                </a:cubicBezTo>
                <a:cubicBezTo>
                  <a:pt x="206943" y="322339"/>
                  <a:pt x="209404" y="326748"/>
                  <a:pt x="209376" y="331490"/>
                </a:cubicBezTo>
                <a:lnTo>
                  <a:pt x="209376" y="396600"/>
                </a:lnTo>
                <a:lnTo>
                  <a:pt x="351482" y="319603"/>
                </a:lnTo>
                <a:cubicBezTo>
                  <a:pt x="355673" y="317310"/>
                  <a:pt x="360764" y="317401"/>
                  <a:pt x="364870" y="319843"/>
                </a:cubicBezTo>
                <a:cubicBezTo>
                  <a:pt x="368976" y="322284"/>
                  <a:pt x="371488" y="326713"/>
                  <a:pt x="371475" y="331490"/>
                </a:cubicBezTo>
                <a:lnTo>
                  <a:pt x="371475" y="453064"/>
                </a:lnTo>
                <a:lnTo>
                  <a:pt x="628130" y="453064"/>
                </a:lnTo>
                <a:cubicBezTo>
                  <a:pt x="635590" y="453064"/>
                  <a:pt x="641638" y="459112"/>
                  <a:pt x="641638" y="466572"/>
                </a:cubicBezTo>
                <a:close/>
                <a:moveTo>
                  <a:pt x="459278" y="547621"/>
                </a:moveTo>
                <a:cubicBezTo>
                  <a:pt x="459278" y="536431"/>
                  <a:pt x="450206" y="527359"/>
                  <a:pt x="439015" y="527359"/>
                </a:cubicBezTo>
                <a:lnTo>
                  <a:pt x="411999" y="527359"/>
                </a:lnTo>
                <a:cubicBezTo>
                  <a:pt x="400809" y="527359"/>
                  <a:pt x="391737" y="536431"/>
                  <a:pt x="391737" y="547621"/>
                </a:cubicBezTo>
                <a:cubicBezTo>
                  <a:pt x="391737" y="558812"/>
                  <a:pt x="400809" y="567883"/>
                  <a:pt x="411999" y="567883"/>
                </a:cubicBezTo>
                <a:lnTo>
                  <a:pt x="439015" y="567883"/>
                </a:lnTo>
                <a:cubicBezTo>
                  <a:pt x="450206" y="567883"/>
                  <a:pt x="459278" y="558812"/>
                  <a:pt x="459278" y="547621"/>
                </a:cubicBezTo>
                <a:close/>
                <a:moveTo>
                  <a:pt x="567343" y="547621"/>
                </a:moveTo>
                <a:cubicBezTo>
                  <a:pt x="567343" y="536431"/>
                  <a:pt x="558271" y="527359"/>
                  <a:pt x="547081" y="527359"/>
                </a:cubicBezTo>
                <a:lnTo>
                  <a:pt x="520065" y="527359"/>
                </a:lnTo>
                <a:cubicBezTo>
                  <a:pt x="508874" y="527359"/>
                  <a:pt x="499802" y="536431"/>
                  <a:pt x="499802" y="547621"/>
                </a:cubicBezTo>
                <a:cubicBezTo>
                  <a:pt x="499802" y="558812"/>
                  <a:pt x="508874" y="567883"/>
                  <a:pt x="520065" y="567883"/>
                </a:cubicBezTo>
                <a:lnTo>
                  <a:pt x="547081" y="567883"/>
                </a:lnTo>
                <a:cubicBezTo>
                  <a:pt x="558271" y="567883"/>
                  <a:pt x="567343" y="558812"/>
                  <a:pt x="567343" y="547621"/>
                </a:cubicBezTo>
                <a:close/>
                <a:moveTo>
                  <a:pt x="574097" y="148049"/>
                </a:moveTo>
                <a:lnTo>
                  <a:pt x="594360" y="261518"/>
                </a:lnTo>
                <a:lnTo>
                  <a:pt x="445499" y="261518"/>
                </a:lnTo>
                <a:lnTo>
                  <a:pt x="465491" y="148049"/>
                </a:lnTo>
                <a:cubicBezTo>
                  <a:pt x="455623" y="139115"/>
                  <a:pt x="448107" y="127888"/>
                  <a:pt x="443608" y="115359"/>
                </a:cubicBezTo>
                <a:lnTo>
                  <a:pt x="270163" y="115359"/>
                </a:lnTo>
                <a:lnTo>
                  <a:pt x="270163" y="61327"/>
                </a:lnTo>
                <a:lnTo>
                  <a:pt x="443608" y="61327"/>
                </a:lnTo>
                <a:cubicBezTo>
                  <a:pt x="456723" y="24045"/>
                  <a:pt x="494815" y="1658"/>
                  <a:pt x="533767" y="8340"/>
                </a:cubicBezTo>
                <a:cubicBezTo>
                  <a:pt x="572719" y="15021"/>
                  <a:pt x="601172" y="48822"/>
                  <a:pt x="601114" y="88343"/>
                </a:cubicBezTo>
                <a:cubicBezTo>
                  <a:pt x="600915" y="111161"/>
                  <a:pt x="591106" y="132838"/>
                  <a:pt x="574097" y="148049"/>
                </a:cubicBezTo>
                <a:close/>
                <a:moveTo>
                  <a:pt x="493048" y="88343"/>
                </a:moveTo>
                <a:cubicBezTo>
                  <a:pt x="493048" y="103264"/>
                  <a:pt x="505144" y="115359"/>
                  <a:pt x="520065" y="115359"/>
                </a:cubicBezTo>
                <a:cubicBezTo>
                  <a:pt x="534985" y="115359"/>
                  <a:pt x="547081" y="103264"/>
                  <a:pt x="547081" y="88343"/>
                </a:cubicBezTo>
                <a:cubicBezTo>
                  <a:pt x="547081" y="73422"/>
                  <a:pt x="534985" y="61327"/>
                  <a:pt x="520065" y="61327"/>
                </a:cubicBezTo>
                <a:cubicBezTo>
                  <a:pt x="505144" y="61327"/>
                  <a:pt x="493048" y="73422"/>
                  <a:pt x="493048" y="88343"/>
                </a:cubicBezTo>
                <a:close/>
                <a:moveTo>
                  <a:pt x="260167" y="272595"/>
                </a:moveTo>
                <a:cubicBezTo>
                  <a:pt x="248366" y="282540"/>
                  <a:pt x="230915" y="281797"/>
                  <a:pt x="220003" y="270884"/>
                </a:cubicBezTo>
                <a:cubicBezTo>
                  <a:pt x="209090" y="259971"/>
                  <a:pt x="208346" y="242521"/>
                  <a:pt x="218292" y="230719"/>
                </a:cubicBezTo>
                <a:lnTo>
                  <a:pt x="239364" y="209646"/>
                </a:lnTo>
                <a:lnTo>
                  <a:pt x="189114" y="169392"/>
                </a:lnTo>
                <a:lnTo>
                  <a:pt x="162098" y="169392"/>
                </a:lnTo>
                <a:lnTo>
                  <a:pt x="111847" y="209646"/>
                </a:lnTo>
                <a:lnTo>
                  <a:pt x="132920" y="230719"/>
                </a:lnTo>
                <a:cubicBezTo>
                  <a:pt x="142865" y="242521"/>
                  <a:pt x="142122" y="259971"/>
                  <a:pt x="131209" y="270884"/>
                </a:cubicBezTo>
                <a:cubicBezTo>
                  <a:pt x="120296" y="281797"/>
                  <a:pt x="102846" y="282540"/>
                  <a:pt x="91045" y="272595"/>
                </a:cubicBezTo>
                <a:lnTo>
                  <a:pt x="46468" y="228018"/>
                </a:lnTo>
                <a:cubicBezTo>
                  <a:pt x="40330" y="222131"/>
                  <a:pt x="37157" y="213802"/>
                  <a:pt x="37822" y="205324"/>
                </a:cubicBezTo>
                <a:cubicBezTo>
                  <a:pt x="38162" y="196843"/>
                  <a:pt x="42213" y="188939"/>
                  <a:pt x="48899" y="183711"/>
                </a:cubicBezTo>
                <a:lnTo>
                  <a:pt x="121573" y="125626"/>
                </a:lnTo>
                <a:lnTo>
                  <a:pt x="121573" y="63488"/>
                </a:lnTo>
                <a:cubicBezTo>
                  <a:pt x="120481" y="35991"/>
                  <a:pt x="139464" y="11748"/>
                  <a:pt x="166420" y="6213"/>
                </a:cubicBezTo>
                <a:cubicBezTo>
                  <a:pt x="182261" y="3479"/>
                  <a:pt x="198498" y="7940"/>
                  <a:pt x="210718" y="18384"/>
                </a:cubicBezTo>
                <a:cubicBezTo>
                  <a:pt x="222938" y="28829"/>
                  <a:pt x="229873" y="44172"/>
                  <a:pt x="229639" y="60246"/>
                </a:cubicBezTo>
                <a:lnTo>
                  <a:pt x="229639" y="125626"/>
                </a:lnTo>
                <a:lnTo>
                  <a:pt x="302313" y="183711"/>
                </a:lnTo>
                <a:cubicBezTo>
                  <a:pt x="308999" y="188940"/>
                  <a:pt x="313049" y="196843"/>
                  <a:pt x="313389" y="205324"/>
                </a:cubicBezTo>
                <a:cubicBezTo>
                  <a:pt x="313906" y="213780"/>
                  <a:pt x="310756" y="222049"/>
                  <a:pt x="304744" y="228018"/>
                </a:cubicBezTo>
                <a:close/>
              </a:path>
            </a:pathLst>
          </a:custGeom>
          <a:solidFill>
            <a:srgbClr val="DE8431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3" name="TextBox 42"/>
          <p:cNvSpPr txBox="1"/>
          <p:nvPr/>
        </p:nvSpPr>
        <p:spPr>
          <a:xfrm>
            <a:off x="2783967" y="857942"/>
            <a:ext cx="3255471" cy="31519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700" b="1">
                <a:solidFill>
                  <a:srgbClr val="484848"/>
                </a:solidFill>
                <a:latin typeface="Shantell Sans"/>
              </a:rPr>
              <a:t>Investment Potential Analysis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51320" y="1357745"/>
            <a:ext cx="932064" cy="79428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300" b="1">
                <a:solidFill>
                  <a:srgbClr val="4E88E7"/>
                </a:solidFill>
                <a:latin typeface="Shantell Sans"/>
              </a:rPr>
              <a:t>Innovative
Fintech
Platform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83427" y="1898072"/>
            <a:ext cx="1013113" cy="5295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300" b="1">
                <a:solidFill>
                  <a:srgbClr val="3CC583"/>
                </a:solidFill>
                <a:latin typeface="Shantell Sans"/>
              </a:rPr>
              <a:t>Niche Tech
Solution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51320" y="2136717"/>
            <a:ext cx="1080654" cy="94557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 b="0">
                <a:solidFill>
                  <a:srgbClr val="484848"/>
                </a:solidFill>
                <a:latin typeface="Shantell Sans"/>
              </a:rPr>
              <a:t>Combines high
scalability with
advanced
technology
integration.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33987" y="2460913"/>
            <a:ext cx="1269769" cy="5673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000" b="0">
                <a:solidFill>
                  <a:srgbClr val="484848"/>
                </a:solidFill>
                <a:latin typeface="Shantell Sans"/>
              </a:rPr>
              <a:t>Offers specialized
technology but
lacks scalability.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99457" y="4491643"/>
            <a:ext cx="999605" cy="79428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300" b="1">
                <a:solidFill>
                  <a:srgbClr val="E0CB15"/>
                </a:solidFill>
                <a:latin typeface="Shantell Sans"/>
              </a:rPr>
              <a:t>Traditional
Investment
Firm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51320" y="4491643"/>
            <a:ext cx="1202228" cy="5295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300" b="1">
                <a:solidFill>
                  <a:srgbClr val="DE8431"/>
                </a:solidFill>
                <a:latin typeface="Shantell Sans"/>
              </a:rPr>
              <a:t>Scalable but
Basic Service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751320" y="5054484"/>
            <a:ext cx="1256260" cy="94557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 b="0">
                <a:solidFill>
                  <a:srgbClr val="484848"/>
                </a:solidFill>
                <a:latin typeface="Shantell Sans"/>
              </a:rPr>
              <a:t>Provides scalable
services with
minimal
technology
integration.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07472" y="5243599"/>
            <a:ext cx="1269769" cy="75645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000" b="0">
                <a:solidFill>
                  <a:srgbClr val="484848"/>
                </a:solidFill>
                <a:latin typeface="Shantell Sans"/>
              </a:rPr>
              <a:t>Relies on
traditional
methods with
limited scalability.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875972" y="2396751"/>
            <a:ext cx="2453982" cy="2743831"/>
            <a:chOff x="1440872" y="1808221"/>
            <a:chExt cx="2453982" cy="2743831"/>
          </a:xfrm>
        </p:grpSpPr>
        <p:sp>
          <p:nvSpPr>
            <p:cNvPr id="2" name="Rounded Rectangle 1"/>
            <p:cNvSpPr/>
            <p:nvPr/>
          </p:nvSpPr>
          <p:spPr>
            <a:xfrm>
              <a:off x="1440872" y="1808221"/>
              <a:ext cx="1612726" cy="1478769"/>
            </a:xfrm>
            <a:custGeom>
              <a:avLst/>
              <a:gdLst/>
              <a:ahLst/>
              <a:cxnLst/>
              <a:rect l="0" t="0" r="0" b="0"/>
              <a:pathLst>
                <a:path w="1612726" h="1478769">
                  <a:moveTo>
                    <a:pt x="1612726" y="295078"/>
                  </a:moveTo>
                  <a:lnTo>
                    <a:pt x="1478470" y="415151"/>
                  </a:lnTo>
                  <a:lnTo>
                    <a:pt x="1299862" y="371024"/>
                  </a:lnTo>
                  <a:lnTo>
                    <a:pt x="1253484" y="412449"/>
                  </a:lnTo>
                  <a:lnTo>
                    <a:pt x="1432092" y="456576"/>
                  </a:lnTo>
                  <a:lnTo>
                    <a:pt x="1297911" y="576649"/>
                  </a:lnTo>
                  <a:lnTo>
                    <a:pt x="1119302" y="532522"/>
                  </a:lnTo>
                  <a:lnTo>
                    <a:pt x="178568" y="1372038"/>
                  </a:lnTo>
                  <a:cubicBezTo>
                    <a:pt x="179580" y="1377442"/>
                    <a:pt x="180109" y="1383017"/>
                    <a:pt x="180109" y="1388714"/>
                  </a:cubicBezTo>
                  <a:cubicBezTo>
                    <a:pt x="180109" y="1438450"/>
                    <a:pt x="139790" y="1478769"/>
                    <a:pt x="90054" y="1478769"/>
                  </a:cubicBezTo>
                  <a:cubicBezTo>
                    <a:pt x="40318" y="1478769"/>
                    <a:pt x="0" y="1438450"/>
                    <a:pt x="0" y="1388714"/>
                  </a:cubicBezTo>
                  <a:cubicBezTo>
                    <a:pt x="0" y="1338979"/>
                    <a:pt x="40318" y="1298660"/>
                    <a:pt x="90054" y="1298660"/>
                  </a:cubicBezTo>
                  <a:cubicBezTo>
                    <a:pt x="100494" y="1298660"/>
                    <a:pt x="110518" y="1300436"/>
                    <a:pt x="119842" y="1303703"/>
                  </a:cubicBezTo>
                  <a:lnTo>
                    <a:pt x="1058215" y="466332"/>
                  </a:lnTo>
                  <a:lnTo>
                    <a:pt x="1033901" y="281570"/>
                  </a:lnTo>
                  <a:lnTo>
                    <a:pt x="1168157" y="161497"/>
                  </a:lnTo>
                  <a:lnTo>
                    <a:pt x="1192472" y="346259"/>
                  </a:lnTo>
                  <a:lnTo>
                    <a:pt x="1238850" y="304759"/>
                  </a:lnTo>
                  <a:lnTo>
                    <a:pt x="1214460" y="120072"/>
                  </a:lnTo>
                  <a:lnTo>
                    <a:pt x="1348716" y="0"/>
                  </a:lnTo>
                  <a:lnTo>
                    <a:pt x="1380010" y="23759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414597" y="1841636"/>
              <a:ext cx="480257" cy="2710416"/>
            </a:xfrm>
            <a:custGeom>
              <a:avLst/>
              <a:gdLst/>
              <a:ahLst/>
              <a:cxnLst/>
              <a:rect l="0" t="0" r="0" b="0"/>
              <a:pathLst>
                <a:path w="480257" h="2710416">
                  <a:moveTo>
                    <a:pt x="18052" y="15399"/>
                  </a:moveTo>
                  <a:lnTo>
                    <a:pt x="22030" y="11421"/>
                  </a:lnTo>
                  <a:cubicBezTo>
                    <a:pt x="25613" y="7690"/>
                    <a:pt x="29068" y="3881"/>
                    <a:pt x="32395" y="0"/>
                  </a:cubicBezTo>
                  <a:cubicBezTo>
                    <a:pt x="156077" y="166366"/>
                    <a:pt x="257561" y="350215"/>
                    <a:pt x="332464" y="547165"/>
                  </a:cubicBezTo>
                  <a:cubicBezTo>
                    <a:pt x="323149" y="548406"/>
                    <a:pt x="313813" y="550144"/>
                    <a:pt x="304488" y="552396"/>
                  </a:cubicBezTo>
                  <a:lnTo>
                    <a:pt x="304469" y="552402"/>
                  </a:lnTo>
                  <a:cubicBezTo>
                    <a:pt x="302299" y="552925"/>
                    <a:pt x="300129" y="553449"/>
                    <a:pt x="297959" y="554047"/>
                  </a:cubicBezTo>
                  <a:cubicBezTo>
                    <a:pt x="294602" y="554952"/>
                    <a:pt x="291276" y="555916"/>
                    <a:pt x="287983" y="556938"/>
                  </a:cubicBezTo>
                  <a:cubicBezTo>
                    <a:pt x="215566" y="368238"/>
                    <a:pt x="118228" y="191887"/>
                    <a:pt x="0" y="31914"/>
                  </a:cubicBezTo>
                  <a:cubicBezTo>
                    <a:pt x="6205" y="26734"/>
                    <a:pt x="12228" y="21223"/>
                    <a:pt x="18052" y="15399"/>
                  </a:cubicBezTo>
                  <a:close/>
                  <a:moveTo>
                    <a:pt x="480257" y="1355298"/>
                  </a:moveTo>
                  <a:cubicBezTo>
                    <a:pt x="480257" y="1452635"/>
                    <a:pt x="474141" y="1548543"/>
                    <a:pt x="462273" y="1642659"/>
                  </a:cubicBezTo>
                  <a:cubicBezTo>
                    <a:pt x="456118" y="1640368"/>
                    <a:pt x="449835" y="1638285"/>
                    <a:pt x="443433" y="1636420"/>
                  </a:cubicBezTo>
                  <a:cubicBezTo>
                    <a:pt x="441482" y="1635819"/>
                    <a:pt x="439607" y="1635294"/>
                    <a:pt x="437656" y="1634769"/>
                  </a:cubicBezTo>
                  <a:cubicBezTo>
                    <a:pt x="431259" y="1633031"/>
                    <a:pt x="424845" y="1631548"/>
                    <a:pt x="418431" y="1630312"/>
                  </a:cubicBezTo>
                  <a:cubicBezTo>
                    <a:pt x="429520" y="1540195"/>
                    <a:pt x="435230" y="1448414"/>
                    <a:pt x="435230" y="1355298"/>
                  </a:cubicBezTo>
                  <a:cubicBezTo>
                    <a:pt x="435230" y="1262236"/>
                    <a:pt x="429527" y="1170504"/>
                    <a:pt x="418450" y="1080436"/>
                  </a:cubicBezTo>
                  <a:cubicBezTo>
                    <a:pt x="424890" y="1079202"/>
                    <a:pt x="431339" y="1077729"/>
                    <a:pt x="437769" y="1075988"/>
                  </a:cubicBezTo>
                  <a:lnTo>
                    <a:pt x="437777" y="1075987"/>
                  </a:lnTo>
                  <a:cubicBezTo>
                    <a:pt x="439725" y="1075462"/>
                    <a:pt x="441674" y="1074937"/>
                    <a:pt x="443622" y="1074262"/>
                  </a:cubicBezTo>
                  <a:cubicBezTo>
                    <a:pt x="449965" y="1072415"/>
                    <a:pt x="456190" y="1070353"/>
                    <a:pt x="462292" y="1068087"/>
                  </a:cubicBezTo>
                  <a:cubicBezTo>
                    <a:pt x="474148" y="1162155"/>
                    <a:pt x="480257" y="1258013"/>
                    <a:pt x="480257" y="1355298"/>
                  </a:cubicBezTo>
                  <a:close/>
                  <a:moveTo>
                    <a:pt x="32529" y="2710416"/>
                  </a:moveTo>
                  <a:cubicBezTo>
                    <a:pt x="29312" y="2706671"/>
                    <a:pt x="25974" y="2702993"/>
                    <a:pt x="22518" y="2699388"/>
                  </a:cubicBezTo>
                  <a:cubicBezTo>
                    <a:pt x="21167" y="2697962"/>
                    <a:pt x="19816" y="2696612"/>
                    <a:pt x="18390" y="2695186"/>
                  </a:cubicBezTo>
                  <a:cubicBezTo>
                    <a:pt x="12513" y="2689308"/>
                    <a:pt x="6406" y="2683744"/>
                    <a:pt x="125" y="2678512"/>
                  </a:cubicBezTo>
                  <a:cubicBezTo>
                    <a:pt x="118258" y="2518637"/>
                    <a:pt x="215528" y="2342408"/>
                    <a:pt x="287912" y="2153845"/>
                  </a:cubicBezTo>
                  <a:cubicBezTo>
                    <a:pt x="291192" y="2154857"/>
                    <a:pt x="294505" y="2155812"/>
                    <a:pt x="297846" y="2156710"/>
                  </a:cubicBezTo>
                  <a:cubicBezTo>
                    <a:pt x="298325" y="2156839"/>
                    <a:pt x="298809" y="2156968"/>
                    <a:pt x="299294" y="2157096"/>
                  </a:cubicBezTo>
                  <a:cubicBezTo>
                    <a:pt x="300787" y="2157489"/>
                    <a:pt x="302302" y="2157872"/>
                    <a:pt x="303774" y="2158211"/>
                  </a:cubicBezTo>
                  <a:cubicBezTo>
                    <a:pt x="313316" y="2160542"/>
                    <a:pt x="322868" y="2162334"/>
                    <a:pt x="332398" y="2163605"/>
                  </a:cubicBezTo>
                  <a:cubicBezTo>
                    <a:pt x="257528" y="2360418"/>
                    <a:pt x="156114" y="2544147"/>
                    <a:pt x="32529" y="2710416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440872" y="1808221"/>
              <a:ext cx="1612726" cy="1478769"/>
            </a:xfrm>
            <a:custGeom>
              <a:avLst/>
              <a:gdLst/>
              <a:ahLst/>
              <a:cxnLst/>
              <a:rect l="0" t="0" r="0" b="0"/>
              <a:pathLst>
                <a:path w="1612726" h="1478769">
                  <a:moveTo>
                    <a:pt x="1612726" y="295078"/>
                  </a:moveTo>
                  <a:lnTo>
                    <a:pt x="1478470" y="415151"/>
                  </a:lnTo>
                  <a:lnTo>
                    <a:pt x="1299862" y="371024"/>
                  </a:lnTo>
                  <a:lnTo>
                    <a:pt x="1253484" y="412449"/>
                  </a:lnTo>
                  <a:lnTo>
                    <a:pt x="1432092" y="456576"/>
                  </a:lnTo>
                  <a:lnTo>
                    <a:pt x="1297911" y="576649"/>
                  </a:lnTo>
                  <a:lnTo>
                    <a:pt x="1119302" y="532522"/>
                  </a:lnTo>
                  <a:lnTo>
                    <a:pt x="178568" y="1372038"/>
                  </a:lnTo>
                  <a:cubicBezTo>
                    <a:pt x="179580" y="1377442"/>
                    <a:pt x="180109" y="1383017"/>
                    <a:pt x="180109" y="1388714"/>
                  </a:cubicBezTo>
                  <a:cubicBezTo>
                    <a:pt x="180109" y="1438450"/>
                    <a:pt x="139790" y="1478769"/>
                    <a:pt x="90054" y="1478769"/>
                  </a:cubicBezTo>
                  <a:cubicBezTo>
                    <a:pt x="40318" y="1478769"/>
                    <a:pt x="0" y="1438450"/>
                    <a:pt x="0" y="1388714"/>
                  </a:cubicBezTo>
                  <a:cubicBezTo>
                    <a:pt x="0" y="1338979"/>
                    <a:pt x="40318" y="1298660"/>
                    <a:pt x="90054" y="1298660"/>
                  </a:cubicBezTo>
                  <a:cubicBezTo>
                    <a:pt x="100494" y="1298660"/>
                    <a:pt x="110518" y="1300436"/>
                    <a:pt x="119842" y="1303703"/>
                  </a:cubicBezTo>
                  <a:lnTo>
                    <a:pt x="1058215" y="466332"/>
                  </a:lnTo>
                  <a:lnTo>
                    <a:pt x="1033901" y="281570"/>
                  </a:lnTo>
                  <a:lnTo>
                    <a:pt x="1168157" y="161497"/>
                  </a:lnTo>
                  <a:lnTo>
                    <a:pt x="1192472" y="346259"/>
                  </a:lnTo>
                  <a:lnTo>
                    <a:pt x="1238850" y="304759"/>
                  </a:lnTo>
                  <a:lnTo>
                    <a:pt x="1214460" y="120072"/>
                  </a:lnTo>
                  <a:lnTo>
                    <a:pt x="1348716" y="0"/>
                  </a:lnTo>
                  <a:lnTo>
                    <a:pt x="1380010" y="237593"/>
                  </a:lnTo>
                  <a:close/>
                </a:path>
              </a:pathLst>
            </a:custGeom>
            <a:noFill/>
            <a:ln w="1125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414597" y="1841636"/>
              <a:ext cx="480257" cy="2710416"/>
            </a:xfrm>
            <a:custGeom>
              <a:avLst/>
              <a:gdLst/>
              <a:ahLst/>
              <a:cxnLst/>
              <a:rect l="0" t="0" r="0" b="0"/>
              <a:pathLst>
                <a:path w="480257" h="2710416">
                  <a:moveTo>
                    <a:pt x="18052" y="15399"/>
                  </a:moveTo>
                  <a:lnTo>
                    <a:pt x="22030" y="11421"/>
                  </a:lnTo>
                  <a:cubicBezTo>
                    <a:pt x="25613" y="7690"/>
                    <a:pt x="29068" y="3881"/>
                    <a:pt x="32395" y="0"/>
                  </a:cubicBezTo>
                  <a:cubicBezTo>
                    <a:pt x="156077" y="166366"/>
                    <a:pt x="257561" y="350215"/>
                    <a:pt x="332464" y="547165"/>
                  </a:cubicBezTo>
                  <a:cubicBezTo>
                    <a:pt x="323149" y="548406"/>
                    <a:pt x="313813" y="550144"/>
                    <a:pt x="304488" y="552396"/>
                  </a:cubicBezTo>
                  <a:lnTo>
                    <a:pt x="304469" y="552402"/>
                  </a:lnTo>
                  <a:cubicBezTo>
                    <a:pt x="302299" y="552925"/>
                    <a:pt x="300129" y="553449"/>
                    <a:pt x="297959" y="554047"/>
                  </a:cubicBezTo>
                  <a:cubicBezTo>
                    <a:pt x="294602" y="554952"/>
                    <a:pt x="291276" y="555916"/>
                    <a:pt x="287983" y="556938"/>
                  </a:cubicBezTo>
                  <a:cubicBezTo>
                    <a:pt x="215566" y="368238"/>
                    <a:pt x="118228" y="191887"/>
                    <a:pt x="0" y="31914"/>
                  </a:cubicBezTo>
                  <a:cubicBezTo>
                    <a:pt x="6205" y="26734"/>
                    <a:pt x="12228" y="21223"/>
                    <a:pt x="18052" y="15399"/>
                  </a:cubicBezTo>
                  <a:close/>
                  <a:moveTo>
                    <a:pt x="480257" y="1355298"/>
                  </a:moveTo>
                  <a:cubicBezTo>
                    <a:pt x="480257" y="1452635"/>
                    <a:pt x="474141" y="1548543"/>
                    <a:pt x="462273" y="1642659"/>
                  </a:cubicBezTo>
                  <a:cubicBezTo>
                    <a:pt x="456118" y="1640368"/>
                    <a:pt x="449835" y="1638285"/>
                    <a:pt x="443433" y="1636420"/>
                  </a:cubicBezTo>
                  <a:cubicBezTo>
                    <a:pt x="441482" y="1635819"/>
                    <a:pt x="439607" y="1635294"/>
                    <a:pt x="437656" y="1634769"/>
                  </a:cubicBezTo>
                  <a:cubicBezTo>
                    <a:pt x="431259" y="1633031"/>
                    <a:pt x="424845" y="1631548"/>
                    <a:pt x="418431" y="1630312"/>
                  </a:cubicBezTo>
                  <a:cubicBezTo>
                    <a:pt x="429520" y="1540195"/>
                    <a:pt x="435230" y="1448414"/>
                    <a:pt x="435230" y="1355298"/>
                  </a:cubicBezTo>
                  <a:cubicBezTo>
                    <a:pt x="435230" y="1262236"/>
                    <a:pt x="429527" y="1170504"/>
                    <a:pt x="418450" y="1080436"/>
                  </a:cubicBezTo>
                  <a:cubicBezTo>
                    <a:pt x="424890" y="1079202"/>
                    <a:pt x="431339" y="1077729"/>
                    <a:pt x="437769" y="1075988"/>
                  </a:cubicBezTo>
                  <a:lnTo>
                    <a:pt x="437777" y="1075987"/>
                  </a:lnTo>
                  <a:cubicBezTo>
                    <a:pt x="439725" y="1075462"/>
                    <a:pt x="441674" y="1074937"/>
                    <a:pt x="443622" y="1074262"/>
                  </a:cubicBezTo>
                  <a:cubicBezTo>
                    <a:pt x="449965" y="1072415"/>
                    <a:pt x="456190" y="1070353"/>
                    <a:pt x="462292" y="1068087"/>
                  </a:cubicBezTo>
                  <a:cubicBezTo>
                    <a:pt x="474148" y="1162155"/>
                    <a:pt x="480257" y="1258013"/>
                    <a:pt x="480257" y="1355298"/>
                  </a:cubicBezTo>
                  <a:close/>
                  <a:moveTo>
                    <a:pt x="32529" y="2710416"/>
                  </a:moveTo>
                  <a:cubicBezTo>
                    <a:pt x="29312" y="2706671"/>
                    <a:pt x="25974" y="2702993"/>
                    <a:pt x="22518" y="2699388"/>
                  </a:cubicBezTo>
                  <a:cubicBezTo>
                    <a:pt x="21167" y="2697962"/>
                    <a:pt x="19816" y="2696612"/>
                    <a:pt x="18390" y="2695186"/>
                  </a:cubicBezTo>
                  <a:cubicBezTo>
                    <a:pt x="12513" y="2689308"/>
                    <a:pt x="6406" y="2683744"/>
                    <a:pt x="125" y="2678512"/>
                  </a:cubicBezTo>
                  <a:cubicBezTo>
                    <a:pt x="118258" y="2518637"/>
                    <a:pt x="215528" y="2342408"/>
                    <a:pt x="287912" y="2153845"/>
                  </a:cubicBezTo>
                  <a:cubicBezTo>
                    <a:pt x="291192" y="2154857"/>
                    <a:pt x="294505" y="2155812"/>
                    <a:pt x="297846" y="2156710"/>
                  </a:cubicBezTo>
                  <a:cubicBezTo>
                    <a:pt x="298325" y="2156839"/>
                    <a:pt x="298809" y="2156968"/>
                    <a:pt x="299294" y="2157096"/>
                  </a:cubicBezTo>
                  <a:cubicBezTo>
                    <a:pt x="300787" y="2157489"/>
                    <a:pt x="302302" y="2157872"/>
                    <a:pt x="303774" y="2158211"/>
                  </a:cubicBezTo>
                  <a:cubicBezTo>
                    <a:pt x="313316" y="2160542"/>
                    <a:pt x="322868" y="2162334"/>
                    <a:pt x="332398" y="2163605"/>
                  </a:cubicBezTo>
                  <a:cubicBezTo>
                    <a:pt x="257528" y="2360418"/>
                    <a:pt x="156114" y="2544147"/>
                    <a:pt x="32529" y="2710416"/>
                  </a:cubicBezTo>
                  <a:close/>
                </a:path>
              </a:pathLst>
            </a:custGeom>
            <a:noFill/>
            <a:ln w="1125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795318" y="2616860"/>
            <a:ext cx="3178287" cy="2996067"/>
            <a:chOff x="360218" y="2028330"/>
            <a:chExt cx="3178287" cy="2996067"/>
          </a:xfrm>
        </p:grpSpPr>
        <p:sp>
          <p:nvSpPr>
            <p:cNvPr id="7" name="Rounded Rectangle 6"/>
            <p:cNvSpPr/>
            <p:nvPr/>
          </p:nvSpPr>
          <p:spPr>
            <a:xfrm>
              <a:off x="360218" y="2028330"/>
              <a:ext cx="2341418" cy="2341418"/>
            </a:xfrm>
            <a:custGeom>
              <a:avLst/>
              <a:gdLst/>
              <a:ahLst/>
              <a:cxnLst/>
              <a:rect l="0" t="0" r="0" b="0"/>
              <a:pathLst>
                <a:path w="2341418" h="2341418">
                  <a:moveTo>
                    <a:pt x="2341418" y="1170709"/>
                  </a:moveTo>
                  <a:cubicBezTo>
                    <a:pt x="2341418" y="1817300"/>
                    <a:pt x="1817300" y="2341418"/>
                    <a:pt x="1170709" y="2341418"/>
                  </a:cubicBezTo>
                  <a:cubicBezTo>
                    <a:pt x="524117" y="2341418"/>
                    <a:pt x="0" y="1817375"/>
                    <a:pt x="0" y="1170709"/>
                  </a:cubicBezTo>
                  <a:cubicBezTo>
                    <a:pt x="0" y="524042"/>
                    <a:pt x="524117" y="0"/>
                    <a:pt x="1170709" y="0"/>
                  </a:cubicBezTo>
                  <a:cubicBezTo>
                    <a:pt x="1484999" y="0"/>
                    <a:pt x="1770397" y="123825"/>
                    <a:pt x="1980674" y="325397"/>
                  </a:cubicBezTo>
                  <a:lnTo>
                    <a:pt x="1845968" y="445920"/>
                  </a:lnTo>
                  <a:cubicBezTo>
                    <a:pt x="1669010" y="281045"/>
                    <a:pt x="1431642" y="180109"/>
                    <a:pt x="1170709" y="180109"/>
                  </a:cubicBezTo>
                  <a:cubicBezTo>
                    <a:pt x="623627" y="180109"/>
                    <a:pt x="180109" y="623702"/>
                    <a:pt x="180109" y="1170709"/>
                  </a:cubicBezTo>
                  <a:cubicBezTo>
                    <a:pt x="180109" y="1717715"/>
                    <a:pt x="623627" y="2161309"/>
                    <a:pt x="1170709" y="2161309"/>
                  </a:cubicBezTo>
                  <a:cubicBezTo>
                    <a:pt x="1717790" y="2161309"/>
                    <a:pt x="2161309" y="1717790"/>
                    <a:pt x="2161309" y="1170709"/>
                  </a:cubicBezTo>
                  <a:cubicBezTo>
                    <a:pt x="2161309" y="949400"/>
                    <a:pt x="2088665" y="745051"/>
                    <a:pt x="1966040" y="580101"/>
                  </a:cubicBezTo>
                  <a:lnTo>
                    <a:pt x="2100747" y="459578"/>
                  </a:lnTo>
                  <a:cubicBezTo>
                    <a:pt x="2251738" y="656722"/>
                    <a:pt x="2341418" y="903247"/>
                    <a:pt x="2341418" y="1170709"/>
                  </a:cubicBezTo>
                  <a:close/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945421" y="4432214"/>
              <a:ext cx="593084" cy="592183"/>
            </a:xfrm>
            <a:custGeom>
              <a:avLst/>
              <a:gdLst/>
              <a:ahLst/>
              <a:cxnLst/>
              <a:rect l="0" t="0" r="0" b="0"/>
              <a:pathLst>
                <a:path w="593084" h="592183">
                  <a:moveTo>
                    <a:pt x="487570" y="486669"/>
                  </a:moveTo>
                  <a:cubicBezTo>
                    <a:pt x="382056" y="592183"/>
                    <a:pt x="210952" y="592183"/>
                    <a:pt x="105513" y="486669"/>
                  </a:cubicBezTo>
                  <a:cubicBezTo>
                    <a:pt x="0" y="381155"/>
                    <a:pt x="0" y="210052"/>
                    <a:pt x="105513" y="104613"/>
                  </a:cubicBezTo>
                  <a:cubicBezTo>
                    <a:pt x="201421" y="8630"/>
                    <a:pt x="351663" y="0"/>
                    <a:pt x="457402" y="78572"/>
                  </a:cubicBezTo>
                  <a:cubicBezTo>
                    <a:pt x="467908" y="86377"/>
                    <a:pt x="478039" y="95082"/>
                    <a:pt x="487570" y="104613"/>
                  </a:cubicBezTo>
                  <a:cubicBezTo>
                    <a:pt x="488996" y="106039"/>
                    <a:pt x="490346" y="107390"/>
                    <a:pt x="491697" y="108815"/>
                  </a:cubicBezTo>
                  <a:cubicBezTo>
                    <a:pt x="593084" y="214554"/>
                    <a:pt x="591658" y="382581"/>
                    <a:pt x="487570" y="486669"/>
                  </a:cubicBezTo>
                  <a:close/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60218" y="2028330"/>
              <a:ext cx="2341418" cy="2341418"/>
            </a:xfrm>
            <a:custGeom>
              <a:avLst/>
              <a:gdLst/>
              <a:ahLst/>
              <a:cxnLst/>
              <a:rect l="0" t="0" r="0" b="0"/>
              <a:pathLst>
                <a:path w="2341418" h="2341418">
                  <a:moveTo>
                    <a:pt x="2341418" y="1170709"/>
                  </a:moveTo>
                  <a:cubicBezTo>
                    <a:pt x="2341418" y="1817300"/>
                    <a:pt x="1817300" y="2341418"/>
                    <a:pt x="1170709" y="2341418"/>
                  </a:cubicBezTo>
                  <a:cubicBezTo>
                    <a:pt x="524117" y="2341418"/>
                    <a:pt x="0" y="1817375"/>
                    <a:pt x="0" y="1170709"/>
                  </a:cubicBezTo>
                  <a:cubicBezTo>
                    <a:pt x="0" y="524042"/>
                    <a:pt x="524117" y="0"/>
                    <a:pt x="1170709" y="0"/>
                  </a:cubicBezTo>
                  <a:cubicBezTo>
                    <a:pt x="1484999" y="0"/>
                    <a:pt x="1770397" y="123825"/>
                    <a:pt x="1980674" y="325397"/>
                  </a:cubicBezTo>
                  <a:lnTo>
                    <a:pt x="1845968" y="445920"/>
                  </a:lnTo>
                  <a:cubicBezTo>
                    <a:pt x="1669010" y="281045"/>
                    <a:pt x="1431642" y="180109"/>
                    <a:pt x="1170709" y="180109"/>
                  </a:cubicBezTo>
                  <a:cubicBezTo>
                    <a:pt x="623627" y="180109"/>
                    <a:pt x="180109" y="623702"/>
                    <a:pt x="180109" y="1170709"/>
                  </a:cubicBezTo>
                  <a:cubicBezTo>
                    <a:pt x="180109" y="1717715"/>
                    <a:pt x="623627" y="2161309"/>
                    <a:pt x="1170709" y="2161309"/>
                  </a:cubicBezTo>
                  <a:cubicBezTo>
                    <a:pt x="1717790" y="2161309"/>
                    <a:pt x="2161309" y="1717790"/>
                    <a:pt x="2161309" y="1170709"/>
                  </a:cubicBezTo>
                  <a:cubicBezTo>
                    <a:pt x="2161309" y="949400"/>
                    <a:pt x="2088665" y="745051"/>
                    <a:pt x="1966040" y="580101"/>
                  </a:cubicBezTo>
                  <a:lnTo>
                    <a:pt x="2100747" y="459578"/>
                  </a:lnTo>
                  <a:cubicBezTo>
                    <a:pt x="2251738" y="656722"/>
                    <a:pt x="2341418" y="903247"/>
                    <a:pt x="2341418" y="1170709"/>
                  </a:cubicBezTo>
                  <a:close/>
                </a:path>
              </a:pathLst>
            </a:custGeom>
            <a:noFill/>
            <a:ln w="1125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945421" y="4432214"/>
              <a:ext cx="593084" cy="592183"/>
            </a:xfrm>
            <a:custGeom>
              <a:avLst/>
              <a:gdLst/>
              <a:ahLst/>
              <a:cxnLst/>
              <a:rect l="0" t="0" r="0" b="0"/>
              <a:pathLst>
                <a:path w="593084" h="592183">
                  <a:moveTo>
                    <a:pt x="487570" y="486669"/>
                  </a:moveTo>
                  <a:cubicBezTo>
                    <a:pt x="382056" y="592183"/>
                    <a:pt x="210952" y="592183"/>
                    <a:pt x="105513" y="486669"/>
                  </a:cubicBezTo>
                  <a:cubicBezTo>
                    <a:pt x="0" y="381155"/>
                    <a:pt x="0" y="210052"/>
                    <a:pt x="105513" y="104613"/>
                  </a:cubicBezTo>
                  <a:cubicBezTo>
                    <a:pt x="201421" y="8630"/>
                    <a:pt x="351663" y="0"/>
                    <a:pt x="457402" y="78572"/>
                  </a:cubicBezTo>
                  <a:cubicBezTo>
                    <a:pt x="467908" y="86377"/>
                    <a:pt x="478039" y="95082"/>
                    <a:pt x="487570" y="104613"/>
                  </a:cubicBezTo>
                  <a:cubicBezTo>
                    <a:pt x="488996" y="106039"/>
                    <a:pt x="490346" y="107390"/>
                    <a:pt x="491697" y="108815"/>
                  </a:cubicBezTo>
                  <a:cubicBezTo>
                    <a:pt x="593084" y="214554"/>
                    <a:pt x="591658" y="382581"/>
                    <a:pt x="487570" y="486669"/>
                  </a:cubicBezTo>
                  <a:close/>
                </a:path>
              </a:pathLst>
            </a:custGeom>
            <a:noFill/>
            <a:ln w="1125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65481" y="2887024"/>
            <a:ext cx="3450989" cy="1801090"/>
            <a:chOff x="630381" y="2298494"/>
            <a:chExt cx="3450989" cy="1801090"/>
          </a:xfrm>
        </p:grpSpPr>
        <p:sp>
          <p:nvSpPr>
            <p:cNvPr id="12" name="Rounded Rectangle 11"/>
            <p:cNvSpPr/>
            <p:nvPr/>
          </p:nvSpPr>
          <p:spPr>
            <a:xfrm>
              <a:off x="630381" y="2298494"/>
              <a:ext cx="1801090" cy="1801090"/>
            </a:xfrm>
            <a:custGeom>
              <a:avLst/>
              <a:gdLst/>
              <a:ahLst/>
              <a:cxnLst/>
              <a:rect l="0" t="0" r="0" b="0"/>
              <a:pathLst>
                <a:path w="1801090" h="1801090">
                  <a:moveTo>
                    <a:pt x="1801090" y="900545"/>
                  </a:moveTo>
                  <a:cubicBezTo>
                    <a:pt x="1801090" y="1397871"/>
                    <a:pt x="1397871" y="1801090"/>
                    <a:pt x="900545" y="1801090"/>
                  </a:cubicBezTo>
                  <a:cubicBezTo>
                    <a:pt x="403219" y="1801090"/>
                    <a:pt x="0" y="1397871"/>
                    <a:pt x="0" y="900545"/>
                  </a:cubicBezTo>
                  <a:cubicBezTo>
                    <a:pt x="0" y="403219"/>
                    <a:pt x="403219" y="0"/>
                    <a:pt x="900545" y="0"/>
                  </a:cubicBezTo>
                  <a:cubicBezTo>
                    <a:pt x="1134837" y="0"/>
                    <a:pt x="1348191" y="89454"/>
                    <a:pt x="1508338" y="236092"/>
                  </a:cubicBezTo>
                  <a:lnTo>
                    <a:pt x="1373256" y="356916"/>
                  </a:lnTo>
                  <a:cubicBezTo>
                    <a:pt x="1246805" y="246749"/>
                    <a:pt x="1081480" y="180109"/>
                    <a:pt x="900545" y="180109"/>
                  </a:cubicBezTo>
                  <a:cubicBezTo>
                    <a:pt x="502654" y="180109"/>
                    <a:pt x="180109" y="502654"/>
                    <a:pt x="180109" y="900545"/>
                  </a:cubicBezTo>
                  <a:cubicBezTo>
                    <a:pt x="180109" y="1298436"/>
                    <a:pt x="502654" y="1620981"/>
                    <a:pt x="900545" y="1620981"/>
                  </a:cubicBezTo>
                  <a:cubicBezTo>
                    <a:pt x="1298436" y="1620981"/>
                    <a:pt x="1620981" y="1298436"/>
                    <a:pt x="1620981" y="900545"/>
                  </a:cubicBezTo>
                  <a:cubicBezTo>
                    <a:pt x="1620981" y="748428"/>
                    <a:pt x="1573853" y="607342"/>
                    <a:pt x="1493329" y="491097"/>
                  </a:cubicBezTo>
                  <a:lnTo>
                    <a:pt x="1628411" y="370274"/>
                  </a:lnTo>
                  <a:cubicBezTo>
                    <a:pt x="1737002" y="519014"/>
                    <a:pt x="1801090" y="702275"/>
                    <a:pt x="1801090" y="900545"/>
                  </a:cubicBezTo>
                  <a:close/>
                </a:path>
              </a:pathLst>
            </a:custGeom>
            <a:solidFill>
              <a:srgbClr val="4E88E7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486335" y="3453672"/>
              <a:ext cx="595035" cy="580926"/>
            </a:xfrm>
            <a:custGeom>
              <a:avLst/>
              <a:gdLst/>
              <a:ahLst/>
              <a:cxnLst/>
              <a:rect l="0" t="0" r="0" b="0"/>
              <a:pathLst>
                <a:path w="595035" h="580926">
                  <a:moveTo>
                    <a:pt x="556987" y="353614"/>
                  </a:moveTo>
                  <a:cubicBezTo>
                    <a:pt x="518864" y="495825"/>
                    <a:pt x="374251" y="580926"/>
                    <a:pt x="232040" y="546180"/>
                  </a:cubicBezTo>
                  <a:cubicBezTo>
                    <a:pt x="230089" y="545730"/>
                    <a:pt x="228063" y="545205"/>
                    <a:pt x="226111" y="544679"/>
                  </a:cubicBezTo>
                  <a:cubicBezTo>
                    <a:pt x="212978" y="541152"/>
                    <a:pt x="200296" y="536725"/>
                    <a:pt x="188213" y="531471"/>
                  </a:cubicBezTo>
                  <a:cubicBezTo>
                    <a:pt x="67390" y="479090"/>
                    <a:pt x="0" y="344758"/>
                    <a:pt x="35046" y="213804"/>
                  </a:cubicBezTo>
                  <a:cubicBezTo>
                    <a:pt x="70167" y="82625"/>
                    <a:pt x="195942" y="0"/>
                    <a:pt x="326897" y="15234"/>
                  </a:cubicBezTo>
                  <a:cubicBezTo>
                    <a:pt x="339880" y="16735"/>
                    <a:pt x="352938" y="19211"/>
                    <a:pt x="365921" y="22738"/>
                  </a:cubicBezTo>
                  <a:cubicBezTo>
                    <a:pt x="367872" y="23264"/>
                    <a:pt x="369748" y="23789"/>
                    <a:pt x="371700" y="24389"/>
                  </a:cubicBezTo>
                  <a:cubicBezTo>
                    <a:pt x="512335" y="65364"/>
                    <a:pt x="595035" y="211478"/>
                    <a:pt x="556987" y="353614"/>
                  </a:cubicBezTo>
                  <a:close/>
                </a:path>
              </a:pathLst>
            </a:custGeom>
            <a:solidFill>
              <a:srgbClr val="4E88E7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30381" y="2298494"/>
              <a:ext cx="1801090" cy="1801090"/>
            </a:xfrm>
            <a:custGeom>
              <a:avLst/>
              <a:gdLst/>
              <a:ahLst/>
              <a:cxnLst/>
              <a:rect l="0" t="0" r="0" b="0"/>
              <a:pathLst>
                <a:path w="1801090" h="1801090">
                  <a:moveTo>
                    <a:pt x="1801090" y="900545"/>
                  </a:moveTo>
                  <a:cubicBezTo>
                    <a:pt x="1801090" y="1397871"/>
                    <a:pt x="1397871" y="1801090"/>
                    <a:pt x="900545" y="1801090"/>
                  </a:cubicBezTo>
                  <a:cubicBezTo>
                    <a:pt x="403219" y="1801090"/>
                    <a:pt x="0" y="1397871"/>
                    <a:pt x="0" y="900545"/>
                  </a:cubicBezTo>
                  <a:cubicBezTo>
                    <a:pt x="0" y="403219"/>
                    <a:pt x="403219" y="0"/>
                    <a:pt x="900545" y="0"/>
                  </a:cubicBezTo>
                  <a:cubicBezTo>
                    <a:pt x="1134837" y="0"/>
                    <a:pt x="1348191" y="89454"/>
                    <a:pt x="1508338" y="236092"/>
                  </a:cubicBezTo>
                  <a:lnTo>
                    <a:pt x="1373256" y="356916"/>
                  </a:lnTo>
                  <a:cubicBezTo>
                    <a:pt x="1246805" y="246749"/>
                    <a:pt x="1081480" y="180109"/>
                    <a:pt x="900545" y="180109"/>
                  </a:cubicBezTo>
                  <a:cubicBezTo>
                    <a:pt x="502654" y="180109"/>
                    <a:pt x="180109" y="502654"/>
                    <a:pt x="180109" y="900545"/>
                  </a:cubicBezTo>
                  <a:cubicBezTo>
                    <a:pt x="180109" y="1298436"/>
                    <a:pt x="502654" y="1620981"/>
                    <a:pt x="900545" y="1620981"/>
                  </a:cubicBezTo>
                  <a:cubicBezTo>
                    <a:pt x="1298436" y="1620981"/>
                    <a:pt x="1620981" y="1298436"/>
                    <a:pt x="1620981" y="900545"/>
                  </a:cubicBezTo>
                  <a:cubicBezTo>
                    <a:pt x="1620981" y="748428"/>
                    <a:pt x="1573853" y="607342"/>
                    <a:pt x="1493329" y="491097"/>
                  </a:cubicBezTo>
                  <a:lnTo>
                    <a:pt x="1628411" y="370274"/>
                  </a:lnTo>
                  <a:cubicBezTo>
                    <a:pt x="1737002" y="519014"/>
                    <a:pt x="1801090" y="702275"/>
                    <a:pt x="1801090" y="900545"/>
                  </a:cubicBezTo>
                  <a:close/>
                </a:path>
              </a:pathLst>
            </a:custGeom>
            <a:noFill/>
            <a:ln w="1125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486335" y="3453672"/>
              <a:ext cx="595035" cy="580926"/>
            </a:xfrm>
            <a:custGeom>
              <a:avLst/>
              <a:gdLst/>
              <a:ahLst/>
              <a:cxnLst/>
              <a:rect l="0" t="0" r="0" b="0"/>
              <a:pathLst>
                <a:path w="595035" h="580926">
                  <a:moveTo>
                    <a:pt x="556987" y="353614"/>
                  </a:moveTo>
                  <a:cubicBezTo>
                    <a:pt x="518864" y="495825"/>
                    <a:pt x="374251" y="580926"/>
                    <a:pt x="232040" y="546180"/>
                  </a:cubicBezTo>
                  <a:cubicBezTo>
                    <a:pt x="230089" y="545730"/>
                    <a:pt x="228063" y="545205"/>
                    <a:pt x="226111" y="544679"/>
                  </a:cubicBezTo>
                  <a:cubicBezTo>
                    <a:pt x="212978" y="541152"/>
                    <a:pt x="200296" y="536725"/>
                    <a:pt x="188213" y="531471"/>
                  </a:cubicBezTo>
                  <a:cubicBezTo>
                    <a:pt x="67390" y="479090"/>
                    <a:pt x="0" y="344758"/>
                    <a:pt x="35046" y="213804"/>
                  </a:cubicBezTo>
                  <a:cubicBezTo>
                    <a:pt x="70167" y="82625"/>
                    <a:pt x="195942" y="0"/>
                    <a:pt x="326897" y="15234"/>
                  </a:cubicBezTo>
                  <a:cubicBezTo>
                    <a:pt x="339880" y="16735"/>
                    <a:pt x="352938" y="19211"/>
                    <a:pt x="365921" y="22738"/>
                  </a:cubicBezTo>
                  <a:cubicBezTo>
                    <a:pt x="367872" y="23264"/>
                    <a:pt x="369748" y="23789"/>
                    <a:pt x="371700" y="24389"/>
                  </a:cubicBezTo>
                  <a:cubicBezTo>
                    <a:pt x="512335" y="65364"/>
                    <a:pt x="595035" y="211478"/>
                    <a:pt x="556987" y="353614"/>
                  </a:cubicBezTo>
                  <a:close/>
                </a:path>
              </a:pathLst>
            </a:custGeom>
            <a:noFill/>
            <a:ln w="1125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335645" y="2948269"/>
            <a:ext cx="3180940" cy="1469678"/>
            <a:chOff x="900545" y="2359739"/>
            <a:chExt cx="3180940" cy="1469678"/>
          </a:xfrm>
        </p:grpSpPr>
        <p:sp>
          <p:nvSpPr>
            <p:cNvPr id="17" name="Rounded Rectangle 16"/>
            <p:cNvSpPr/>
            <p:nvPr/>
          </p:nvSpPr>
          <p:spPr>
            <a:xfrm>
              <a:off x="900545" y="2568654"/>
              <a:ext cx="1260763" cy="1260763"/>
            </a:xfrm>
            <a:custGeom>
              <a:avLst/>
              <a:gdLst/>
              <a:ahLst/>
              <a:cxnLst/>
              <a:rect l="0" t="0" r="0" b="0"/>
              <a:pathLst>
                <a:path w="1260763" h="1260763">
                  <a:moveTo>
                    <a:pt x="1260763" y="630381"/>
                  </a:moveTo>
                  <a:cubicBezTo>
                    <a:pt x="1260763" y="978517"/>
                    <a:pt x="978517" y="1260763"/>
                    <a:pt x="630381" y="1260763"/>
                  </a:cubicBezTo>
                  <a:cubicBezTo>
                    <a:pt x="282245" y="1260763"/>
                    <a:pt x="0" y="978517"/>
                    <a:pt x="0" y="630381"/>
                  </a:cubicBezTo>
                  <a:cubicBezTo>
                    <a:pt x="0" y="282245"/>
                    <a:pt x="282245" y="0"/>
                    <a:pt x="630381" y="0"/>
                  </a:cubicBezTo>
                  <a:cubicBezTo>
                    <a:pt x="784600" y="0"/>
                    <a:pt x="925835" y="55308"/>
                    <a:pt x="1035402" y="147314"/>
                  </a:cubicBezTo>
                  <a:lnTo>
                    <a:pt x="899194" y="269113"/>
                  </a:lnTo>
                  <a:cubicBezTo>
                    <a:pt x="824149" y="213204"/>
                    <a:pt x="731167" y="180109"/>
                    <a:pt x="630381" y="180109"/>
                  </a:cubicBezTo>
                  <a:cubicBezTo>
                    <a:pt x="381681" y="180109"/>
                    <a:pt x="180109" y="381681"/>
                    <a:pt x="180109" y="630381"/>
                  </a:cubicBezTo>
                  <a:cubicBezTo>
                    <a:pt x="180109" y="879082"/>
                    <a:pt x="381681" y="1080654"/>
                    <a:pt x="630381" y="1080654"/>
                  </a:cubicBezTo>
                  <a:cubicBezTo>
                    <a:pt x="879082" y="1080654"/>
                    <a:pt x="1080654" y="879082"/>
                    <a:pt x="1080654" y="630381"/>
                  </a:cubicBezTo>
                  <a:cubicBezTo>
                    <a:pt x="1080654" y="547531"/>
                    <a:pt x="1058290" y="469934"/>
                    <a:pt x="1019267" y="403294"/>
                  </a:cubicBezTo>
                  <a:lnTo>
                    <a:pt x="1155474" y="281495"/>
                  </a:lnTo>
                  <a:cubicBezTo>
                    <a:pt x="1222040" y="381380"/>
                    <a:pt x="1260763" y="501378"/>
                    <a:pt x="1260763" y="630381"/>
                  </a:cubicBezTo>
                  <a:close/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486300" y="2359739"/>
              <a:ext cx="595185" cy="580926"/>
            </a:xfrm>
            <a:custGeom>
              <a:avLst/>
              <a:gdLst/>
              <a:ahLst/>
              <a:cxnLst/>
              <a:rect l="0" t="0" r="0" b="0"/>
              <a:pathLst>
                <a:path w="595185" h="580926">
                  <a:moveTo>
                    <a:pt x="371925" y="556161"/>
                  </a:moveTo>
                  <a:cubicBezTo>
                    <a:pt x="369974" y="556837"/>
                    <a:pt x="368022" y="557362"/>
                    <a:pt x="366071" y="557887"/>
                  </a:cubicBezTo>
                  <a:cubicBezTo>
                    <a:pt x="353314" y="561340"/>
                    <a:pt x="340481" y="563741"/>
                    <a:pt x="327798" y="565317"/>
                  </a:cubicBezTo>
                  <a:cubicBezTo>
                    <a:pt x="196619" y="580926"/>
                    <a:pt x="70392" y="498226"/>
                    <a:pt x="35196" y="366822"/>
                  </a:cubicBezTo>
                  <a:cubicBezTo>
                    <a:pt x="0" y="235267"/>
                    <a:pt x="68141" y="100335"/>
                    <a:pt x="190015" y="48479"/>
                  </a:cubicBezTo>
                  <a:cubicBezTo>
                    <a:pt x="201647" y="43526"/>
                    <a:pt x="213729" y="39323"/>
                    <a:pt x="226262" y="35946"/>
                  </a:cubicBezTo>
                  <a:cubicBezTo>
                    <a:pt x="228438" y="35346"/>
                    <a:pt x="230614" y="34821"/>
                    <a:pt x="232790" y="34295"/>
                  </a:cubicBezTo>
                  <a:cubicBezTo>
                    <a:pt x="374777" y="0"/>
                    <a:pt x="519089" y="85026"/>
                    <a:pt x="557137" y="227012"/>
                  </a:cubicBezTo>
                  <a:cubicBezTo>
                    <a:pt x="595185" y="369148"/>
                    <a:pt x="512560" y="515187"/>
                    <a:pt x="371925" y="556161"/>
                  </a:cubicBezTo>
                  <a:close/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00545" y="2568654"/>
              <a:ext cx="1260763" cy="1260763"/>
            </a:xfrm>
            <a:custGeom>
              <a:avLst/>
              <a:gdLst/>
              <a:ahLst/>
              <a:cxnLst/>
              <a:rect l="0" t="0" r="0" b="0"/>
              <a:pathLst>
                <a:path w="1260763" h="1260763">
                  <a:moveTo>
                    <a:pt x="1260763" y="630381"/>
                  </a:moveTo>
                  <a:cubicBezTo>
                    <a:pt x="1260763" y="978517"/>
                    <a:pt x="978517" y="1260763"/>
                    <a:pt x="630381" y="1260763"/>
                  </a:cubicBezTo>
                  <a:cubicBezTo>
                    <a:pt x="282245" y="1260763"/>
                    <a:pt x="0" y="978517"/>
                    <a:pt x="0" y="630381"/>
                  </a:cubicBezTo>
                  <a:cubicBezTo>
                    <a:pt x="0" y="282245"/>
                    <a:pt x="282245" y="0"/>
                    <a:pt x="630381" y="0"/>
                  </a:cubicBezTo>
                  <a:cubicBezTo>
                    <a:pt x="784600" y="0"/>
                    <a:pt x="925835" y="55308"/>
                    <a:pt x="1035402" y="147314"/>
                  </a:cubicBezTo>
                  <a:lnTo>
                    <a:pt x="899194" y="269113"/>
                  </a:lnTo>
                  <a:cubicBezTo>
                    <a:pt x="824149" y="213204"/>
                    <a:pt x="731167" y="180109"/>
                    <a:pt x="630381" y="180109"/>
                  </a:cubicBezTo>
                  <a:cubicBezTo>
                    <a:pt x="381681" y="180109"/>
                    <a:pt x="180109" y="381681"/>
                    <a:pt x="180109" y="630381"/>
                  </a:cubicBezTo>
                  <a:cubicBezTo>
                    <a:pt x="180109" y="879082"/>
                    <a:pt x="381681" y="1080654"/>
                    <a:pt x="630381" y="1080654"/>
                  </a:cubicBezTo>
                  <a:cubicBezTo>
                    <a:pt x="879082" y="1080654"/>
                    <a:pt x="1080654" y="879082"/>
                    <a:pt x="1080654" y="630381"/>
                  </a:cubicBezTo>
                  <a:cubicBezTo>
                    <a:pt x="1080654" y="547531"/>
                    <a:pt x="1058290" y="469934"/>
                    <a:pt x="1019267" y="403294"/>
                  </a:cubicBezTo>
                  <a:lnTo>
                    <a:pt x="1155474" y="281495"/>
                  </a:lnTo>
                  <a:cubicBezTo>
                    <a:pt x="1222040" y="381380"/>
                    <a:pt x="1260763" y="501378"/>
                    <a:pt x="1260763" y="630381"/>
                  </a:cubicBezTo>
                  <a:close/>
                </a:path>
              </a:pathLst>
            </a:custGeom>
            <a:noFill/>
            <a:ln w="1125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486300" y="2359739"/>
              <a:ext cx="595185" cy="580926"/>
            </a:xfrm>
            <a:custGeom>
              <a:avLst/>
              <a:gdLst/>
              <a:ahLst/>
              <a:cxnLst/>
              <a:rect l="0" t="0" r="0" b="0"/>
              <a:pathLst>
                <a:path w="595185" h="580926">
                  <a:moveTo>
                    <a:pt x="371925" y="556161"/>
                  </a:moveTo>
                  <a:cubicBezTo>
                    <a:pt x="369974" y="556837"/>
                    <a:pt x="368022" y="557362"/>
                    <a:pt x="366071" y="557887"/>
                  </a:cubicBezTo>
                  <a:cubicBezTo>
                    <a:pt x="353314" y="561340"/>
                    <a:pt x="340481" y="563741"/>
                    <a:pt x="327798" y="565317"/>
                  </a:cubicBezTo>
                  <a:cubicBezTo>
                    <a:pt x="196619" y="580926"/>
                    <a:pt x="70392" y="498226"/>
                    <a:pt x="35196" y="366822"/>
                  </a:cubicBezTo>
                  <a:cubicBezTo>
                    <a:pt x="0" y="235267"/>
                    <a:pt x="68141" y="100335"/>
                    <a:pt x="190015" y="48479"/>
                  </a:cubicBezTo>
                  <a:cubicBezTo>
                    <a:pt x="201647" y="43526"/>
                    <a:pt x="213729" y="39323"/>
                    <a:pt x="226262" y="35946"/>
                  </a:cubicBezTo>
                  <a:cubicBezTo>
                    <a:pt x="228438" y="35346"/>
                    <a:pt x="230614" y="34821"/>
                    <a:pt x="232790" y="34295"/>
                  </a:cubicBezTo>
                  <a:cubicBezTo>
                    <a:pt x="374777" y="0"/>
                    <a:pt x="519089" y="85026"/>
                    <a:pt x="557137" y="227012"/>
                  </a:cubicBezTo>
                  <a:cubicBezTo>
                    <a:pt x="595185" y="369148"/>
                    <a:pt x="512560" y="515187"/>
                    <a:pt x="371925" y="556161"/>
                  </a:cubicBezTo>
                  <a:close/>
                </a:path>
              </a:pathLst>
            </a:custGeom>
            <a:noFill/>
            <a:ln w="1125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605809" y="1957996"/>
            <a:ext cx="2367459" cy="2189787"/>
            <a:chOff x="1170709" y="1369466"/>
            <a:chExt cx="2367459" cy="2189787"/>
          </a:xfrm>
        </p:grpSpPr>
        <p:sp>
          <p:nvSpPr>
            <p:cNvPr id="22" name="Rounded Rectangle 21"/>
            <p:cNvSpPr/>
            <p:nvPr/>
          </p:nvSpPr>
          <p:spPr>
            <a:xfrm>
              <a:off x="1170709" y="2838817"/>
              <a:ext cx="720436" cy="720436"/>
            </a:xfrm>
            <a:custGeom>
              <a:avLst/>
              <a:gdLst/>
              <a:ahLst/>
              <a:cxnLst/>
              <a:rect l="0" t="0" r="0" b="0"/>
              <a:pathLst>
                <a:path w="720436" h="720436">
                  <a:moveTo>
                    <a:pt x="720436" y="360218"/>
                  </a:moveTo>
                  <a:cubicBezTo>
                    <a:pt x="720436" y="559163"/>
                    <a:pt x="559163" y="720436"/>
                    <a:pt x="360218" y="720436"/>
                  </a:cubicBezTo>
                  <a:cubicBezTo>
                    <a:pt x="161272" y="720436"/>
                    <a:pt x="0" y="559163"/>
                    <a:pt x="0" y="360218"/>
                  </a:cubicBezTo>
                  <a:cubicBezTo>
                    <a:pt x="0" y="161272"/>
                    <a:pt x="161272" y="0"/>
                    <a:pt x="360218" y="0"/>
                  </a:cubicBezTo>
                  <a:cubicBezTo>
                    <a:pt x="434213" y="0"/>
                    <a:pt x="503029" y="22288"/>
                    <a:pt x="560214" y="60561"/>
                  </a:cubicBezTo>
                  <a:lnTo>
                    <a:pt x="416427" y="189114"/>
                  </a:lnTo>
                  <a:cubicBezTo>
                    <a:pt x="398716" y="183261"/>
                    <a:pt x="379880" y="180109"/>
                    <a:pt x="360218" y="180109"/>
                  </a:cubicBezTo>
                  <a:cubicBezTo>
                    <a:pt x="260782" y="180109"/>
                    <a:pt x="180109" y="260782"/>
                    <a:pt x="180109" y="360218"/>
                  </a:cubicBezTo>
                  <a:cubicBezTo>
                    <a:pt x="180109" y="459653"/>
                    <a:pt x="260782" y="540327"/>
                    <a:pt x="360218" y="540327"/>
                  </a:cubicBezTo>
                  <a:cubicBezTo>
                    <a:pt x="459653" y="540327"/>
                    <a:pt x="540327" y="459653"/>
                    <a:pt x="540327" y="360218"/>
                  </a:cubicBezTo>
                  <a:cubicBezTo>
                    <a:pt x="540327" y="347610"/>
                    <a:pt x="539051" y="335228"/>
                    <a:pt x="536499" y="323370"/>
                  </a:cubicBezTo>
                  <a:lnTo>
                    <a:pt x="680287" y="194742"/>
                  </a:lnTo>
                  <a:cubicBezTo>
                    <a:pt x="705952" y="244272"/>
                    <a:pt x="720436" y="300557"/>
                    <a:pt x="720436" y="360218"/>
                  </a:cubicBez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945084" y="1369466"/>
              <a:ext cx="593084" cy="592258"/>
            </a:xfrm>
            <a:custGeom>
              <a:avLst/>
              <a:gdLst/>
              <a:ahLst/>
              <a:cxnLst/>
              <a:rect l="0" t="0" r="0" b="0"/>
              <a:pathLst>
                <a:path w="593084" h="592258">
                  <a:moveTo>
                    <a:pt x="491547" y="483592"/>
                  </a:moveTo>
                  <a:lnTo>
                    <a:pt x="487570" y="487570"/>
                  </a:lnTo>
                  <a:cubicBezTo>
                    <a:pt x="478114" y="497026"/>
                    <a:pt x="468133" y="505656"/>
                    <a:pt x="457702" y="513385"/>
                  </a:cubicBezTo>
                  <a:cubicBezTo>
                    <a:pt x="351888" y="592258"/>
                    <a:pt x="201497" y="583628"/>
                    <a:pt x="105513" y="487570"/>
                  </a:cubicBezTo>
                  <a:cubicBezTo>
                    <a:pt x="0" y="382131"/>
                    <a:pt x="0" y="211027"/>
                    <a:pt x="105513" y="105513"/>
                  </a:cubicBezTo>
                  <a:cubicBezTo>
                    <a:pt x="210952" y="0"/>
                    <a:pt x="382056" y="0"/>
                    <a:pt x="487570" y="105513"/>
                  </a:cubicBezTo>
                  <a:cubicBezTo>
                    <a:pt x="591733" y="209677"/>
                    <a:pt x="593084" y="377853"/>
                    <a:pt x="491547" y="483592"/>
                  </a:cubicBez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170709" y="2838817"/>
              <a:ext cx="720436" cy="720436"/>
            </a:xfrm>
            <a:custGeom>
              <a:avLst/>
              <a:gdLst/>
              <a:ahLst/>
              <a:cxnLst/>
              <a:rect l="0" t="0" r="0" b="0"/>
              <a:pathLst>
                <a:path w="720436" h="720436">
                  <a:moveTo>
                    <a:pt x="720436" y="360218"/>
                  </a:moveTo>
                  <a:cubicBezTo>
                    <a:pt x="720436" y="559163"/>
                    <a:pt x="559163" y="720436"/>
                    <a:pt x="360218" y="720436"/>
                  </a:cubicBezTo>
                  <a:cubicBezTo>
                    <a:pt x="161272" y="720436"/>
                    <a:pt x="0" y="559163"/>
                    <a:pt x="0" y="360218"/>
                  </a:cubicBezTo>
                  <a:cubicBezTo>
                    <a:pt x="0" y="161272"/>
                    <a:pt x="161272" y="0"/>
                    <a:pt x="360218" y="0"/>
                  </a:cubicBezTo>
                  <a:cubicBezTo>
                    <a:pt x="434213" y="0"/>
                    <a:pt x="503029" y="22288"/>
                    <a:pt x="560214" y="60561"/>
                  </a:cubicBezTo>
                  <a:lnTo>
                    <a:pt x="416427" y="189114"/>
                  </a:lnTo>
                  <a:cubicBezTo>
                    <a:pt x="398716" y="183261"/>
                    <a:pt x="379880" y="180109"/>
                    <a:pt x="360218" y="180109"/>
                  </a:cubicBezTo>
                  <a:cubicBezTo>
                    <a:pt x="260782" y="180109"/>
                    <a:pt x="180109" y="260782"/>
                    <a:pt x="180109" y="360218"/>
                  </a:cubicBezTo>
                  <a:cubicBezTo>
                    <a:pt x="180109" y="459653"/>
                    <a:pt x="260782" y="540327"/>
                    <a:pt x="360218" y="540327"/>
                  </a:cubicBezTo>
                  <a:cubicBezTo>
                    <a:pt x="459653" y="540327"/>
                    <a:pt x="540327" y="459653"/>
                    <a:pt x="540327" y="360218"/>
                  </a:cubicBezTo>
                  <a:cubicBezTo>
                    <a:pt x="540327" y="347610"/>
                    <a:pt x="539051" y="335228"/>
                    <a:pt x="536499" y="323370"/>
                  </a:cubicBezTo>
                  <a:lnTo>
                    <a:pt x="680287" y="194742"/>
                  </a:lnTo>
                  <a:cubicBezTo>
                    <a:pt x="705952" y="244272"/>
                    <a:pt x="720436" y="300557"/>
                    <a:pt x="720436" y="360218"/>
                  </a:cubicBezTo>
                  <a:close/>
                </a:path>
              </a:pathLst>
            </a:custGeom>
            <a:noFill/>
            <a:ln w="1125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945084" y="1369466"/>
              <a:ext cx="593084" cy="592258"/>
            </a:xfrm>
            <a:custGeom>
              <a:avLst/>
              <a:gdLst/>
              <a:ahLst/>
              <a:cxnLst/>
              <a:rect l="0" t="0" r="0" b="0"/>
              <a:pathLst>
                <a:path w="593084" h="592258">
                  <a:moveTo>
                    <a:pt x="491547" y="483592"/>
                  </a:moveTo>
                  <a:lnTo>
                    <a:pt x="487570" y="487570"/>
                  </a:lnTo>
                  <a:cubicBezTo>
                    <a:pt x="478114" y="497026"/>
                    <a:pt x="468133" y="505656"/>
                    <a:pt x="457702" y="513385"/>
                  </a:cubicBezTo>
                  <a:cubicBezTo>
                    <a:pt x="351888" y="592258"/>
                    <a:pt x="201497" y="583628"/>
                    <a:pt x="105513" y="487570"/>
                  </a:cubicBezTo>
                  <a:cubicBezTo>
                    <a:pt x="0" y="382131"/>
                    <a:pt x="0" y="211027"/>
                    <a:pt x="105513" y="105513"/>
                  </a:cubicBezTo>
                  <a:cubicBezTo>
                    <a:pt x="210952" y="0"/>
                    <a:pt x="382056" y="0"/>
                    <a:pt x="487570" y="105513"/>
                  </a:cubicBezTo>
                  <a:cubicBezTo>
                    <a:pt x="591733" y="209677"/>
                    <a:pt x="593084" y="377853"/>
                    <a:pt x="491547" y="483592"/>
                  </a:cubicBezTo>
                  <a:close/>
                </a:path>
              </a:pathLst>
            </a:custGeom>
            <a:noFill/>
            <a:ln w="1125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412472" y="990023"/>
            <a:ext cx="2465243" cy="26265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>
                <a:solidFill>
                  <a:srgbClr val="484848"/>
                </a:solidFill>
                <a:latin typeface="Roboto"/>
              </a:rPr>
              <a:t>Investment System Impact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42345" y="1774248"/>
            <a:ext cx="1666009" cy="2206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b="1">
                <a:solidFill>
                  <a:srgbClr val="3CC583"/>
                </a:solidFill>
                <a:latin typeface="Roboto"/>
              </a:rPr>
              <a:t>Accessible Investment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42345" y="2063173"/>
            <a:ext cx="1497156" cy="15759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800" b="0">
                <a:solidFill>
                  <a:srgbClr val="484848"/>
                </a:solidFill>
                <a:latin typeface="Roboto"/>
              </a:rPr>
              <a:t>Core benefit of the system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82672" y="2794866"/>
            <a:ext cx="731693" cy="2206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b="1">
                <a:solidFill>
                  <a:srgbClr val="1EABDA"/>
                </a:solidFill>
                <a:latin typeface="Roboto"/>
              </a:rPr>
              <a:t>Inclusivity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82672" y="3061277"/>
            <a:ext cx="1395845" cy="31519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800" b="0">
                <a:solidFill>
                  <a:srgbClr val="484848"/>
                </a:solidFill>
                <a:latin typeface="Roboto"/>
              </a:rPr>
              <a:t>Broader participation in
markets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82672" y="3905539"/>
            <a:ext cx="1395845" cy="44126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b="1">
                <a:solidFill>
                  <a:srgbClr val="4E88E7"/>
                </a:solidFill>
                <a:latin typeface="Roboto"/>
              </a:rPr>
              <a:t>Equitable Financial
Landscape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82672" y="4374573"/>
            <a:ext cx="1666009" cy="15759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800" b="0">
                <a:solidFill>
                  <a:srgbClr val="484848"/>
                </a:solidFill>
                <a:latin typeface="Roboto"/>
              </a:rPr>
              <a:t>Fairer financial environment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42345" y="5106266"/>
            <a:ext cx="1328304" cy="44126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b="1">
                <a:solidFill>
                  <a:srgbClr val="E0CB15"/>
                </a:solidFill>
                <a:latin typeface="Roboto"/>
              </a:rPr>
              <a:t>Transformation of
Investment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42345" y="5552786"/>
            <a:ext cx="1395845" cy="31519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800" b="0">
                <a:solidFill>
                  <a:srgbClr val="484848"/>
                </a:solidFill>
                <a:latin typeface="Roboto"/>
              </a:rPr>
              <a:t>Profound change in the
industry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499245" y="2087638"/>
            <a:ext cx="345920" cy="343762"/>
          </a:xfrm>
          <a:custGeom>
            <a:avLst/>
            <a:gdLst/>
            <a:ahLst/>
            <a:cxnLst/>
            <a:rect l="0" t="0" r="0" b="0"/>
            <a:pathLst>
              <a:path w="345920" h="343762">
                <a:moveTo>
                  <a:pt x="144093" y="315491"/>
                </a:moveTo>
                <a:cubicBezTo>
                  <a:pt x="108877" y="343762"/>
                  <a:pt x="57480" y="338488"/>
                  <a:pt x="28740" y="303654"/>
                </a:cubicBezTo>
                <a:cubicBezTo>
                  <a:pt x="0" y="268821"/>
                  <a:pt x="4584" y="217358"/>
                  <a:pt x="39029" y="188153"/>
                </a:cubicBezTo>
                <a:moveTo>
                  <a:pt x="65295" y="70377"/>
                </a:moveTo>
                <a:cubicBezTo>
                  <a:pt x="65295" y="51726"/>
                  <a:pt x="80415" y="36607"/>
                  <a:pt x="99065" y="36607"/>
                </a:cubicBezTo>
                <a:cubicBezTo>
                  <a:pt x="117716" y="36607"/>
                  <a:pt x="132836" y="51726"/>
                  <a:pt x="132836" y="70377"/>
                </a:cubicBezTo>
                <a:cubicBezTo>
                  <a:pt x="132836" y="89028"/>
                  <a:pt x="117716" y="104148"/>
                  <a:pt x="99065" y="104148"/>
                </a:cubicBezTo>
                <a:cubicBezTo>
                  <a:pt x="80415" y="104148"/>
                  <a:pt x="65295" y="89028"/>
                  <a:pt x="65295" y="70377"/>
                </a:cubicBezTo>
                <a:moveTo>
                  <a:pt x="189135" y="306770"/>
                </a:moveTo>
                <a:cubicBezTo>
                  <a:pt x="182288" y="306789"/>
                  <a:pt x="175809" y="303676"/>
                  <a:pt x="171544" y="298320"/>
                </a:cubicBezTo>
                <a:lnTo>
                  <a:pt x="148265" y="269248"/>
                </a:lnTo>
                <a:lnTo>
                  <a:pt x="114075" y="269248"/>
                </a:lnTo>
                <a:cubicBezTo>
                  <a:pt x="93351" y="269248"/>
                  <a:pt x="76552" y="252448"/>
                  <a:pt x="76552" y="231725"/>
                </a:cubicBezTo>
                <a:lnTo>
                  <a:pt x="76552" y="156679"/>
                </a:lnTo>
                <a:cubicBezTo>
                  <a:pt x="76553" y="149853"/>
                  <a:pt x="79653" y="143395"/>
                  <a:pt x="84978" y="139124"/>
                </a:cubicBezTo>
                <a:cubicBezTo>
                  <a:pt x="90303" y="134852"/>
                  <a:pt x="97279" y="133227"/>
                  <a:pt x="103943" y="134706"/>
                </a:cubicBezTo>
                <a:lnTo>
                  <a:pt x="171484" y="149715"/>
                </a:lnTo>
                <a:cubicBezTo>
                  <a:pt x="183622" y="152411"/>
                  <a:pt x="191276" y="164435"/>
                  <a:pt x="188583" y="176573"/>
                </a:cubicBezTo>
                <a:cubicBezTo>
                  <a:pt x="185889" y="188711"/>
                  <a:pt x="173867" y="196368"/>
                  <a:pt x="161728" y="193677"/>
                </a:cubicBezTo>
                <a:lnTo>
                  <a:pt x="121579" y="184671"/>
                </a:lnTo>
                <a:lnTo>
                  <a:pt x="121579" y="224145"/>
                </a:lnTo>
                <a:lnTo>
                  <a:pt x="151882" y="224145"/>
                </a:lnTo>
                <a:cubicBezTo>
                  <a:pt x="163298" y="224115"/>
                  <a:pt x="174098" y="229313"/>
                  <a:pt x="181195" y="238254"/>
                </a:cubicBezTo>
                <a:lnTo>
                  <a:pt x="206711" y="270118"/>
                </a:lnTo>
                <a:cubicBezTo>
                  <a:pt x="212114" y="276873"/>
                  <a:pt x="213170" y="286127"/>
                  <a:pt x="209426" y="293926"/>
                </a:cubicBezTo>
                <a:cubicBezTo>
                  <a:pt x="205682" y="301724"/>
                  <a:pt x="197801" y="306688"/>
                  <a:pt x="189150" y="306695"/>
                </a:cubicBezTo>
                <a:close/>
                <a:moveTo>
                  <a:pt x="252098" y="30018"/>
                </a:moveTo>
                <a:lnTo>
                  <a:pt x="252098" y="15009"/>
                </a:lnTo>
                <a:cubicBezTo>
                  <a:pt x="252098" y="6719"/>
                  <a:pt x="258818" y="0"/>
                  <a:pt x="267107" y="0"/>
                </a:cubicBezTo>
                <a:lnTo>
                  <a:pt x="330911" y="0"/>
                </a:lnTo>
                <a:cubicBezTo>
                  <a:pt x="339200" y="0"/>
                  <a:pt x="345920" y="6719"/>
                  <a:pt x="345920" y="15009"/>
                </a:cubicBezTo>
                <a:lnTo>
                  <a:pt x="345920" y="195118"/>
                </a:lnTo>
                <a:cubicBezTo>
                  <a:pt x="345920" y="203407"/>
                  <a:pt x="339200" y="210127"/>
                  <a:pt x="330911" y="210127"/>
                </a:cubicBezTo>
                <a:lnTo>
                  <a:pt x="267122" y="210127"/>
                </a:lnTo>
                <a:cubicBezTo>
                  <a:pt x="258833" y="210127"/>
                  <a:pt x="252113" y="203407"/>
                  <a:pt x="252113" y="195118"/>
                </a:cubicBezTo>
                <a:lnTo>
                  <a:pt x="252113" y="180109"/>
                </a:lnTo>
                <a:moveTo>
                  <a:pt x="207071" y="105063"/>
                </a:moveTo>
                <a:lnTo>
                  <a:pt x="312134" y="105063"/>
                </a:lnTo>
                <a:moveTo>
                  <a:pt x="274642" y="142556"/>
                </a:moveTo>
                <a:lnTo>
                  <a:pt x="312134" y="105063"/>
                </a:lnTo>
                <a:lnTo>
                  <a:pt x="274642" y="67570"/>
                </a:lnTo>
              </a:path>
            </a:pathLst>
          </a:custGeom>
          <a:noFill/>
          <a:ln w="1125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Rounded Rectangle 36"/>
          <p:cNvSpPr/>
          <p:nvPr/>
        </p:nvSpPr>
        <p:spPr>
          <a:xfrm>
            <a:off x="5037281" y="3065030"/>
            <a:ext cx="348315" cy="349966"/>
          </a:xfrm>
          <a:custGeom>
            <a:avLst/>
            <a:gdLst/>
            <a:ahLst/>
            <a:cxnLst/>
            <a:rect l="0" t="0" r="0" b="0"/>
            <a:pathLst>
              <a:path w="348315" h="349966">
                <a:moveTo>
                  <a:pt x="0" y="0"/>
                </a:moveTo>
                <a:moveTo>
                  <a:pt x="257285" y="348195"/>
                </a:moveTo>
                <a:cubicBezTo>
                  <a:pt x="230224" y="349966"/>
                  <a:pt x="197819" y="337914"/>
                  <a:pt x="180334" y="320654"/>
                </a:cubicBezTo>
                <a:cubicBezTo>
                  <a:pt x="173670" y="314065"/>
                  <a:pt x="169917" y="305134"/>
                  <a:pt x="169917" y="295829"/>
                </a:cubicBezTo>
                <a:cubicBezTo>
                  <a:pt x="169924" y="286488"/>
                  <a:pt x="173676" y="277540"/>
                  <a:pt x="180334" y="270989"/>
                </a:cubicBezTo>
                <a:lnTo>
                  <a:pt x="161467" y="252377"/>
                </a:lnTo>
                <a:cubicBezTo>
                  <a:pt x="158147" y="249100"/>
                  <a:pt x="156278" y="244630"/>
                  <a:pt x="156278" y="239965"/>
                </a:cubicBezTo>
                <a:cubicBezTo>
                  <a:pt x="156278" y="235300"/>
                  <a:pt x="158147" y="230829"/>
                  <a:pt x="161467" y="227552"/>
                </a:cubicBezTo>
                <a:cubicBezTo>
                  <a:pt x="168442" y="220661"/>
                  <a:pt x="179663" y="220661"/>
                  <a:pt x="186638" y="227552"/>
                </a:cubicBezTo>
                <a:lnTo>
                  <a:pt x="180334" y="221339"/>
                </a:lnTo>
                <a:cubicBezTo>
                  <a:pt x="177014" y="218062"/>
                  <a:pt x="175145" y="213591"/>
                  <a:pt x="175145" y="208926"/>
                </a:cubicBezTo>
                <a:cubicBezTo>
                  <a:pt x="175145" y="204261"/>
                  <a:pt x="177014" y="199791"/>
                  <a:pt x="180334" y="196514"/>
                </a:cubicBezTo>
                <a:cubicBezTo>
                  <a:pt x="187307" y="189632"/>
                  <a:pt x="198516" y="189632"/>
                  <a:pt x="205489" y="196514"/>
                </a:cubicBezTo>
                <a:lnTo>
                  <a:pt x="211763" y="202697"/>
                </a:lnTo>
                <a:cubicBezTo>
                  <a:pt x="208443" y="199420"/>
                  <a:pt x="206574" y="194950"/>
                  <a:pt x="206574" y="190285"/>
                </a:cubicBezTo>
                <a:cubicBezTo>
                  <a:pt x="206574" y="185620"/>
                  <a:pt x="208443" y="181149"/>
                  <a:pt x="211763" y="177872"/>
                </a:cubicBezTo>
                <a:cubicBezTo>
                  <a:pt x="218739" y="170999"/>
                  <a:pt x="229942" y="170999"/>
                  <a:pt x="236918" y="177872"/>
                </a:cubicBezTo>
                <a:lnTo>
                  <a:pt x="249496" y="190285"/>
                </a:lnTo>
                <a:cubicBezTo>
                  <a:pt x="246176" y="187008"/>
                  <a:pt x="244307" y="182537"/>
                  <a:pt x="244307" y="177872"/>
                </a:cubicBezTo>
                <a:cubicBezTo>
                  <a:pt x="244307" y="173207"/>
                  <a:pt x="246176" y="168737"/>
                  <a:pt x="249496" y="165460"/>
                </a:cubicBezTo>
                <a:cubicBezTo>
                  <a:pt x="256469" y="158578"/>
                  <a:pt x="267678" y="158578"/>
                  <a:pt x="274651" y="165460"/>
                </a:cubicBezTo>
                <a:lnTo>
                  <a:pt x="326057" y="216190"/>
                </a:lnTo>
                <a:cubicBezTo>
                  <a:pt x="331700" y="221744"/>
                  <a:pt x="333006" y="241856"/>
                  <a:pt x="333006" y="241856"/>
                </a:cubicBezTo>
                <a:lnTo>
                  <a:pt x="348315" y="257165"/>
                </a:lnTo>
                <a:moveTo>
                  <a:pt x="199185" y="289585"/>
                </a:moveTo>
                <a:lnTo>
                  <a:pt x="180319" y="270974"/>
                </a:lnTo>
                <a:moveTo>
                  <a:pt x="199170" y="239935"/>
                </a:moveTo>
                <a:lnTo>
                  <a:pt x="186593" y="227522"/>
                </a:lnTo>
                <a:moveTo>
                  <a:pt x="211763" y="202697"/>
                </a:moveTo>
                <a:lnTo>
                  <a:pt x="224340" y="215110"/>
                </a:lnTo>
                <a:moveTo>
                  <a:pt x="102932" y="12007"/>
                </a:moveTo>
                <a:cubicBezTo>
                  <a:pt x="129978" y="10251"/>
                  <a:pt x="162398" y="22303"/>
                  <a:pt x="179883" y="39563"/>
                </a:cubicBezTo>
                <a:cubicBezTo>
                  <a:pt x="186547" y="46137"/>
                  <a:pt x="190300" y="55083"/>
                  <a:pt x="190300" y="64389"/>
                </a:cubicBezTo>
                <a:cubicBezTo>
                  <a:pt x="190294" y="73729"/>
                  <a:pt x="186541" y="82677"/>
                  <a:pt x="179883" y="89229"/>
                </a:cubicBezTo>
                <a:lnTo>
                  <a:pt x="198750" y="107840"/>
                </a:lnTo>
                <a:cubicBezTo>
                  <a:pt x="202070" y="111117"/>
                  <a:pt x="203939" y="115587"/>
                  <a:pt x="203939" y="120252"/>
                </a:cubicBezTo>
                <a:cubicBezTo>
                  <a:pt x="203939" y="124917"/>
                  <a:pt x="202070" y="129388"/>
                  <a:pt x="198750" y="132665"/>
                </a:cubicBezTo>
                <a:cubicBezTo>
                  <a:pt x="191775" y="139557"/>
                  <a:pt x="180555" y="139557"/>
                  <a:pt x="173580" y="132665"/>
                </a:cubicBezTo>
                <a:lnTo>
                  <a:pt x="179883" y="138879"/>
                </a:lnTo>
                <a:cubicBezTo>
                  <a:pt x="183204" y="142156"/>
                  <a:pt x="185072" y="146626"/>
                  <a:pt x="185072" y="151291"/>
                </a:cubicBezTo>
                <a:cubicBezTo>
                  <a:pt x="185072" y="155956"/>
                  <a:pt x="183204" y="160427"/>
                  <a:pt x="179883" y="163704"/>
                </a:cubicBezTo>
                <a:cubicBezTo>
                  <a:pt x="172910" y="170585"/>
                  <a:pt x="161701" y="170585"/>
                  <a:pt x="154728" y="163704"/>
                </a:cubicBezTo>
                <a:lnTo>
                  <a:pt x="148454" y="157520"/>
                </a:lnTo>
                <a:cubicBezTo>
                  <a:pt x="151775" y="160797"/>
                  <a:pt x="153643" y="165267"/>
                  <a:pt x="153643" y="169932"/>
                </a:cubicBezTo>
                <a:cubicBezTo>
                  <a:pt x="153643" y="174597"/>
                  <a:pt x="151775" y="179068"/>
                  <a:pt x="148454" y="182345"/>
                </a:cubicBezTo>
                <a:cubicBezTo>
                  <a:pt x="141478" y="189219"/>
                  <a:pt x="130276" y="189219"/>
                  <a:pt x="123299" y="182345"/>
                </a:cubicBezTo>
                <a:lnTo>
                  <a:pt x="110722" y="169932"/>
                </a:lnTo>
                <a:cubicBezTo>
                  <a:pt x="114042" y="173210"/>
                  <a:pt x="115911" y="177680"/>
                  <a:pt x="115911" y="182345"/>
                </a:cubicBezTo>
                <a:cubicBezTo>
                  <a:pt x="115911" y="187010"/>
                  <a:pt x="114042" y="191480"/>
                  <a:pt x="110722" y="194757"/>
                </a:cubicBezTo>
                <a:cubicBezTo>
                  <a:pt x="103749" y="201639"/>
                  <a:pt x="92539" y="201639"/>
                  <a:pt x="85566" y="194757"/>
                </a:cubicBezTo>
                <a:lnTo>
                  <a:pt x="34160" y="144027"/>
                </a:lnTo>
                <a:cubicBezTo>
                  <a:pt x="28517" y="138473"/>
                  <a:pt x="27211" y="118361"/>
                  <a:pt x="27211" y="118361"/>
                </a:cubicBezTo>
                <a:lnTo>
                  <a:pt x="11902" y="103052"/>
                </a:lnTo>
                <a:moveTo>
                  <a:pt x="179913" y="89244"/>
                </a:moveTo>
                <a:lnTo>
                  <a:pt x="161032" y="70632"/>
                </a:lnTo>
                <a:moveTo>
                  <a:pt x="173625" y="132695"/>
                </a:moveTo>
                <a:lnTo>
                  <a:pt x="161047" y="120282"/>
                </a:lnTo>
                <a:moveTo>
                  <a:pt x="148454" y="157520"/>
                </a:moveTo>
                <a:lnTo>
                  <a:pt x="135877" y="145107"/>
                </a:lnTo>
                <a:moveTo>
                  <a:pt x="217316" y="30018"/>
                </a:moveTo>
                <a:lnTo>
                  <a:pt x="227282" y="18566"/>
                </a:lnTo>
                <a:cubicBezTo>
                  <a:pt x="228824" y="16797"/>
                  <a:pt x="231056" y="15784"/>
                  <a:pt x="233402" y="15786"/>
                </a:cubicBezTo>
                <a:cubicBezTo>
                  <a:pt x="235748" y="15789"/>
                  <a:pt x="237977" y="16808"/>
                  <a:pt x="239515" y="18581"/>
                </a:cubicBezTo>
                <a:lnTo>
                  <a:pt x="259447" y="41515"/>
                </a:lnTo>
                <a:cubicBezTo>
                  <a:pt x="261415" y="43782"/>
                  <a:pt x="264476" y="44776"/>
                  <a:pt x="267401" y="44096"/>
                </a:cubicBezTo>
                <a:lnTo>
                  <a:pt x="296999" y="37252"/>
                </a:lnTo>
                <a:cubicBezTo>
                  <a:pt x="299289" y="36721"/>
                  <a:pt x="301696" y="37210"/>
                  <a:pt x="303597" y="38593"/>
                </a:cubicBezTo>
                <a:cubicBezTo>
                  <a:pt x="305498" y="39975"/>
                  <a:pt x="306705" y="42115"/>
                  <a:pt x="306905" y="44456"/>
                </a:cubicBezTo>
                <a:lnTo>
                  <a:pt x="309547" y="74730"/>
                </a:lnTo>
                <a:cubicBezTo>
                  <a:pt x="309802" y="77718"/>
                  <a:pt x="311692" y="80319"/>
                  <a:pt x="314455" y="81484"/>
                </a:cubicBezTo>
                <a:lnTo>
                  <a:pt x="342432" y="93341"/>
                </a:lnTo>
                <a:cubicBezTo>
                  <a:pt x="344609" y="94255"/>
                  <a:pt x="346279" y="96073"/>
                  <a:pt x="347006" y="98319"/>
                </a:cubicBezTo>
                <a:cubicBezTo>
                  <a:pt x="347732" y="100566"/>
                  <a:pt x="347443" y="103017"/>
                  <a:pt x="346214" y="105033"/>
                </a:cubicBezTo>
                <a:lnTo>
                  <a:pt x="330560" y="131089"/>
                </a:lnTo>
                <a:cubicBezTo>
                  <a:pt x="329024" y="133653"/>
                  <a:pt x="329024" y="136855"/>
                  <a:pt x="330560" y="139419"/>
                </a:cubicBezTo>
                <a:lnTo>
                  <a:pt x="346214" y="165475"/>
                </a:lnTo>
                <a:cubicBezTo>
                  <a:pt x="347448" y="167487"/>
                  <a:pt x="347740" y="169939"/>
                  <a:pt x="347013" y="172184"/>
                </a:cubicBezTo>
                <a:cubicBezTo>
                  <a:pt x="346285" y="174430"/>
                  <a:pt x="344611" y="176245"/>
                  <a:pt x="342432" y="177152"/>
                </a:cubicBezTo>
                <a:lnTo>
                  <a:pt x="335438" y="180124"/>
                </a:lnTo>
                <a:moveTo>
                  <a:pt x="143306" y="330200"/>
                </a:moveTo>
                <a:lnTo>
                  <a:pt x="133340" y="341681"/>
                </a:lnTo>
                <a:cubicBezTo>
                  <a:pt x="131799" y="343450"/>
                  <a:pt x="129567" y="344464"/>
                  <a:pt x="127221" y="344461"/>
                </a:cubicBezTo>
                <a:cubicBezTo>
                  <a:pt x="124875" y="344458"/>
                  <a:pt x="122645" y="343439"/>
                  <a:pt x="121108" y="341666"/>
                </a:cubicBezTo>
                <a:lnTo>
                  <a:pt x="101176" y="318718"/>
                </a:lnTo>
                <a:cubicBezTo>
                  <a:pt x="99205" y="316453"/>
                  <a:pt x="96146" y="315460"/>
                  <a:pt x="93221" y="316136"/>
                </a:cubicBezTo>
                <a:lnTo>
                  <a:pt x="63623" y="322995"/>
                </a:lnTo>
                <a:cubicBezTo>
                  <a:pt x="61333" y="323526"/>
                  <a:pt x="58926" y="323037"/>
                  <a:pt x="57025" y="321654"/>
                </a:cubicBezTo>
                <a:cubicBezTo>
                  <a:pt x="55125" y="320272"/>
                  <a:pt x="53917" y="318133"/>
                  <a:pt x="53717" y="315791"/>
                </a:cubicBezTo>
                <a:lnTo>
                  <a:pt x="51076" y="285517"/>
                </a:lnTo>
                <a:cubicBezTo>
                  <a:pt x="50817" y="282531"/>
                  <a:pt x="48929" y="279931"/>
                  <a:pt x="46168" y="278763"/>
                </a:cubicBezTo>
                <a:lnTo>
                  <a:pt x="18176" y="266891"/>
                </a:lnTo>
                <a:cubicBezTo>
                  <a:pt x="16006" y="265973"/>
                  <a:pt x="14343" y="264157"/>
                  <a:pt x="13619" y="261915"/>
                </a:cubicBezTo>
                <a:cubicBezTo>
                  <a:pt x="12896" y="259673"/>
                  <a:pt x="13184" y="257227"/>
                  <a:pt x="14408" y="255214"/>
                </a:cubicBezTo>
                <a:lnTo>
                  <a:pt x="30063" y="229158"/>
                </a:lnTo>
                <a:cubicBezTo>
                  <a:pt x="31605" y="226590"/>
                  <a:pt x="31605" y="223381"/>
                  <a:pt x="30063" y="220813"/>
                </a:cubicBezTo>
                <a:lnTo>
                  <a:pt x="14408" y="194772"/>
                </a:lnTo>
                <a:cubicBezTo>
                  <a:pt x="13184" y="192760"/>
                  <a:pt x="12896" y="190314"/>
                  <a:pt x="13619" y="188072"/>
                </a:cubicBezTo>
                <a:cubicBezTo>
                  <a:pt x="14343" y="185829"/>
                  <a:pt x="16006" y="184013"/>
                  <a:pt x="18176" y="183095"/>
                </a:cubicBezTo>
                <a:lnTo>
                  <a:pt x="25185" y="180109"/>
                </a:lnTo>
              </a:path>
            </a:pathLst>
          </a:custGeom>
          <a:noFill/>
          <a:ln w="1125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8" name="Rounded Rectangle 37"/>
          <p:cNvSpPr/>
          <p:nvPr/>
        </p:nvSpPr>
        <p:spPr>
          <a:xfrm>
            <a:off x="5044786" y="4153189"/>
            <a:ext cx="345209" cy="345209"/>
          </a:xfrm>
          <a:custGeom>
            <a:avLst/>
            <a:gdLst/>
            <a:ahLst/>
            <a:cxnLst/>
            <a:rect l="0" t="0" r="0" b="0"/>
            <a:pathLst>
              <a:path w="345209" h="345209">
                <a:moveTo>
                  <a:pt x="215380" y="333021"/>
                </a:moveTo>
                <a:cubicBezTo>
                  <a:pt x="217178" y="335273"/>
                  <a:pt x="217528" y="338356"/>
                  <a:pt x="216280" y="340953"/>
                </a:cubicBezTo>
                <a:cubicBezTo>
                  <a:pt x="215033" y="343551"/>
                  <a:pt x="212408" y="345204"/>
                  <a:pt x="209526" y="345209"/>
                </a:cubicBezTo>
                <a:lnTo>
                  <a:pt x="120673" y="345209"/>
                </a:lnTo>
                <a:cubicBezTo>
                  <a:pt x="117791" y="345204"/>
                  <a:pt x="115166" y="343551"/>
                  <a:pt x="113919" y="340953"/>
                </a:cubicBezTo>
                <a:cubicBezTo>
                  <a:pt x="112671" y="338356"/>
                  <a:pt x="113021" y="335273"/>
                  <a:pt x="114819" y="333021"/>
                </a:cubicBezTo>
                <a:lnTo>
                  <a:pt x="153377" y="284812"/>
                </a:lnTo>
                <a:cubicBezTo>
                  <a:pt x="156226" y="281250"/>
                  <a:pt x="160539" y="279177"/>
                  <a:pt x="165099" y="279177"/>
                </a:cubicBezTo>
                <a:cubicBezTo>
                  <a:pt x="169660" y="279177"/>
                  <a:pt x="173973" y="281250"/>
                  <a:pt x="176822" y="284812"/>
                </a:cubicBezTo>
                <a:close/>
                <a:moveTo>
                  <a:pt x="0" y="270163"/>
                </a:moveTo>
                <a:lnTo>
                  <a:pt x="345209" y="270163"/>
                </a:lnTo>
                <a:moveTo>
                  <a:pt x="52531" y="0"/>
                </a:moveTo>
                <a:cubicBezTo>
                  <a:pt x="75327" y="0"/>
                  <a:pt x="93806" y="18479"/>
                  <a:pt x="93806" y="41275"/>
                </a:cubicBezTo>
                <a:cubicBezTo>
                  <a:pt x="93806" y="64070"/>
                  <a:pt x="75327" y="82550"/>
                  <a:pt x="52531" y="82550"/>
                </a:cubicBezTo>
                <a:cubicBezTo>
                  <a:pt x="29736" y="82550"/>
                  <a:pt x="11256" y="64070"/>
                  <a:pt x="11256" y="41275"/>
                </a:cubicBezTo>
                <a:cubicBezTo>
                  <a:pt x="11256" y="18479"/>
                  <a:pt x="29736" y="0"/>
                  <a:pt x="52531" y="0"/>
                </a:cubicBezTo>
                <a:close/>
                <a:moveTo>
                  <a:pt x="105063" y="195118"/>
                </a:moveTo>
                <a:lnTo>
                  <a:pt x="81304" y="195118"/>
                </a:lnTo>
                <a:lnTo>
                  <a:pt x="75045" y="270163"/>
                </a:lnTo>
                <a:lnTo>
                  <a:pt x="30018" y="270163"/>
                </a:lnTo>
                <a:lnTo>
                  <a:pt x="23759" y="195118"/>
                </a:lnTo>
                <a:lnTo>
                  <a:pt x="0" y="195118"/>
                </a:lnTo>
                <a:lnTo>
                  <a:pt x="0" y="150090"/>
                </a:lnTo>
                <a:cubicBezTo>
                  <a:pt x="0" y="121078"/>
                  <a:pt x="23519" y="97559"/>
                  <a:pt x="52531" y="97559"/>
                </a:cubicBezTo>
                <a:cubicBezTo>
                  <a:pt x="81544" y="97559"/>
                  <a:pt x="105063" y="121078"/>
                  <a:pt x="105063" y="150090"/>
                </a:cubicBezTo>
                <a:close/>
                <a:moveTo>
                  <a:pt x="270163" y="90054"/>
                </a:moveTo>
                <a:cubicBezTo>
                  <a:pt x="311610" y="90054"/>
                  <a:pt x="345209" y="123653"/>
                  <a:pt x="345209" y="165100"/>
                </a:cubicBezTo>
                <a:cubicBezTo>
                  <a:pt x="345209" y="206546"/>
                  <a:pt x="311610" y="240145"/>
                  <a:pt x="270163" y="240145"/>
                </a:cubicBezTo>
                <a:cubicBezTo>
                  <a:pt x="228717" y="240145"/>
                  <a:pt x="195118" y="206546"/>
                  <a:pt x="195118" y="165100"/>
                </a:cubicBezTo>
                <a:cubicBezTo>
                  <a:pt x="195118" y="123653"/>
                  <a:pt x="228717" y="90054"/>
                  <a:pt x="270163" y="90054"/>
                </a:cubicBezTo>
                <a:close/>
                <a:moveTo>
                  <a:pt x="270163" y="195118"/>
                </a:moveTo>
                <a:lnTo>
                  <a:pt x="270163" y="210127"/>
                </a:lnTo>
                <a:moveTo>
                  <a:pt x="270163" y="120072"/>
                </a:moveTo>
                <a:lnTo>
                  <a:pt x="270163" y="135081"/>
                </a:lnTo>
                <a:moveTo>
                  <a:pt x="300181" y="135081"/>
                </a:moveTo>
                <a:lnTo>
                  <a:pt x="255154" y="135081"/>
                </a:lnTo>
                <a:cubicBezTo>
                  <a:pt x="246865" y="135081"/>
                  <a:pt x="240145" y="141801"/>
                  <a:pt x="240145" y="150090"/>
                </a:cubicBezTo>
                <a:cubicBezTo>
                  <a:pt x="240145" y="158380"/>
                  <a:pt x="246865" y="165100"/>
                  <a:pt x="255154" y="165100"/>
                </a:cubicBezTo>
                <a:lnTo>
                  <a:pt x="285172" y="165100"/>
                </a:lnTo>
                <a:cubicBezTo>
                  <a:pt x="293462" y="165100"/>
                  <a:pt x="300181" y="171819"/>
                  <a:pt x="300181" y="180109"/>
                </a:cubicBezTo>
                <a:cubicBezTo>
                  <a:pt x="300181" y="188398"/>
                  <a:pt x="293462" y="195118"/>
                  <a:pt x="285172" y="195118"/>
                </a:cubicBezTo>
                <a:lnTo>
                  <a:pt x="240145" y="195118"/>
                </a:lnTo>
              </a:path>
            </a:pathLst>
          </a:custGeom>
          <a:noFill/>
          <a:ln w="1125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9" name="Rounded Rectangle 38"/>
          <p:cNvSpPr/>
          <p:nvPr/>
        </p:nvSpPr>
        <p:spPr>
          <a:xfrm>
            <a:off x="4508271" y="5143789"/>
            <a:ext cx="337704" cy="345209"/>
          </a:xfrm>
          <a:custGeom>
            <a:avLst/>
            <a:gdLst/>
            <a:ahLst/>
            <a:cxnLst/>
            <a:rect l="0" t="0" r="0" b="0"/>
            <a:pathLst>
              <a:path w="337704" h="345209">
                <a:moveTo>
                  <a:pt x="60036" y="165100"/>
                </a:moveTo>
                <a:lnTo>
                  <a:pt x="105063" y="165100"/>
                </a:lnTo>
                <a:moveTo>
                  <a:pt x="105063" y="120072"/>
                </a:moveTo>
                <a:lnTo>
                  <a:pt x="105063" y="135081"/>
                </a:lnTo>
                <a:lnTo>
                  <a:pt x="60036" y="135081"/>
                </a:lnTo>
                <a:lnTo>
                  <a:pt x="60036" y="120072"/>
                </a:lnTo>
                <a:cubicBezTo>
                  <a:pt x="46426" y="112424"/>
                  <a:pt x="37866" y="98158"/>
                  <a:pt x="37522" y="82550"/>
                </a:cubicBezTo>
                <a:cubicBezTo>
                  <a:pt x="38221" y="57977"/>
                  <a:pt x="57977" y="38221"/>
                  <a:pt x="82550" y="37522"/>
                </a:cubicBezTo>
                <a:cubicBezTo>
                  <a:pt x="107122" y="38221"/>
                  <a:pt x="126878" y="57977"/>
                  <a:pt x="127577" y="82550"/>
                </a:cubicBezTo>
                <a:cubicBezTo>
                  <a:pt x="127227" y="98156"/>
                  <a:pt x="118669" y="112419"/>
                  <a:pt x="105063" y="120072"/>
                </a:cubicBezTo>
                <a:close/>
                <a:moveTo>
                  <a:pt x="82550" y="0"/>
                </a:moveTo>
                <a:lnTo>
                  <a:pt x="82550" y="15009"/>
                </a:lnTo>
                <a:moveTo>
                  <a:pt x="130308" y="34791"/>
                </a:moveTo>
                <a:lnTo>
                  <a:pt x="140920" y="24179"/>
                </a:lnTo>
                <a:moveTo>
                  <a:pt x="165100" y="75045"/>
                </a:moveTo>
                <a:lnTo>
                  <a:pt x="150090" y="75045"/>
                </a:lnTo>
                <a:moveTo>
                  <a:pt x="24179" y="24179"/>
                </a:moveTo>
                <a:lnTo>
                  <a:pt x="34791" y="34791"/>
                </a:lnTo>
                <a:moveTo>
                  <a:pt x="0" y="75045"/>
                </a:moveTo>
                <a:lnTo>
                  <a:pt x="15009" y="75045"/>
                </a:lnTo>
                <a:moveTo>
                  <a:pt x="187703" y="31804"/>
                </a:moveTo>
                <a:cubicBezTo>
                  <a:pt x="256847" y="42905"/>
                  <a:pt x="307694" y="102575"/>
                  <a:pt x="307686" y="172604"/>
                </a:cubicBezTo>
                <a:moveTo>
                  <a:pt x="142616" y="313434"/>
                </a:moveTo>
                <a:cubicBezTo>
                  <a:pt x="73425" y="302371"/>
                  <a:pt x="22527" y="242674"/>
                  <a:pt x="22543" y="172604"/>
                </a:cubicBezTo>
                <a:moveTo>
                  <a:pt x="187613" y="270163"/>
                </a:moveTo>
                <a:cubicBezTo>
                  <a:pt x="187613" y="228717"/>
                  <a:pt x="221212" y="195118"/>
                  <a:pt x="262659" y="195118"/>
                </a:cubicBezTo>
                <a:cubicBezTo>
                  <a:pt x="304105" y="195118"/>
                  <a:pt x="337704" y="228717"/>
                  <a:pt x="337704" y="270163"/>
                </a:cubicBezTo>
                <a:cubicBezTo>
                  <a:pt x="337704" y="311610"/>
                  <a:pt x="304105" y="345209"/>
                  <a:pt x="262659" y="345209"/>
                </a:cubicBezTo>
                <a:cubicBezTo>
                  <a:pt x="221212" y="345209"/>
                  <a:pt x="187613" y="311610"/>
                  <a:pt x="187613" y="270163"/>
                </a:cubicBezTo>
                <a:close/>
                <a:moveTo>
                  <a:pt x="262659" y="300181"/>
                </a:moveTo>
                <a:lnTo>
                  <a:pt x="262659" y="315190"/>
                </a:lnTo>
                <a:moveTo>
                  <a:pt x="262659" y="225136"/>
                </a:moveTo>
                <a:lnTo>
                  <a:pt x="262659" y="240145"/>
                </a:lnTo>
                <a:moveTo>
                  <a:pt x="232640" y="300181"/>
                </a:moveTo>
                <a:lnTo>
                  <a:pt x="277668" y="300181"/>
                </a:lnTo>
                <a:cubicBezTo>
                  <a:pt x="285957" y="300181"/>
                  <a:pt x="292677" y="293462"/>
                  <a:pt x="292677" y="285172"/>
                </a:cubicBezTo>
                <a:cubicBezTo>
                  <a:pt x="292677" y="276883"/>
                  <a:pt x="285957" y="270163"/>
                  <a:pt x="277668" y="270163"/>
                </a:cubicBezTo>
                <a:lnTo>
                  <a:pt x="247650" y="270163"/>
                </a:lnTo>
                <a:cubicBezTo>
                  <a:pt x="239360" y="270163"/>
                  <a:pt x="232640" y="263443"/>
                  <a:pt x="232640" y="255154"/>
                </a:cubicBezTo>
                <a:cubicBezTo>
                  <a:pt x="232640" y="246865"/>
                  <a:pt x="239360" y="240145"/>
                  <a:pt x="247650" y="240145"/>
                </a:cubicBezTo>
                <a:lnTo>
                  <a:pt x="292677" y="240145"/>
                </a:lnTo>
                <a:moveTo>
                  <a:pt x="112568" y="337704"/>
                </a:moveTo>
                <a:lnTo>
                  <a:pt x="150090" y="315190"/>
                </a:lnTo>
                <a:lnTo>
                  <a:pt x="127577" y="270163"/>
                </a:lnTo>
                <a:moveTo>
                  <a:pt x="217631" y="7504"/>
                </a:moveTo>
                <a:lnTo>
                  <a:pt x="187613" y="30018"/>
                </a:lnTo>
                <a:lnTo>
                  <a:pt x="202622" y="67540"/>
                </a:lnTo>
              </a:path>
            </a:pathLst>
          </a:custGeom>
          <a:noFill/>
          <a:ln w="1125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43150" y="2536031"/>
            <a:ext cx="1600200" cy="457200"/>
            <a:chOff x="800100" y="1257300"/>
            <a:chExt cx="1600200" cy="457200"/>
          </a:xfrm>
        </p:grpSpPr>
        <p:sp>
          <p:nvSpPr>
            <p:cNvPr id="2" name="Rounded Rectangle 1"/>
            <p:cNvSpPr/>
            <p:nvPr/>
          </p:nvSpPr>
          <p:spPr>
            <a:xfrm>
              <a:off x="800100" y="1257300"/>
              <a:ext cx="1600200" cy="457200"/>
            </a:xfrm>
            <a:custGeom>
              <a:avLst/>
              <a:gdLst/>
              <a:ahLst/>
              <a:cxnLst/>
              <a:rect l="0" t="0" r="0" b="0"/>
              <a:pathLst>
                <a:path w="1600200" h="457200">
                  <a:moveTo>
                    <a:pt x="1600200" y="89452"/>
                  </a:moveTo>
                  <a:lnTo>
                    <a:pt x="1600200" y="114300"/>
                  </a:lnTo>
                  <a:lnTo>
                    <a:pt x="0" y="114300"/>
                  </a:lnTo>
                  <a:lnTo>
                    <a:pt x="0" y="89452"/>
                  </a:lnTo>
                  <a:cubicBezTo>
                    <a:pt x="0" y="40048"/>
                    <a:pt x="38842" y="0"/>
                    <a:pt x="86757" y="0"/>
                  </a:cubicBezTo>
                  <a:lnTo>
                    <a:pt x="1513442" y="0"/>
                  </a:lnTo>
                  <a:cubicBezTo>
                    <a:pt x="1561357" y="0"/>
                    <a:pt x="1600199" y="40048"/>
                    <a:pt x="1600199" y="89452"/>
                  </a:cubicBezTo>
                  <a:close/>
                  <a:moveTo>
                    <a:pt x="1600200" y="457200"/>
                  </a:moveTo>
                  <a:lnTo>
                    <a:pt x="0" y="457200"/>
                  </a:lnTo>
                  <a:lnTo>
                    <a:pt x="0" y="114300"/>
                  </a:lnTo>
                  <a:lnTo>
                    <a:pt x="1600200" y="114300"/>
                  </a:lnTo>
                  <a:cubicBezTo>
                    <a:pt x="1600200" y="114300"/>
                    <a:pt x="1600200" y="308991"/>
                    <a:pt x="1600200" y="457200"/>
                  </a:cubicBezTo>
                  <a:close/>
                </a:path>
              </a:pathLst>
            </a:custGeom>
            <a:solidFill>
              <a:srgbClr val="E9FFB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00100" y="1257300"/>
              <a:ext cx="1600200" cy="457200"/>
            </a:xfrm>
            <a:custGeom>
              <a:avLst/>
              <a:gdLst/>
              <a:ahLst/>
              <a:cxnLst/>
              <a:rect l="0" t="0" r="0" b="0"/>
              <a:pathLst>
                <a:path w="1600200" h="457200">
                  <a:moveTo>
                    <a:pt x="0" y="114300"/>
                  </a:moveTo>
                  <a:lnTo>
                    <a:pt x="0" y="95250"/>
                  </a:lnTo>
                  <a:cubicBezTo>
                    <a:pt x="0" y="42645"/>
                    <a:pt x="42645" y="0"/>
                    <a:pt x="95250" y="0"/>
                  </a:cubicBezTo>
                  <a:lnTo>
                    <a:pt x="1504950" y="0"/>
                  </a:lnTo>
                  <a:cubicBezTo>
                    <a:pt x="1557554" y="0"/>
                    <a:pt x="1600200" y="42645"/>
                    <a:pt x="1600200" y="95250"/>
                  </a:cubicBezTo>
                  <a:lnTo>
                    <a:pt x="1600200" y="114300"/>
                  </a:lnTo>
                  <a:moveTo>
                    <a:pt x="0" y="457200"/>
                  </a:moveTo>
                  <a:lnTo>
                    <a:pt x="0" y="114300"/>
                  </a:lnTo>
                  <a:moveTo>
                    <a:pt x="1600200" y="114300"/>
                  </a:moveTo>
                  <a:lnTo>
                    <a:pt x="1600200" y="285750"/>
                  </a:lnTo>
                  <a:lnTo>
                    <a:pt x="1600200" y="457200"/>
                  </a:lnTo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00650" y="2536031"/>
            <a:ext cx="1600200" cy="457200"/>
            <a:chOff x="3657600" y="1257300"/>
            <a:chExt cx="1600200" cy="457200"/>
          </a:xfrm>
        </p:grpSpPr>
        <p:sp>
          <p:nvSpPr>
            <p:cNvPr id="5" name="Rounded Rectangle 4"/>
            <p:cNvSpPr/>
            <p:nvPr/>
          </p:nvSpPr>
          <p:spPr>
            <a:xfrm>
              <a:off x="3657600" y="1257300"/>
              <a:ext cx="1600200" cy="457200"/>
            </a:xfrm>
            <a:custGeom>
              <a:avLst/>
              <a:gdLst/>
              <a:ahLst/>
              <a:cxnLst/>
              <a:rect l="0" t="0" r="0" b="0"/>
              <a:pathLst>
                <a:path w="1600200" h="457200">
                  <a:moveTo>
                    <a:pt x="1600200" y="89452"/>
                  </a:moveTo>
                  <a:lnTo>
                    <a:pt x="1600200" y="114300"/>
                  </a:lnTo>
                  <a:lnTo>
                    <a:pt x="0" y="114300"/>
                  </a:lnTo>
                  <a:lnTo>
                    <a:pt x="0" y="89452"/>
                  </a:lnTo>
                  <a:cubicBezTo>
                    <a:pt x="0" y="40048"/>
                    <a:pt x="38842" y="0"/>
                    <a:pt x="86757" y="0"/>
                  </a:cubicBezTo>
                  <a:lnTo>
                    <a:pt x="1513442" y="0"/>
                  </a:lnTo>
                  <a:cubicBezTo>
                    <a:pt x="1561357" y="0"/>
                    <a:pt x="1600200" y="40048"/>
                    <a:pt x="1600200" y="89452"/>
                  </a:cubicBezTo>
                  <a:close/>
                  <a:moveTo>
                    <a:pt x="1600200" y="457200"/>
                  </a:moveTo>
                  <a:lnTo>
                    <a:pt x="0" y="457200"/>
                  </a:lnTo>
                  <a:lnTo>
                    <a:pt x="0" y="114300"/>
                  </a:lnTo>
                  <a:lnTo>
                    <a:pt x="1600200" y="114300"/>
                  </a:lnTo>
                  <a:cubicBezTo>
                    <a:pt x="1600200" y="114300"/>
                    <a:pt x="1600200" y="308991"/>
                    <a:pt x="1600200" y="457200"/>
                  </a:cubicBezTo>
                  <a:close/>
                </a:path>
              </a:pathLst>
            </a:custGeom>
            <a:solidFill>
              <a:srgbClr val="FFD9D8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657600" y="1257300"/>
              <a:ext cx="1600200" cy="457200"/>
            </a:xfrm>
            <a:custGeom>
              <a:avLst/>
              <a:gdLst/>
              <a:ahLst/>
              <a:cxnLst/>
              <a:rect l="0" t="0" r="0" b="0"/>
              <a:pathLst>
                <a:path w="1600200" h="457200">
                  <a:moveTo>
                    <a:pt x="0" y="114300"/>
                  </a:moveTo>
                  <a:lnTo>
                    <a:pt x="0" y="95250"/>
                  </a:lnTo>
                  <a:cubicBezTo>
                    <a:pt x="0" y="42645"/>
                    <a:pt x="42645" y="0"/>
                    <a:pt x="95250" y="0"/>
                  </a:cubicBezTo>
                  <a:lnTo>
                    <a:pt x="1504950" y="0"/>
                  </a:lnTo>
                  <a:cubicBezTo>
                    <a:pt x="1557554" y="0"/>
                    <a:pt x="1600200" y="42645"/>
                    <a:pt x="1600200" y="95250"/>
                  </a:cubicBezTo>
                  <a:lnTo>
                    <a:pt x="1600200" y="114300"/>
                  </a:lnTo>
                  <a:moveTo>
                    <a:pt x="0" y="457200"/>
                  </a:moveTo>
                  <a:lnTo>
                    <a:pt x="0" y="114300"/>
                  </a:lnTo>
                  <a:moveTo>
                    <a:pt x="1600200" y="114300"/>
                  </a:moveTo>
                  <a:lnTo>
                    <a:pt x="1600200" y="285750"/>
                  </a:lnTo>
                  <a:lnTo>
                    <a:pt x="1600200" y="457200"/>
                  </a:lnTo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885950" y="2993231"/>
            <a:ext cx="2514600" cy="2057400"/>
            <a:chOff x="342900" y="1714500"/>
            <a:chExt cx="2514600" cy="2057400"/>
          </a:xfrm>
        </p:grpSpPr>
        <p:sp>
          <p:nvSpPr>
            <p:cNvPr id="8" name="Rounded Rectangle 7"/>
            <p:cNvSpPr/>
            <p:nvPr/>
          </p:nvSpPr>
          <p:spPr>
            <a:xfrm>
              <a:off x="342900" y="1714500"/>
              <a:ext cx="2514600" cy="2057400"/>
            </a:xfrm>
            <a:custGeom>
              <a:avLst/>
              <a:gdLst/>
              <a:ahLst/>
              <a:cxnLst/>
              <a:rect l="0" t="0" r="0" b="0"/>
              <a:pathLst>
                <a:path w="2514600" h="2057400">
                  <a:moveTo>
                    <a:pt x="2514600" y="190500"/>
                  </a:moveTo>
                  <a:lnTo>
                    <a:pt x="2514600" y="228600"/>
                  </a:lnTo>
                  <a:lnTo>
                    <a:pt x="0" y="228600"/>
                  </a:lnTo>
                  <a:lnTo>
                    <a:pt x="0" y="190500"/>
                  </a:lnTo>
                  <a:cubicBezTo>
                    <a:pt x="0" y="85289"/>
                    <a:pt x="85289" y="0"/>
                    <a:pt x="190500" y="0"/>
                  </a:cubicBezTo>
                  <a:lnTo>
                    <a:pt x="2324100" y="0"/>
                  </a:lnTo>
                  <a:cubicBezTo>
                    <a:pt x="2429310" y="0"/>
                    <a:pt x="2514600" y="85289"/>
                    <a:pt x="2514600" y="190500"/>
                  </a:cubicBezTo>
                  <a:close/>
                  <a:moveTo>
                    <a:pt x="2514600" y="1828800"/>
                  </a:moveTo>
                  <a:lnTo>
                    <a:pt x="0" y="1828800"/>
                  </a:lnTo>
                  <a:lnTo>
                    <a:pt x="0" y="228600"/>
                  </a:lnTo>
                  <a:lnTo>
                    <a:pt x="2514600" y="228600"/>
                  </a:lnTo>
                  <a:close/>
                  <a:moveTo>
                    <a:pt x="2324100" y="2057400"/>
                  </a:moveTo>
                  <a:lnTo>
                    <a:pt x="190500" y="2057400"/>
                  </a:lnTo>
                  <a:cubicBezTo>
                    <a:pt x="85289" y="2057400"/>
                    <a:pt x="0" y="1972110"/>
                    <a:pt x="0" y="1866900"/>
                  </a:cubicBezTo>
                  <a:lnTo>
                    <a:pt x="0" y="1828800"/>
                  </a:lnTo>
                  <a:lnTo>
                    <a:pt x="2514600" y="1828800"/>
                  </a:lnTo>
                  <a:lnTo>
                    <a:pt x="2514600" y="1866900"/>
                  </a:lnTo>
                  <a:cubicBezTo>
                    <a:pt x="2514600" y="1972110"/>
                    <a:pt x="2429310" y="2057400"/>
                    <a:pt x="2324100" y="2057400"/>
                  </a:cubicBezTo>
                  <a:close/>
                </a:path>
              </a:pathLst>
            </a:custGeom>
            <a:solidFill>
              <a:srgbClr val="E9FFB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42900" y="1714500"/>
              <a:ext cx="2514600" cy="2057400"/>
            </a:xfrm>
            <a:custGeom>
              <a:avLst/>
              <a:gdLst/>
              <a:ahLst/>
              <a:cxnLst/>
              <a:rect l="0" t="0" r="0" b="0"/>
              <a:pathLst>
                <a:path w="2514600" h="2057400">
                  <a:moveTo>
                    <a:pt x="2514600" y="1828800"/>
                  </a:moveTo>
                  <a:lnTo>
                    <a:pt x="2514600" y="228600"/>
                  </a:lnTo>
                  <a:moveTo>
                    <a:pt x="0" y="1828800"/>
                  </a:moveTo>
                  <a:lnTo>
                    <a:pt x="0" y="228600"/>
                  </a:lnTo>
                  <a:moveTo>
                    <a:pt x="0" y="228600"/>
                  </a:moveTo>
                  <a:lnTo>
                    <a:pt x="0" y="190500"/>
                  </a:lnTo>
                  <a:cubicBezTo>
                    <a:pt x="0" y="85289"/>
                    <a:pt x="85289" y="0"/>
                    <a:pt x="190500" y="0"/>
                  </a:cubicBezTo>
                  <a:lnTo>
                    <a:pt x="457200" y="0"/>
                  </a:lnTo>
                  <a:lnTo>
                    <a:pt x="2057400" y="0"/>
                  </a:lnTo>
                  <a:lnTo>
                    <a:pt x="2324100" y="0"/>
                  </a:lnTo>
                  <a:cubicBezTo>
                    <a:pt x="2429310" y="0"/>
                    <a:pt x="2514600" y="85289"/>
                    <a:pt x="2514600" y="190500"/>
                  </a:cubicBezTo>
                  <a:lnTo>
                    <a:pt x="2514600" y="228600"/>
                  </a:lnTo>
                  <a:moveTo>
                    <a:pt x="2514600" y="1828800"/>
                  </a:moveTo>
                  <a:lnTo>
                    <a:pt x="2514600" y="1866900"/>
                  </a:lnTo>
                  <a:cubicBezTo>
                    <a:pt x="2514600" y="1972110"/>
                    <a:pt x="2429310" y="2057400"/>
                    <a:pt x="2324100" y="2057400"/>
                  </a:cubicBezTo>
                  <a:lnTo>
                    <a:pt x="190500" y="2057400"/>
                  </a:lnTo>
                  <a:cubicBezTo>
                    <a:pt x="85289" y="2057400"/>
                    <a:pt x="0" y="1972110"/>
                    <a:pt x="0" y="1866900"/>
                  </a:cubicBezTo>
                  <a:lnTo>
                    <a:pt x="0" y="1828800"/>
                  </a:lnTo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2114550" y="3221831"/>
            <a:ext cx="2057400" cy="457200"/>
          </a:xfrm>
          <a:custGeom>
            <a:avLst/>
            <a:gdLst/>
            <a:ahLst/>
            <a:cxnLst/>
            <a:rect l="0" t="0" r="0" b="0"/>
            <a:pathLst>
              <a:path w="2057400" h="457200">
                <a:moveTo>
                  <a:pt x="0" y="95250"/>
                </a:moveTo>
                <a:cubicBezTo>
                  <a:pt x="0" y="42645"/>
                  <a:pt x="42645" y="0"/>
                  <a:pt x="95250" y="0"/>
                </a:cubicBezTo>
                <a:lnTo>
                  <a:pt x="1962150" y="0"/>
                </a:lnTo>
                <a:cubicBezTo>
                  <a:pt x="2014754" y="0"/>
                  <a:pt x="2057400" y="42645"/>
                  <a:pt x="2057400" y="95250"/>
                </a:cubicBezTo>
                <a:moveTo>
                  <a:pt x="0" y="361950"/>
                </a:moveTo>
                <a:lnTo>
                  <a:pt x="0" y="95250"/>
                </a:lnTo>
                <a:moveTo>
                  <a:pt x="2057400" y="361950"/>
                </a:moveTo>
                <a:lnTo>
                  <a:pt x="2057400" y="228600"/>
                </a:lnTo>
                <a:lnTo>
                  <a:pt x="2057400" y="95250"/>
                </a:lnTo>
                <a:moveTo>
                  <a:pt x="2057400" y="361950"/>
                </a:moveTo>
                <a:cubicBezTo>
                  <a:pt x="2057400" y="387910"/>
                  <a:pt x="2047014" y="411443"/>
                  <a:pt x="2030171" y="428625"/>
                </a:cubicBezTo>
                <a:cubicBezTo>
                  <a:pt x="2012884" y="446259"/>
                  <a:pt x="1988795" y="457200"/>
                  <a:pt x="1962150" y="457200"/>
                </a:cubicBezTo>
                <a:lnTo>
                  <a:pt x="95250" y="457200"/>
                </a:lnTo>
                <a:cubicBezTo>
                  <a:pt x="42645" y="457200"/>
                  <a:pt x="0" y="414554"/>
                  <a:pt x="0" y="361950"/>
                </a:cubicBezTo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ounded Rectangle 11"/>
          <p:cNvSpPr/>
          <p:nvPr/>
        </p:nvSpPr>
        <p:spPr>
          <a:xfrm>
            <a:off x="2114550" y="3793331"/>
            <a:ext cx="2057400" cy="457200"/>
          </a:xfrm>
          <a:custGeom>
            <a:avLst/>
            <a:gdLst/>
            <a:ahLst/>
            <a:cxnLst/>
            <a:rect l="0" t="0" r="0" b="0"/>
            <a:pathLst>
              <a:path w="2057400" h="457200">
                <a:moveTo>
                  <a:pt x="0" y="95250"/>
                </a:moveTo>
                <a:cubicBezTo>
                  <a:pt x="0" y="42645"/>
                  <a:pt x="42645" y="0"/>
                  <a:pt x="95250" y="0"/>
                </a:cubicBezTo>
                <a:lnTo>
                  <a:pt x="1962150" y="0"/>
                </a:lnTo>
                <a:cubicBezTo>
                  <a:pt x="2014754" y="0"/>
                  <a:pt x="2057400" y="42645"/>
                  <a:pt x="2057400" y="95250"/>
                </a:cubicBezTo>
                <a:moveTo>
                  <a:pt x="0" y="361950"/>
                </a:moveTo>
                <a:lnTo>
                  <a:pt x="0" y="95250"/>
                </a:lnTo>
                <a:moveTo>
                  <a:pt x="2057400" y="361950"/>
                </a:moveTo>
                <a:lnTo>
                  <a:pt x="2057400" y="228600"/>
                </a:lnTo>
                <a:lnTo>
                  <a:pt x="2057400" y="95250"/>
                </a:lnTo>
                <a:moveTo>
                  <a:pt x="2057400" y="361950"/>
                </a:moveTo>
                <a:cubicBezTo>
                  <a:pt x="2057400" y="387910"/>
                  <a:pt x="2047014" y="411443"/>
                  <a:pt x="2030171" y="428625"/>
                </a:cubicBezTo>
                <a:cubicBezTo>
                  <a:pt x="2012884" y="446259"/>
                  <a:pt x="1988795" y="457200"/>
                  <a:pt x="1962150" y="457200"/>
                </a:cubicBezTo>
                <a:lnTo>
                  <a:pt x="95250" y="457200"/>
                </a:lnTo>
                <a:cubicBezTo>
                  <a:pt x="42645" y="457200"/>
                  <a:pt x="0" y="414554"/>
                  <a:pt x="0" y="361950"/>
                </a:cubicBezTo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ounded Rectangle 12"/>
          <p:cNvSpPr/>
          <p:nvPr/>
        </p:nvSpPr>
        <p:spPr>
          <a:xfrm>
            <a:off x="2114550" y="4364831"/>
            <a:ext cx="2057400" cy="457200"/>
          </a:xfrm>
          <a:custGeom>
            <a:avLst/>
            <a:gdLst/>
            <a:ahLst/>
            <a:cxnLst/>
            <a:rect l="0" t="0" r="0" b="0"/>
            <a:pathLst>
              <a:path w="2057400" h="457200">
                <a:moveTo>
                  <a:pt x="0" y="95250"/>
                </a:moveTo>
                <a:cubicBezTo>
                  <a:pt x="0" y="42645"/>
                  <a:pt x="42645" y="0"/>
                  <a:pt x="95250" y="0"/>
                </a:cubicBezTo>
                <a:lnTo>
                  <a:pt x="1962150" y="0"/>
                </a:lnTo>
                <a:cubicBezTo>
                  <a:pt x="2014754" y="0"/>
                  <a:pt x="2057400" y="42645"/>
                  <a:pt x="2057400" y="95250"/>
                </a:cubicBezTo>
                <a:moveTo>
                  <a:pt x="0" y="361950"/>
                </a:moveTo>
                <a:lnTo>
                  <a:pt x="0" y="95250"/>
                </a:lnTo>
                <a:moveTo>
                  <a:pt x="2057400" y="361950"/>
                </a:moveTo>
                <a:lnTo>
                  <a:pt x="2057400" y="228600"/>
                </a:lnTo>
                <a:lnTo>
                  <a:pt x="2057400" y="95250"/>
                </a:lnTo>
                <a:moveTo>
                  <a:pt x="2057400" y="361950"/>
                </a:moveTo>
                <a:cubicBezTo>
                  <a:pt x="2057400" y="387910"/>
                  <a:pt x="2047014" y="411443"/>
                  <a:pt x="2030171" y="428625"/>
                </a:cubicBezTo>
                <a:cubicBezTo>
                  <a:pt x="2012884" y="446259"/>
                  <a:pt x="1988795" y="457200"/>
                  <a:pt x="1962150" y="457200"/>
                </a:cubicBezTo>
                <a:lnTo>
                  <a:pt x="95250" y="457200"/>
                </a:lnTo>
                <a:cubicBezTo>
                  <a:pt x="42645" y="457200"/>
                  <a:pt x="0" y="414554"/>
                  <a:pt x="0" y="361950"/>
                </a:cubicBezTo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6" name="Group 15"/>
          <p:cNvGrpSpPr/>
          <p:nvPr/>
        </p:nvGrpSpPr>
        <p:grpSpPr>
          <a:xfrm>
            <a:off x="4743450" y="2993231"/>
            <a:ext cx="2514600" cy="2057400"/>
            <a:chOff x="3200400" y="1714500"/>
            <a:chExt cx="2514600" cy="2057400"/>
          </a:xfrm>
        </p:grpSpPr>
        <p:sp>
          <p:nvSpPr>
            <p:cNvPr id="14" name="Rounded Rectangle 13"/>
            <p:cNvSpPr/>
            <p:nvPr/>
          </p:nvSpPr>
          <p:spPr>
            <a:xfrm>
              <a:off x="3200400" y="1714500"/>
              <a:ext cx="2514600" cy="2057400"/>
            </a:xfrm>
            <a:custGeom>
              <a:avLst/>
              <a:gdLst/>
              <a:ahLst/>
              <a:cxnLst/>
              <a:rect l="0" t="0" r="0" b="0"/>
              <a:pathLst>
                <a:path w="2514600" h="2057400">
                  <a:moveTo>
                    <a:pt x="2514600" y="190500"/>
                  </a:moveTo>
                  <a:lnTo>
                    <a:pt x="2514600" y="228600"/>
                  </a:lnTo>
                  <a:lnTo>
                    <a:pt x="0" y="228600"/>
                  </a:lnTo>
                  <a:lnTo>
                    <a:pt x="0" y="190500"/>
                  </a:lnTo>
                  <a:cubicBezTo>
                    <a:pt x="0" y="85289"/>
                    <a:pt x="85289" y="0"/>
                    <a:pt x="190500" y="0"/>
                  </a:cubicBezTo>
                  <a:lnTo>
                    <a:pt x="2324100" y="0"/>
                  </a:lnTo>
                  <a:cubicBezTo>
                    <a:pt x="2429310" y="0"/>
                    <a:pt x="2514600" y="85289"/>
                    <a:pt x="2514600" y="190500"/>
                  </a:cubicBezTo>
                  <a:close/>
                  <a:moveTo>
                    <a:pt x="2514600" y="1828800"/>
                  </a:moveTo>
                  <a:lnTo>
                    <a:pt x="0" y="1828800"/>
                  </a:lnTo>
                  <a:lnTo>
                    <a:pt x="0" y="228600"/>
                  </a:lnTo>
                  <a:lnTo>
                    <a:pt x="2514600" y="228600"/>
                  </a:lnTo>
                  <a:close/>
                  <a:moveTo>
                    <a:pt x="2324100" y="2057400"/>
                  </a:moveTo>
                  <a:lnTo>
                    <a:pt x="190500" y="2057400"/>
                  </a:lnTo>
                  <a:cubicBezTo>
                    <a:pt x="85289" y="2057400"/>
                    <a:pt x="0" y="1972110"/>
                    <a:pt x="0" y="1866900"/>
                  </a:cubicBezTo>
                  <a:lnTo>
                    <a:pt x="0" y="1828800"/>
                  </a:lnTo>
                  <a:lnTo>
                    <a:pt x="2514600" y="1828800"/>
                  </a:lnTo>
                  <a:lnTo>
                    <a:pt x="2514600" y="1866900"/>
                  </a:lnTo>
                  <a:cubicBezTo>
                    <a:pt x="2514600" y="1972110"/>
                    <a:pt x="2429310" y="2057400"/>
                    <a:pt x="2324100" y="2057400"/>
                  </a:cubicBezTo>
                  <a:close/>
                </a:path>
              </a:pathLst>
            </a:custGeom>
            <a:solidFill>
              <a:srgbClr val="FFD9D8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200400" y="1714500"/>
              <a:ext cx="2514600" cy="2057400"/>
            </a:xfrm>
            <a:custGeom>
              <a:avLst/>
              <a:gdLst/>
              <a:ahLst/>
              <a:cxnLst/>
              <a:rect l="0" t="0" r="0" b="0"/>
              <a:pathLst>
                <a:path w="2514600" h="2057400">
                  <a:moveTo>
                    <a:pt x="2514600" y="1828800"/>
                  </a:moveTo>
                  <a:lnTo>
                    <a:pt x="2514600" y="228600"/>
                  </a:lnTo>
                  <a:moveTo>
                    <a:pt x="0" y="1828800"/>
                  </a:moveTo>
                  <a:lnTo>
                    <a:pt x="0" y="228600"/>
                  </a:lnTo>
                  <a:moveTo>
                    <a:pt x="0" y="228600"/>
                  </a:moveTo>
                  <a:lnTo>
                    <a:pt x="0" y="190500"/>
                  </a:lnTo>
                  <a:cubicBezTo>
                    <a:pt x="0" y="85289"/>
                    <a:pt x="85289" y="0"/>
                    <a:pt x="190500" y="0"/>
                  </a:cubicBezTo>
                  <a:lnTo>
                    <a:pt x="457200" y="0"/>
                  </a:lnTo>
                  <a:lnTo>
                    <a:pt x="2057400" y="0"/>
                  </a:lnTo>
                  <a:lnTo>
                    <a:pt x="2324100" y="0"/>
                  </a:lnTo>
                  <a:cubicBezTo>
                    <a:pt x="2429310" y="0"/>
                    <a:pt x="2514600" y="85289"/>
                    <a:pt x="2514600" y="190500"/>
                  </a:cubicBezTo>
                  <a:lnTo>
                    <a:pt x="2514600" y="228600"/>
                  </a:lnTo>
                  <a:moveTo>
                    <a:pt x="2514600" y="1828800"/>
                  </a:moveTo>
                  <a:lnTo>
                    <a:pt x="2514600" y="1866900"/>
                  </a:lnTo>
                  <a:cubicBezTo>
                    <a:pt x="2514600" y="1972110"/>
                    <a:pt x="2429310" y="2057400"/>
                    <a:pt x="2324100" y="2057400"/>
                  </a:cubicBezTo>
                  <a:lnTo>
                    <a:pt x="190500" y="2057400"/>
                  </a:lnTo>
                  <a:cubicBezTo>
                    <a:pt x="85289" y="2057400"/>
                    <a:pt x="0" y="1972110"/>
                    <a:pt x="0" y="1866900"/>
                  </a:cubicBezTo>
                  <a:lnTo>
                    <a:pt x="0" y="1828800"/>
                  </a:lnTo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4972050" y="3221831"/>
            <a:ext cx="2057400" cy="457200"/>
          </a:xfrm>
          <a:custGeom>
            <a:avLst/>
            <a:gdLst/>
            <a:ahLst/>
            <a:cxnLst/>
            <a:rect l="0" t="0" r="0" b="0"/>
            <a:pathLst>
              <a:path w="2057400" h="457200">
                <a:moveTo>
                  <a:pt x="0" y="95250"/>
                </a:moveTo>
                <a:cubicBezTo>
                  <a:pt x="0" y="42645"/>
                  <a:pt x="42645" y="0"/>
                  <a:pt x="95250" y="0"/>
                </a:cubicBezTo>
                <a:lnTo>
                  <a:pt x="1962150" y="0"/>
                </a:lnTo>
                <a:cubicBezTo>
                  <a:pt x="2014754" y="0"/>
                  <a:pt x="2057400" y="42645"/>
                  <a:pt x="2057400" y="95250"/>
                </a:cubicBezTo>
                <a:moveTo>
                  <a:pt x="0" y="361950"/>
                </a:moveTo>
                <a:lnTo>
                  <a:pt x="0" y="95250"/>
                </a:lnTo>
                <a:moveTo>
                  <a:pt x="2057400" y="361950"/>
                </a:moveTo>
                <a:lnTo>
                  <a:pt x="2057400" y="228600"/>
                </a:lnTo>
                <a:lnTo>
                  <a:pt x="2057400" y="95250"/>
                </a:lnTo>
                <a:moveTo>
                  <a:pt x="2057400" y="361950"/>
                </a:moveTo>
                <a:cubicBezTo>
                  <a:pt x="2057400" y="387910"/>
                  <a:pt x="2047014" y="411443"/>
                  <a:pt x="2030171" y="428625"/>
                </a:cubicBezTo>
                <a:cubicBezTo>
                  <a:pt x="2012884" y="446259"/>
                  <a:pt x="1988795" y="457200"/>
                  <a:pt x="1962150" y="457200"/>
                </a:cubicBezTo>
                <a:lnTo>
                  <a:pt x="95250" y="457200"/>
                </a:lnTo>
                <a:cubicBezTo>
                  <a:pt x="42645" y="457200"/>
                  <a:pt x="0" y="414554"/>
                  <a:pt x="0" y="361950"/>
                </a:cubicBezTo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Rounded Rectangle 17"/>
          <p:cNvSpPr/>
          <p:nvPr/>
        </p:nvSpPr>
        <p:spPr>
          <a:xfrm>
            <a:off x="4972050" y="3793331"/>
            <a:ext cx="2057400" cy="457200"/>
          </a:xfrm>
          <a:custGeom>
            <a:avLst/>
            <a:gdLst/>
            <a:ahLst/>
            <a:cxnLst/>
            <a:rect l="0" t="0" r="0" b="0"/>
            <a:pathLst>
              <a:path w="2057400" h="457200">
                <a:moveTo>
                  <a:pt x="0" y="95250"/>
                </a:moveTo>
                <a:cubicBezTo>
                  <a:pt x="0" y="42645"/>
                  <a:pt x="42645" y="0"/>
                  <a:pt x="95250" y="0"/>
                </a:cubicBezTo>
                <a:lnTo>
                  <a:pt x="1962150" y="0"/>
                </a:lnTo>
                <a:cubicBezTo>
                  <a:pt x="2014754" y="0"/>
                  <a:pt x="2057400" y="42645"/>
                  <a:pt x="2057400" y="95250"/>
                </a:cubicBezTo>
                <a:moveTo>
                  <a:pt x="0" y="361950"/>
                </a:moveTo>
                <a:lnTo>
                  <a:pt x="0" y="95250"/>
                </a:lnTo>
                <a:moveTo>
                  <a:pt x="2057400" y="361950"/>
                </a:moveTo>
                <a:lnTo>
                  <a:pt x="2057400" y="228600"/>
                </a:lnTo>
                <a:lnTo>
                  <a:pt x="2057400" y="95250"/>
                </a:lnTo>
                <a:moveTo>
                  <a:pt x="2057400" y="361950"/>
                </a:moveTo>
                <a:cubicBezTo>
                  <a:pt x="2057400" y="387910"/>
                  <a:pt x="2047014" y="411443"/>
                  <a:pt x="2030171" y="428625"/>
                </a:cubicBezTo>
                <a:cubicBezTo>
                  <a:pt x="2012884" y="446259"/>
                  <a:pt x="1988795" y="457200"/>
                  <a:pt x="1962150" y="457200"/>
                </a:cubicBezTo>
                <a:lnTo>
                  <a:pt x="95250" y="457200"/>
                </a:lnTo>
                <a:cubicBezTo>
                  <a:pt x="42645" y="457200"/>
                  <a:pt x="0" y="414554"/>
                  <a:pt x="0" y="361950"/>
                </a:cubicBezTo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Rounded Rectangle 18"/>
          <p:cNvSpPr/>
          <p:nvPr/>
        </p:nvSpPr>
        <p:spPr>
          <a:xfrm>
            <a:off x="4972050" y="4364831"/>
            <a:ext cx="2057400" cy="457200"/>
          </a:xfrm>
          <a:custGeom>
            <a:avLst/>
            <a:gdLst/>
            <a:ahLst/>
            <a:cxnLst/>
            <a:rect l="0" t="0" r="0" b="0"/>
            <a:pathLst>
              <a:path w="2057400" h="457200">
                <a:moveTo>
                  <a:pt x="0" y="95250"/>
                </a:moveTo>
                <a:cubicBezTo>
                  <a:pt x="0" y="42645"/>
                  <a:pt x="42645" y="0"/>
                  <a:pt x="95250" y="0"/>
                </a:cubicBezTo>
                <a:lnTo>
                  <a:pt x="1962150" y="0"/>
                </a:lnTo>
                <a:cubicBezTo>
                  <a:pt x="2014754" y="0"/>
                  <a:pt x="2057400" y="42645"/>
                  <a:pt x="2057400" y="95250"/>
                </a:cubicBezTo>
                <a:moveTo>
                  <a:pt x="0" y="361950"/>
                </a:moveTo>
                <a:lnTo>
                  <a:pt x="0" y="95250"/>
                </a:lnTo>
                <a:moveTo>
                  <a:pt x="2057400" y="361950"/>
                </a:moveTo>
                <a:lnTo>
                  <a:pt x="2057400" y="228600"/>
                </a:lnTo>
                <a:lnTo>
                  <a:pt x="2057400" y="95250"/>
                </a:lnTo>
                <a:moveTo>
                  <a:pt x="2057400" y="361950"/>
                </a:moveTo>
                <a:cubicBezTo>
                  <a:pt x="2057400" y="387910"/>
                  <a:pt x="2047014" y="411443"/>
                  <a:pt x="2030171" y="428625"/>
                </a:cubicBezTo>
                <a:cubicBezTo>
                  <a:pt x="2012884" y="446259"/>
                  <a:pt x="1988795" y="457200"/>
                  <a:pt x="1962150" y="457200"/>
                </a:cubicBezTo>
                <a:lnTo>
                  <a:pt x="95250" y="457200"/>
                </a:lnTo>
                <a:cubicBezTo>
                  <a:pt x="42645" y="457200"/>
                  <a:pt x="0" y="414554"/>
                  <a:pt x="0" y="361950"/>
                </a:cubicBezTo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TextBox 19"/>
          <p:cNvSpPr txBox="1"/>
          <p:nvPr/>
        </p:nvSpPr>
        <p:spPr>
          <a:xfrm>
            <a:off x="2915697" y="1807368"/>
            <a:ext cx="3143250" cy="3333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800" b="1">
                <a:solidFill>
                  <a:srgbClr val="484848"/>
                </a:solidFill>
                <a:latin typeface="Shantell Sans"/>
              </a:rPr>
              <a:t>Untapped market segment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45701" y="2678906"/>
            <a:ext cx="442912" cy="28003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500" b="0">
                <a:solidFill>
                  <a:srgbClr val="484848"/>
                </a:solidFill>
                <a:latin typeface="Shantell Sans"/>
              </a:rPr>
              <a:t>Pros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82056" y="2678906"/>
            <a:ext cx="485775" cy="28003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500" b="0">
                <a:solidFill>
                  <a:srgbClr val="484848"/>
                </a:solidFill>
                <a:latin typeface="Shantell Sans"/>
              </a:rPr>
              <a:t>Cons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64403" y="3388518"/>
            <a:ext cx="1428750" cy="2000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Shantell Sans"/>
              </a:rPr>
              <a:t>Market opportunity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56383" y="3388518"/>
            <a:ext cx="1343025" cy="2000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Shantell Sans"/>
              </a:rPr>
              <a:t>Lower profitability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85205" y="3960018"/>
            <a:ext cx="742950" cy="2000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Shantell Sans"/>
              </a:rPr>
              <a:t>Inclusivity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47214" y="3960018"/>
            <a:ext cx="1843087" cy="2000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Shantell Sans"/>
              </a:rPr>
              <a:t>Higher operational costs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45651" y="4531518"/>
            <a:ext cx="1257300" cy="2000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Shantell Sans"/>
              </a:rPr>
              <a:t>Growth potential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29129" y="4531518"/>
            <a:ext cx="1714500" cy="2000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Shantell Sans"/>
              </a:rPr>
              <a:t>Regulatory challenges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36521" y="4546505"/>
            <a:ext cx="893113" cy="807018"/>
            <a:chOff x="1267829" y="4107879"/>
            <a:chExt cx="893113" cy="807018"/>
          </a:xfrm>
        </p:grpSpPr>
        <p:sp>
          <p:nvSpPr>
            <p:cNvPr id="2" name="Rounded Rectangle 1"/>
            <p:cNvSpPr/>
            <p:nvPr/>
          </p:nvSpPr>
          <p:spPr>
            <a:xfrm>
              <a:off x="1267829" y="4107879"/>
              <a:ext cx="893113" cy="807018"/>
            </a:xfrm>
            <a:custGeom>
              <a:avLst/>
              <a:gdLst/>
              <a:ahLst/>
              <a:cxnLst/>
              <a:rect l="0" t="0" r="0" b="0"/>
              <a:pathLst>
                <a:path w="893113" h="807018">
                  <a:moveTo>
                    <a:pt x="101618" y="692718"/>
                  </a:moveTo>
                  <a:cubicBezTo>
                    <a:pt x="76120" y="453537"/>
                    <a:pt x="42526" y="221906"/>
                    <a:pt x="0" y="0"/>
                  </a:cubicBezTo>
                  <a:lnTo>
                    <a:pt x="2496" y="8078"/>
                  </a:lnTo>
                  <a:cubicBezTo>
                    <a:pt x="29048" y="71811"/>
                    <a:pt x="217805" y="121217"/>
                    <a:pt x="446711" y="121217"/>
                  </a:cubicBezTo>
                  <a:cubicBezTo>
                    <a:pt x="674804" y="121217"/>
                    <a:pt x="863032" y="72161"/>
                    <a:pt x="890637" y="8757"/>
                  </a:cubicBezTo>
                  <a:lnTo>
                    <a:pt x="893113" y="1007"/>
                  </a:lnTo>
                  <a:cubicBezTo>
                    <a:pt x="850678" y="222607"/>
                    <a:pt x="817146" y="453899"/>
                    <a:pt x="791687" y="692718"/>
                  </a:cubicBezTo>
                  <a:cubicBezTo>
                    <a:pt x="791687" y="755843"/>
                    <a:pt x="637210" y="807018"/>
                    <a:pt x="446652" y="807018"/>
                  </a:cubicBezTo>
                  <a:cubicBezTo>
                    <a:pt x="256095" y="807018"/>
                    <a:pt x="101618" y="755843"/>
                    <a:pt x="101618" y="692718"/>
                  </a:cubicBezTo>
                  <a:close/>
                </a:path>
              </a:pathLst>
            </a:custGeom>
            <a:solidFill>
              <a:srgbClr val="FFF8B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267829" y="4107879"/>
              <a:ext cx="893113" cy="807018"/>
            </a:xfrm>
            <a:custGeom>
              <a:avLst/>
              <a:gdLst/>
              <a:ahLst/>
              <a:cxnLst/>
              <a:rect l="0" t="0" r="0" b="0"/>
              <a:pathLst>
                <a:path w="893113" h="807018">
                  <a:moveTo>
                    <a:pt x="101618" y="692718"/>
                  </a:moveTo>
                  <a:cubicBezTo>
                    <a:pt x="76120" y="453537"/>
                    <a:pt x="42526" y="221906"/>
                    <a:pt x="0" y="0"/>
                  </a:cubicBezTo>
                  <a:lnTo>
                    <a:pt x="2496" y="8078"/>
                  </a:lnTo>
                  <a:cubicBezTo>
                    <a:pt x="29048" y="71811"/>
                    <a:pt x="217805" y="121217"/>
                    <a:pt x="446711" y="121217"/>
                  </a:cubicBezTo>
                  <a:cubicBezTo>
                    <a:pt x="674804" y="121217"/>
                    <a:pt x="863032" y="72161"/>
                    <a:pt x="890637" y="8757"/>
                  </a:cubicBezTo>
                  <a:lnTo>
                    <a:pt x="893113" y="1007"/>
                  </a:lnTo>
                  <a:cubicBezTo>
                    <a:pt x="850678" y="222607"/>
                    <a:pt x="817146" y="453899"/>
                    <a:pt x="791687" y="692718"/>
                  </a:cubicBezTo>
                  <a:cubicBezTo>
                    <a:pt x="791687" y="755843"/>
                    <a:pt x="637210" y="807018"/>
                    <a:pt x="446652" y="807018"/>
                  </a:cubicBezTo>
                  <a:cubicBezTo>
                    <a:pt x="256095" y="807018"/>
                    <a:pt x="101618" y="755843"/>
                    <a:pt x="101618" y="692718"/>
                  </a:cubicBez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78479" y="4891563"/>
            <a:ext cx="1319213" cy="123825"/>
            <a:chOff x="2109787" y="4452937"/>
            <a:chExt cx="1319213" cy="123825"/>
          </a:xfrm>
        </p:grpSpPr>
        <p:sp>
          <p:nvSpPr>
            <p:cNvPr id="5" name="Rounded Rectangle 4"/>
            <p:cNvSpPr/>
            <p:nvPr/>
          </p:nvSpPr>
          <p:spPr>
            <a:xfrm>
              <a:off x="2114550" y="4514850"/>
              <a:ext cx="1314450" cy="9525"/>
            </a:xfrm>
            <a:custGeom>
              <a:avLst/>
              <a:gdLst/>
              <a:ahLst/>
              <a:cxnLst/>
              <a:rect l="0" t="0" r="0" b="0"/>
              <a:pathLst>
                <a:path w="1314450" h="9525">
                  <a:moveTo>
                    <a:pt x="1314450" y="0"/>
                  </a:moveTo>
                  <a:lnTo>
                    <a:pt x="0" y="0"/>
                  </a:lnTo>
                </a:path>
              </a:pathLst>
            </a:custGeom>
            <a:noFill/>
            <a:ln w="14287">
              <a:solidFill>
                <a:srgbClr val="484848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109787" y="445293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61912" y="123825"/>
                  </a:moveTo>
                  <a:lnTo>
                    <a:pt x="0" y="61912"/>
                  </a:lnTo>
                  <a:lnTo>
                    <a:pt x="61912" y="0"/>
                  </a:lnTo>
                </a:path>
              </a:pathLst>
            </a:custGeom>
            <a:noFill/>
            <a:ln w="14287">
              <a:solidFill>
                <a:srgbClr val="484848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61202" y="3847869"/>
            <a:ext cx="1243245" cy="819853"/>
            <a:chOff x="1092510" y="3409243"/>
            <a:chExt cx="1243245" cy="819853"/>
          </a:xfrm>
        </p:grpSpPr>
        <p:sp>
          <p:nvSpPr>
            <p:cNvPr id="8" name="Rounded Rectangle 7"/>
            <p:cNvSpPr/>
            <p:nvPr/>
          </p:nvSpPr>
          <p:spPr>
            <a:xfrm>
              <a:off x="1092510" y="3409243"/>
              <a:ext cx="1243245" cy="819853"/>
            </a:xfrm>
            <a:custGeom>
              <a:avLst/>
              <a:gdLst/>
              <a:ahLst/>
              <a:cxnLst/>
              <a:rect l="0" t="0" r="0" b="0"/>
              <a:pathLst>
                <a:path w="1243245" h="819853">
                  <a:moveTo>
                    <a:pt x="175320" y="698634"/>
                  </a:moveTo>
                  <a:cubicBezTo>
                    <a:pt x="128216" y="452841"/>
                    <a:pt x="70155" y="218977"/>
                    <a:pt x="0" y="0"/>
                  </a:cubicBezTo>
                  <a:lnTo>
                    <a:pt x="2638" y="8185"/>
                  </a:lnTo>
                  <a:cubicBezTo>
                    <a:pt x="37444" y="79508"/>
                    <a:pt x="303726" y="134050"/>
                    <a:pt x="623139" y="134050"/>
                  </a:cubicBezTo>
                  <a:cubicBezTo>
                    <a:pt x="940506" y="134050"/>
                    <a:pt x="1203600" y="79497"/>
                    <a:pt x="1241083" y="8836"/>
                  </a:cubicBezTo>
                  <a:lnTo>
                    <a:pt x="1243245" y="2195"/>
                  </a:lnTo>
                  <a:cubicBezTo>
                    <a:pt x="1173310" y="220839"/>
                    <a:pt x="1115415" y="454301"/>
                    <a:pt x="1068434" y="699642"/>
                  </a:cubicBezTo>
                  <a:lnTo>
                    <a:pt x="1065957" y="707393"/>
                  </a:lnTo>
                  <a:cubicBezTo>
                    <a:pt x="1038352" y="770798"/>
                    <a:pt x="850125" y="819853"/>
                    <a:pt x="622032" y="819853"/>
                  </a:cubicBezTo>
                  <a:cubicBezTo>
                    <a:pt x="393125" y="819853"/>
                    <a:pt x="204369" y="770447"/>
                    <a:pt x="177816" y="706714"/>
                  </a:cubicBezTo>
                  <a:close/>
                </a:path>
              </a:pathLst>
            </a:custGeom>
            <a:solidFill>
              <a:srgbClr val="E9FFB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092510" y="3409243"/>
              <a:ext cx="1243245" cy="819853"/>
            </a:xfrm>
            <a:custGeom>
              <a:avLst/>
              <a:gdLst/>
              <a:ahLst/>
              <a:cxnLst/>
              <a:rect l="0" t="0" r="0" b="0"/>
              <a:pathLst>
                <a:path w="1243245" h="819853">
                  <a:moveTo>
                    <a:pt x="175320" y="698634"/>
                  </a:moveTo>
                  <a:cubicBezTo>
                    <a:pt x="128216" y="452841"/>
                    <a:pt x="70155" y="218977"/>
                    <a:pt x="0" y="0"/>
                  </a:cubicBezTo>
                  <a:lnTo>
                    <a:pt x="2638" y="8185"/>
                  </a:lnTo>
                  <a:cubicBezTo>
                    <a:pt x="37444" y="79508"/>
                    <a:pt x="303726" y="134050"/>
                    <a:pt x="623139" y="134050"/>
                  </a:cubicBezTo>
                  <a:cubicBezTo>
                    <a:pt x="940506" y="134050"/>
                    <a:pt x="1203600" y="79497"/>
                    <a:pt x="1241083" y="8836"/>
                  </a:cubicBezTo>
                  <a:lnTo>
                    <a:pt x="1243245" y="2195"/>
                  </a:lnTo>
                  <a:cubicBezTo>
                    <a:pt x="1173310" y="220839"/>
                    <a:pt x="1115415" y="454301"/>
                    <a:pt x="1068434" y="699642"/>
                  </a:cubicBezTo>
                  <a:lnTo>
                    <a:pt x="1065957" y="707393"/>
                  </a:lnTo>
                  <a:cubicBezTo>
                    <a:pt x="1038352" y="770798"/>
                    <a:pt x="850125" y="819853"/>
                    <a:pt x="622032" y="819853"/>
                  </a:cubicBezTo>
                  <a:cubicBezTo>
                    <a:pt x="393125" y="819853"/>
                    <a:pt x="204369" y="770447"/>
                    <a:pt x="177816" y="706714"/>
                  </a:cubicBez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21354" y="4148613"/>
            <a:ext cx="1176338" cy="123825"/>
            <a:chOff x="2252662" y="3709987"/>
            <a:chExt cx="1176338" cy="123825"/>
          </a:xfrm>
        </p:grpSpPr>
        <p:sp>
          <p:nvSpPr>
            <p:cNvPr id="11" name="Rounded Rectangle 10"/>
            <p:cNvSpPr/>
            <p:nvPr/>
          </p:nvSpPr>
          <p:spPr>
            <a:xfrm>
              <a:off x="2257425" y="3771900"/>
              <a:ext cx="1171575" cy="9525"/>
            </a:xfrm>
            <a:custGeom>
              <a:avLst/>
              <a:gdLst/>
              <a:ahLst/>
              <a:cxnLst/>
              <a:rect l="0" t="0" r="0" b="0"/>
              <a:pathLst>
                <a:path w="1171575" h="9525">
                  <a:moveTo>
                    <a:pt x="1171575" y="0"/>
                  </a:moveTo>
                  <a:lnTo>
                    <a:pt x="0" y="0"/>
                  </a:lnTo>
                </a:path>
              </a:pathLst>
            </a:custGeom>
            <a:noFill/>
            <a:ln w="14287">
              <a:solidFill>
                <a:srgbClr val="484848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252662" y="37099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61912" y="123825"/>
                  </a:moveTo>
                  <a:lnTo>
                    <a:pt x="0" y="61912"/>
                  </a:lnTo>
                  <a:lnTo>
                    <a:pt x="61912" y="0"/>
                  </a:lnTo>
                </a:path>
              </a:pathLst>
            </a:custGeom>
            <a:noFill/>
            <a:ln w="14287">
              <a:solidFill>
                <a:srgbClr val="484848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8419" y="3153437"/>
            <a:ext cx="1829877" cy="828482"/>
            <a:chOff x="799727" y="2714811"/>
            <a:chExt cx="1829877" cy="828482"/>
          </a:xfrm>
        </p:grpSpPr>
        <p:sp>
          <p:nvSpPr>
            <p:cNvPr id="14" name="Rounded Rectangle 13"/>
            <p:cNvSpPr/>
            <p:nvPr/>
          </p:nvSpPr>
          <p:spPr>
            <a:xfrm>
              <a:off x="799727" y="2714811"/>
              <a:ext cx="1829877" cy="828482"/>
            </a:xfrm>
            <a:custGeom>
              <a:avLst/>
              <a:gdLst/>
              <a:ahLst/>
              <a:cxnLst/>
              <a:rect l="0" t="0" r="0" b="0"/>
              <a:pathLst>
                <a:path w="1829877" h="828482">
                  <a:moveTo>
                    <a:pt x="292804" y="694428"/>
                  </a:moveTo>
                  <a:cubicBezTo>
                    <a:pt x="211876" y="441824"/>
                    <a:pt x="114855" y="209028"/>
                    <a:pt x="0" y="579"/>
                  </a:cubicBezTo>
                  <a:lnTo>
                    <a:pt x="3016" y="5986"/>
                  </a:lnTo>
                  <a:cubicBezTo>
                    <a:pt x="59152" y="83573"/>
                    <a:pt x="447113" y="142681"/>
                    <a:pt x="915424" y="142681"/>
                  </a:cubicBezTo>
                  <a:cubicBezTo>
                    <a:pt x="1382597" y="142681"/>
                    <a:pt x="1768954" y="83148"/>
                    <a:pt x="1826554" y="5835"/>
                  </a:cubicBezTo>
                  <a:lnTo>
                    <a:pt x="1829877" y="0"/>
                  </a:lnTo>
                  <a:cubicBezTo>
                    <a:pt x="1714549" y="209201"/>
                    <a:pt x="1617194" y="442939"/>
                    <a:pt x="1536051" y="696624"/>
                  </a:cubicBezTo>
                  <a:lnTo>
                    <a:pt x="1533889" y="703268"/>
                  </a:lnTo>
                  <a:cubicBezTo>
                    <a:pt x="1496407" y="773930"/>
                    <a:pt x="1233313" y="828482"/>
                    <a:pt x="915945" y="828482"/>
                  </a:cubicBezTo>
                  <a:cubicBezTo>
                    <a:pt x="596533" y="828482"/>
                    <a:pt x="330250" y="773939"/>
                    <a:pt x="295444" y="702617"/>
                  </a:cubicBezTo>
                  <a:close/>
                </a:path>
              </a:pathLst>
            </a:custGeom>
            <a:solidFill>
              <a:srgbClr val="C8FFE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99727" y="2714811"/>
              <a:ext cx="1829877" cy="828482"/>
            </a:xfrm>
            <a:custGeom>
              <a:avLst/>
              <a:gdLst/>
              <a:ahLst/>
              <a:cxnLst/>
              <a:rect l="0" t="0" r="0" b="0"/>
              <a:pathLst>
                <a:path w="1829877" h="828482">
                  <a:moveTo>
                    <a:pt x="292804" y="694428"/>
                  </a:moveTo>
                  <a:cubicBezTo>
                    <a:pt x="211876" y="441824"/>
                    <a:pt x="114855" y="209028"/>
                    <a:pt x="0" y="579"/>
                  </a:cubicBezTo>
                  <a:lnTo>
                    <a:pt x="3016" y="5986"/>
                  </a:lnTo>
                  <a:cubicBezTo>
                    <a:pt x="59152" y="83573"/>
                    <a:pt x="447113" y="142681"/>
                    <a:pt x="915424" y="142681"/>
                  </a:cubicBezTo>
                  <a:cubicBezTo>
                    <a:pt x="1382597" y="142681"/>
                    <a:pt x="1768954" y="83148"/>
                    <a:pt x="1826554" y="5835"/>
                  </a:cubicBezTo>
                  <a:lnTo>
                    <a:pt x="1829877" y="0"/>
                  </a:lnTo>
                  <a:cubicBezTo>
                    <a:pt x="1714549" y="209201"/>
                    <a:pt x="1617194" y="442939"/>
                    <a:pt x="1536051" y="696624"/>
                  </a:cubicBezTo>
                  <a:lnTo>
                    <a:pt x="1533889" y="703268"/>
                  </a:lnTo>
                  <a:cubicBezTo>
                    <a:pt x="1496407" y="773930"/>
                    <a:pt x="1233313" y="828482"/>
                    <a:pt x="915945" y="828482"/>
                  </a:cubicBezTo>
                  <a:cubicBezTo>
                    <a:pt x="596533" y="828482"/>
                    <a:pt x="330250" y="773939"/>
                    <a:pt x="295444" y="702617"/>
                  </a:cubicBez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40429" y="3462813"/>
            <a:ext cx="957263" cy="123825"/>
            <a:chOff x="2471737" y="3024187"/>
            <a:chExt cx="957263" cy="123825"/>
          </a:xfrm>
        </p:grpSpPr>
        <p:sp>
          <p:nvSpPr>
            <p:cNvPr id="17" name="Rounded Rectangle 16"/>
            <p:cNvSpPr/>
            <p:nvPr/>
          </p:nvSpPr>
          <p:spPr>
            <a:xfrm>
              <a:off x="2476500" y="3086100"/>
              <a:ext cx="952500" cy="9525"/>
            </a:xfrm>
            <a:custGeom>
              <a:avLst/>
              <a:gdLst/>
              <a:ahLst/>
              <a:cxnLst/>
              <a:rect l="0" t="0" r="0" b="0"/>
              <a:pathLst>
                <a:path w="952500" h="9525">
                  <a:moveTo>
                    <a:pt x="952500" y="0"/>
                  </a:moveTo>
                  <a:lnTo>
                    <a:pt x="0" y="0"/>
                  </a:lnTo>
                </a:path>
              </a:pathLst>
            </a:custGeom>
            <a:noFill/>
            <a:ln w="14287">
              <a:solidFill>
                <a:srgbClr val="484848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471737" y="30241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61912" y="123825"/>
                  </a:moveTo>
                  <a:lnTo>
                    <a:pt x="0" y="61912"/>
                  </a:lnTo>
                  <a:lnTo>
                    <a:pt x="61912" y="0"/>
                  </a:lnTo>
                </a:path>
              </a:pathLst>
            </a:custGeom>
            <a:noFill/>
            <a:ln w="14287">
              <a:solidFill>
                <a:srgbClr val="484848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697292" y="2267426"/>
            <a:ext cx="2971800" cy="1028704"/>
            <a:chOff x="228600" y="1828800"/>
            <a:chExt cx="2971800" cy="1028704"/>
          </a:xfrm>
        </p:grpSpPr>
        <p:sp>
          <p:nvSpPr>
            <p:cNvPr id="20" name="Rounded Rectangle 19"/>
            <p:cNvSpPr/>
            <p:nvPr/>
          </p:nvSpPr>
          <p:spPr>
            <a:xfrm>
              <a:off x="228600" y="1828800"/>
              <a:ext cx="2971800" cy="1028692"/>
            </a:xfrm>
            <a:custGeom>
              <a:avLst/>
              <a:gdLst/>
              <a:ahLst/>
              <a:cxnLst/>
              <a:rect l="0" t="0" r="0" b="0"/>
              <a:pathLst>
                <a:path w="2971800" h="1028692">
                  <a:moveTo>
                    <a:pt x="2400995" y="886009"/>
                  </a:moveTo>
                  <a:lnTo>
                    <a:pt x="2397673" y="891846"/>
                  </a:lnTo>
                  <a:cubicBezTo>
                    <a:pt x="2340073" y="969159"/>
                    <a:pt x="1953716" y="1028692"/>
                    <a:pt x="1486543" y="1028692"/>
                  </a:cubicBezTo>
                  <a:cubicBezTo>
                    <a:pt x="1018232" y="1028692"/>
                    <a:pt x="630271" y="969584"/>
                    <a:pt x="574135" y="891997"/>
                  </a:cubicBezTo>
                  <a:lnTo>
                    <a:pt x="571118" y="886588"/>
                  </a:lnTo>
                  <a:cubicBezTo>
                    <a:pt x="419823" y="612005"/>
                    <a:pt x="237583" y="379665"/>
                    <a:pt x="20415" y="199937"/>
                  </a:cubicBezTo>
                  <a:lnTo>
                    <a:pt x="20407" y="199930"/>
                  </a:lnTo>
                  <a:lnTo>
                    <a:pt x="14647" y="195617"/>
                  </a:lnTo>
                  <a:cubicBezTo>
                    <a:pt x="4993" y="187722"/>
                    <a:pt x="0" y="179652"/>
                    <a:pt x="0" y="171450"/>
                  </a:cubicBezTo>
                  <a:cubicBezTo>
                    <a:pt x="0" y="76761"/>
                    <a:pt x="665260" y="0"/>
                    <a:pt x="1485900" y="0"/>
                  </a:cubicBezTo>
                  <a:cubicBezTo>
                    <a:pt x="2306539" y="0"/>
                    <a:pt x="2971800" y="76761"/>
                    <a:pt x="2971800" y="171450"/>
                  </a:cubicBezTo>
                  <a:cubicBezTo>
                    <a:pt x="2971800" y="181160"/>
                    <a:pt x="2964803" y="190682"/>
                    <a:pt x="2951360" y="199952"/>
                  </a:cubicBezTo>
                  <a:cubicBezTo>
                    <a:pt x="2734353" y="379552"/>
                    <a:pt x="2552222" y="611685"/>
                    <a:pt x="2400995" y="886009"/>
                  </a:cubicBezTo>
                  <a:close/>
                </a:path>
              </a:pathLst>
            </a:custGeom>
            <a:solidFill>
              <a:srgbClr val="D1F4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28600" y="1828800"/>
              <a:ext cx="2971800" cy="1028704"/>
            </a:xfrm>
            <a:custGeom>
              <a:avLst/>
              <a:gdLst/>
              <a:ahLst/>
              <a:cxnLst/>
              <a:rect l="0" t="0" r="0" b="0"/>
              <a:pathLst>
                <a:path w="2971800" h="1028704">
                  <a:moveTo>
                    <a:pt x="1485900" y="342900"/>
                  </a:moveTo>
                  <a:cubicBezTo>
                    <a:pt x="665260" y="342900"/>
                    <a:pt x="0" y="266138"/>
                    <a:pt x="0" y="171450"/>
                  </a:cubicBezTo>
                  <a:cubicBezTo>
                    <a:pt x="0" y="76761"/>
                    <a:pt x="665260" y="0"/>
                    <a:pt x="1485900" y="0"/>
                  </a:cubicBezTo>
                  <a:cubicBezTo>
                    <a:pt x="2306539" y="0"/>
                    <a:pt x="2971800" y="76761"/>
                    <a:pt x="2971800" y="171450"/>
                  </a:cubicBezTo>
                  <a:cubicBezTo>
                    <a:pt x="2971800" y="266138"/>
                    <a:pt x="2306539" y="342900"/>
                    <a:pt x="1485900" y="342900"/>
                  </a:cubicBezTo>
                  <a:close/>
                  <a:moveTo>
                    <a:pt x="2961841" y="191418"/>
                  </a:moveTo>
                  <a:cubicBezTo>
                    <a:pt x="2807837" y="316223"/>
                    <a:pt x="2577949" y="556133"/>
                    <a:pt x="2402771" y="885532"/>
                  </a:cubicBezTo>
                  <a:cubicBezTo>
                    <a:pt x="2365191" y="956196"/>
                    <a:pt x="2031196" y="1028704"/>
                    <a:pt x="1485802" y="1028704"/>
                  </a:cubicBezTo>
                  <a:cubicBezTo>
                    <a:pt x="942304" y="1028704"/>
                    <a:pt x="625008" y="959770"/>
                    <a:pt x="572488" y="890645"/>
                  </a:cubicBezTo>
                  <a:cubicBezTo>
                    <a:pt x="408259" y="583779"/>
                    <a:pt x="198452" y="346838"/>
                    <a:pt x="9785" y="191206"/>
                  </a:cubicBezTo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21429" y="2777013"/>
            <a:ext cx="576263" cy="123825"/>
            <a:chOff x="2852737" y="2338387"/>
            <a:chExt cx="576263" cy="123825"/>
          </a:xfrm>
        </p:grpSpPr>
        <p:sp>
          <p:nvSpPr>
            <p:cNvPr id="23" name="Rounded Rectangle 22"/>
            <p:cNvSpPr/>
            <p:nvPr/>
          </p:nvSpPr>
          <p:spPr>
            <a:xfrm>
              <a:off x="2857500" y="2400300"/>
              <a:ext cx="571500" cy="9525"/>
            </a:xfrm>
            <a:custGeom>
              <a:avLst/>
              <a:gdLst/>
              <a:ahLst/>
              <a:cxnLst/>
              <a:rect l="0" t="0" r="0" b="0"/>
              <a:pathLst>
                <a:path w="571500" h="9525">
                  <a:moveTo>
                    <a:pt x="571500" y="0"/>
                  </a:moveTo>
                  <a:lnTo>
                    <a:pt x="0" y="0"/>
                  </a:lnTo>
                </a:path>
              </a:pathLst>
            </a:custGeom>
            <a:noFill/>
            <a:ln w="14287">
              <a:solidFill>
                <a:srgbClr val="484848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852737" y="23383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61912" y="123825"/>
                  </a:moveTo>
                  <a:lnTo>
                    <a:pt x="0" y="61912"/>
                  </a:lnTo>
                  <a:lnTo>
                    <a:pt x="61912" y="0"/>
                  </a:lnTo>
                </a:path>
              </a:pathLst>
            </a:custGeom>
            <a:noFill/>
            <a:ln w="14287">
              <a:solidFill>
                <a:srgbClr val="484848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2956712" y="2725686"/>
            <a:ext cx="457200" cy="457199"/>
          </a:xfrm>
          <a:custGeom>
            <a:avLst/>
            <a:gdLst/>
            <a:ahLst/>
            <a:cxnLst/>
            <a:rect l="0" t="0" r="0" b="0"/>
            <a:pathLst>
              <a:path w="457200" h="457199">
                <a:moveTo>
                  <a:pt x="224789" y="316801"/>
                </a:moveTo>
                <a:lnTo>
                  <a:pt x="45529" y="316801"/>
                </a:lnTo>
                <a:cubicBezTo>
                  <a:pt x="20458" y="316801"/>
                  <a:pt x="104" y="296533"/>
                  <a:pt x="0" y="271462"/>
                </a:cubicBezTo>
                <a:lnTo>
                  <a:pt x="0" y="45529"/>
                </a:lnTo>
                <a:cubicBezTo>
                  <a:pt x="0" y="20384"/>
                  <a:pt x="20384" y="0"/>
                  <a:pt x="45529" y="0"/>
                </a:cubicBezTo>
                <a:lnTo>
                  <a:pt x="319659" y="0"/>
                </a:lnTo>
                <a:cubicBezTo>
                  <a:pt x="344729" y="104"/>
                  <a:pt x="364998" y="20458"/>
                  <a:pt x="364997" y="45529"/>
                </a:cubicBezTo>
                <a:lnTo>
                  <a:pt x="364997" y="196024"/>
                </a:lnTo>
                <a:lnTo>
                  <a:pt x="352805" y="196024"/>
                </a:lnTo>
                <a:lnTo>
                  <a:pt x="336422" y="196024"/>
                </a:lnTo>
                <a:lnTo>
                  <a:pt x="336422" y="161925"/>
                </a:lnTo>
                <a:lnTo>
                  <a:pt x="269747" y="161925"/>
                </a:lnTo>
                <a:lnTo>
                  <a:pt x="269747" y="206883"/>
                </a:lnTo>
                <a:cubicBezTo>
                  <a:pt x="244030" y="214884"/>
                  <a:pt x="227456" y="226314"/>
                  <a:pt x="224980" y="239268"/>
                </a:cubicBezTo>
                <a:lnTo>
                  <a:pt x="164020" y="239268"/>
                </a:lnTo>
                <a:lnTo>
                  <a:pt x="164020" y="288226"/>
                </a:lnTo>
                <a:lnTo>
                  <a:pt x="224789" y="288226"/>
                </a:lnTo>
                <a:close/>
                <a:moveTo>
                  <a:pt x="269747" y="133349"/>
                </a:moveTo>
                <a:lnTo>
                  <a:pt x="336422" y="133349"/>
                </a:lnTo>
                <a:lnTo>
                  <a:pt x="336422" y="84391"/>
                </a:lnTo>
                <a:lnTo>
                  <a:pt x="269747" y="84391"/>
                </a:lnTo>
                <a:close/>
                <a:moveTo>
                  <a:pt x="164020" y="133349"/>
                </a:moveTo>
                <a:lnTo>
                  <a:pt x="241172" y="133349"/>
                </a:lnTo>
                <a:lnTo>
                  <a:pt x="241172" y="84391"/>
                </a:lnTo>
                <a:lnTo>
                  <a:pt x="164020" y="84391"/>
                </a:lnTo>
                <a:close/>
                <a:moveTo>
                  <a:pt x="164020" y="210692"/>
                </a:moveTo>
                <a:lnTo>
                  <a:pt x="241172" y="210692"/>
                </a:lnTo>
                <a:lnTo>
                  <a:pt x="241172" y="161924"/>
                </a:lnTo>
                <a:lnTo>
                  <a:pt x="164020" y="161924"/>
                </a:lnTo>
                <a:close/>
                <a:moveTo>
                  <a:pt x="135445" y="239267"/>
                </a:moveTo>
                <a:lnTo>
                  <a:pt x="28575" y="239267"/>
                </a:lnTo>
                <a:lnTo>
                  <a:pt x="28575" y="271462"/>
                </a:lnTo>
                <a:cubicBezTo>
                  <a:pt x="28679" y="280751"/>
                  <a:pt x="36239" y="288227"/>
                  <a:pt x="45529" y="288226"/>
                </a:cubicBezTo>
                <a:lnTo>
                  <a:pt x="135445" y="288226"/>
                </a:lnTo>
                <a:close/>
                <a:moveTo>
                  <a:pt x="135445" y="161924"/>
                </a:moveTo>
                <a:lnTo>
                  <a:pt x="28575" y="161924"/>
                </a:lnTo>
                <a:lnTo>
                  <a:pt x="28575" y="210692"/>
                </a:lnTo>
                <a:lnTo>
                  <a:pt x="135445" y="210692"/>
                </a:lnTo>
                <a:close/>
                <a:moveTo>
                  <a:pt x="135445" y="84391"/>
                </a:moveTo>
                <a:lnTo>
                  <a:pt x="28575" y="84391"/>
                </a:lnTo>
                <a:lnTo>
                  <a:pt x="28575" y="133349"/>
                </a:lnTo>
                <a:lnTo>
                  <a:pt x="135445" y="133349"/>
                </a:lnTo>
                <a:close/>
                <a:moveTo>
                  <a:pt x="250888" y="254317"/>
                </a:moveTo>
                <a:cubicBezTo>
                  <a:pt x="248931" y="253656"/>
                  <a:pt x="247624" y="251810"/>
                  <a:pt x="247650" y="249745"/>
                </a:cubicBezTo>
                <a:lnTo>
                  <a:pt x="247650" y="247649"/>
                </a:lnTo>
                <a:cubicBezTo>
                  <a:pt x="247553" y="245129"/>
                  <a:pt x="248442" y="242669"/>
                  <a:pt x="250126" y="240791"/>
                </a:cubicBezTo>
                <a:cubicBezTo>
                  <a:pt x="252221" y="238124"/>
                  <a:pt x="274129" y="219074"/>
                  <a:pt x="352234" y="219074"/>
                </a:cubicBezTo>
                <a:cubicBezTo>
                  <a:pt x="430339" y="219074"/>
                  <a:pt x="452246" y="238696"/>
                  <a:pt x="454342" y="240791"/>
                </a:cubicBezTo>
                <a:cubicBezTo>
                  <a:pt x="456165" y="242609"/>
                  <a:pt x="457193" y="245075"/>
                  <a:pt x="457200" y="247649"/>
                </a:cubicBezTo>
                <a:lnTo>
                  <a:pt x="457200" y="249554"/>
                </a:lnTo>
                <a:cubicBezTo>
                  <a:pt x="457145" y="251549"/>
                  <a:pt x="455852" y="253298"/>
                  <a:pt x="453961" y="253936"/>
                </a:cubicBezTo>
                <a:cubicBezTo>
                  <a:pt x="420920" y="263447"/>
                  <a:pt x="386600" y="267753"/>
                  <a:pt x="352234" y="266699"/>
                </a:cubicBezTo>
                <a:cubicBezTo>
                  <a:pt x="318026" y="267587"/>
                  <a:pt x="283875" y="263415"/>
                  <a:pt x="250888" y="254317"/>
                </a:cubicBezTo>
                <a:close/>
                <a:moveTo>
                  <a:pt x="250507" y="349376"/>
                </a:moveTo>
                <a:cubicBezTo>
                  <a:pt x="248550" y="348716"/>
                  <a:pt x="247243" y="346869"/>
                  <a:pt x="247268" y="344804"/>
                </a:cubicBezTo>
                <a:lnTo>
                  <a:pt x="247268" y="279082"/>
                </a:lnTo>
                <a:cubicBezTo>
                  <a:pt x="247297" y="277590"/>
                  <a:pt x="247997" y="276190"/>
                  <a:pt x="249173" y="275272"/>
                </a:cubicBezTo>
                <a:cubicBezTo>
                  <a:pt x="250512" y="274700"/>
                  <a:pt x="252026" y="274700"/>
                  <a:pt x="253364" y="275272"/>
                </a:cubicBezTo>
                <a:cubicBezTo>
                  <a:pt x="285785" y="282735"/>
                  <a:pt x="318967" y="286379"/>
                  <a:pt x="352234" y="286130"/>
                </a:cubicBezTo>
                <a:cubicBezTo>
                  <a:pt x="385501" y="286370"/>
                  <a:pt x="418682" y="282726"/>
                  <a:pt x="451103" y="275272"/>
                </a:cubicBezTo>
                <a:cubicBezTo>
                  <a:pt x="452442" y="274700"/>
                  <a:pt x="453956" y="274700"/>
                  <a:pt x="455294" y="275272"/>
                </a:cubicBezTo>
                <a:cubicBezTo>
                  <a:pt x="456471" y="276190"/>
                  <a:pt x="457171" y="277590"/>
                  <a:pt x="457199" y="279082"/>
                </a:cubicBezTo>
                <a:lnTo>
                  <a:pt x="457199" y="344804"/>
                </a:lnTo>
                <a:cubicBezTo>
                  <a:pt x="457144" y="346799"/>
                  <a:pt x="455852" y="348548"/>
                  <a:pt x="453961" y="349186"/>
                </a:cubicBezTo>
                <a:cubicBezTo>
                  <a:pt x="420920" y="358697"/>
                  <a:pt x="386600" y="363003"/>
                  <a:pt x="352234" y="361949"/>
                </a:cubicBezTo>
                <a:cubicBezTo>
                  <a:pt x="317890" y="362813"/>
                  <a:pt x="283607" y="358576"/>
                  <a:pt x="250507" y="349376"/>
                </a:cubicBezTo>
                <a:close/>
                <a:moveTo>
                  <a:pt x="451103" y="370712"/>
                </a:moveTo>
                <a:cubicBezTo>
                  <a:pt x="452418" y="370035"/>
                  <a:pt x="453980" y="370035"/>
                  <a:pt x="455294" y="370712"/>
                </a:cubicBezTo>
                <a:cubicBezTo>
                  <a:pt x="456471" y="371631"/>
                  <a:pt x="457171" y="373030"/>
                  <a:pt x="457199" y="374522"/>
                </a:cubicBezTo>
                <a:lnTo>
                  <a:pt x="457199" y="428624"/>
                </a:lnTo>
                <a:cubicBezTo>
                  <a:pt x="457199" y="454342"/>
                  <a:pt x="383857" y="457199"/>
                  <a:pt x="352234" y="457199"/>
                </a:cubicBezTo>
                <a:cubicBezTo>
                  <a:pt x="320611" y="457199"/>
                  <a:pt x="247268" y="454342"/>
                  <a:pt x="247268" y="428624"/>
                </a:cubicBezTo>
                <a:lnTo>
                  <a:pt x="247268" y="373951"/>
                </a:lnTo>
                <a:cubicBezTo>
                  <a:pt x="247297" y="372459"/>
                  <a:pt x="247997" y="371059"/>
                  <a:pt x="249173" y="370141"/>
                </a:cubicBezTo>
                <a:cubicBezTo>
                  <a:pt x="250488" y="369463"/>
                  <a:pt x="252050" y="369463"/>
                  <a:pt x="253364" y="370141"/>
                </a:cubicBezTo>
                <a:cubicBezTo>
                  <a:pt x="285785" y="377604"/>
                  <a:pt x="318967" y="381248"/>
                  <a:pt x="352234" y="380999"/>
                </a:cubicBezTo>
                <a:cubicBezTo>
                  <a:pt x="385478" y="381427"/>
                  <a:pt x="418659" y="377975"/>
                  <a:pt x="451103" y="370712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7" name="Rounded Rectangle 26"/>
          <p:cNvSpPr/>
          <p:nvPr/>
        </p:nvSpPr>
        <p:spPr>
          <a:xfrm>
            <a:off x="2956712" y="3411486"/>
            <a:ext cx="457200" cy="457200"/>
          </a:xfrm>
          <a:custGeom>
            <a:avLst/>
            <a:gdLst/>
            <a:ahLst/>
            <a:cxnLst/>
            <a:rect l="0" t="0" r="0" b="0"/>
            <a:pathLst>
              <a:path w="457200" h="457200">
                <a:moveTo>
                  <a:pt x="247650" y="29470"/>
                </a:moveTo>
                <a:cubicBezTo>
                  <a:pt x="342919" y="38481"/>
                  <a:pt x="418719" y="114300"/>
                  <a:pt x="427729" y="209550"/>
                </a:cubicBezTo>
                <a:lnTo>
                  <a:pt x="438150" y="209550"/>
                </a:lnTo>
                <a:cubicBezTo>
                  <a:pt x="448671" y="209550"/>
                  <a:pt x="457200" y="218078"/>
                  <a:pt x="457200" y="228600"/>
                </a:cubicBezTo>
                <a:cubicBezTo>
                  <a:pt x="457200" y="239121"/>
                  <a:pt x="448671" y="247650"/>
                  <a:pt x="438150" y="247650"/>
                </a:cubicBezTo>
                <a:lnTo>
                  <a:pt x="427729" y="247650"/>
                </a:lnTo>
                <a:cubicBezTo>
                  <a:pt x="418719" y="342919"/>
                  <a:pt x="342900" y="418718"/>
                  <a:pt x="247650" y="427729"/>
                </a:cubicBezTo>
                <a:lnTo>
                  <a:pt x="247650" y="438150"/>
                </a:lnTo>
                <a:cubicBezTo>
                  <a:pt x="247650" y="448671"/>
                  <a:pt x="239121" y="457200"/>
                  <a:pt x="228600" y="457200"/>
                </a:cubicBezTo>
                <a:cubicBezTo>
                  <a:pt x="218078" y="457200"/>
                  <a:pt x="209550" y="448671"/>
                  <a:pt x="209550" y="438150"/>
                </a:cubicBezTo>
                <a:lnTo>
                  <a:pt x="209550" y="427729"/>
                </a:lnTo>
                <a:cubicBezTo>
                  <a:pt x="114280" y="418718"/>
                  <a:pt x="38461" y="342900"/>
                  <a:pt x="29470" y="247650"/>
                </a:cubicBezTo>
                <a:lnTo>
                  <a:pt x="19050" y="247650"/>
                </a:lnTo>
                <a:cubicBezTo>
                  <a:pt x="8528" y="247650"/>
                  <a:pt x="0" y="239121"/>
                  <a:pt x="0" y="228600"/>
                </a:cubicBezTo>
                <a:cubicBezTo>
                  <a:pt x="0" y="218078"/>
                  <a:pt x="8528" y="209550"/>
                  <a:pt x="19050" y="209550"/>
                </a:cubicBezTo>
                <a:lnTo>
                  <a:pt x="29470" y="209550"/>
                </a:lnTo>
                <a:cubicBezTo>
                  <a:pt x="38480" y="114280"/>
                  <a:pt x="114300" y="38461"/>
                  <a:pt x="209550" y="29470"/>
                </a:cubicBezTo>
                <a:lnTo>
                  <a:pt x="209550" y="19050"/>
                </a:lnTo>
                <a:cubicBezTo>
                  <a:pt x="209550" y="8528"/>
                  <a:pt x="218078" y="0"/>
                  <a:pt x="228600" y="0"/>
                </a:cubicBezTo>
                <a:cubicBezTo>
                  <a:pt x="239121" y="0"/>
                  <a:pt x="247650" y="8528"/>
                  <a:pt x="247650" y="19050"/>
                </a:cubicBezTo>
                <a:close/>
                <a:moveTo>
                  <a:pt x="76200" y="209550"/>
                </a:moveTo>
                <a:cubicBezTo>
                  <a:pt x="86721" y="209550"/>
                  <a:pt x="95250" y="218078"/>
                  <a:pt x="95250" y="228600"/>
                </a:cubicBezTo>
                <a:cubicBezTo>
                  <a:pt x="95250" y="239121"/>
                  <a:pt x="86721" y="247650"/>
                  <a:pt x="76200" y="247650"/>
                </a:cubicBezTo>
                <a:lnTo>
                  <a:pt x="67779" y="247650"/>
                </a:lnTo>
                <a:cubicBezTo>
                  <a:pt x="76606" y="321985"/>
                  <a:pt x="135214" y="380593"/>
                  <a:pt x="209550" y="389420"/>
                </a:cubicBezTo>
                <a:lnTo>
                  <a:pt x="209550" y="381000"/>
                </a:lnTo>
                <a:cubicBezTo>
                  <a:pt x="209550" y="370478"/>
                  <a:pt x="218078" y="361950"/>
                  <a:pt x="228600" y="361950"/>
                </a:cubicBezTo>
                <a:cubicBezTo>
                  <a:pt x="239121" y="361950"/>
                  <a:pt x="247650" y="370478"/>
                  <a:pt x="247650" y="381000"/>
                </a:cubicBezTo>
                <a:lnTo>
                  <a:pt x="247650" y="389420"/>
                </a:lnTo>
                <a:cubicBezTo>
                  <a:pt x="321985" y="380593"/>
                  <a:pt x="380593" y="321985"/>
                  <a:pt x="389420" y="247650"/>
                </a:cubicBezTo>
                <a:lnTo>
                  <a:pt x="381000" y="247650"/>
                </a:lnTo>
                <a:cubicBezTo>
                  <a:pt x="370478" y="247650"/>
                  <a:pt x="361950" y="239121"/>
                  <a:pt x="361950" y="228600"/>
                </a:cubicBezTo>
                <a:cubicBezTo>
                  <a:pt x="361950" y="218078"/>
                  <a:pt x="370478" y="209550"/>
                  <a:pt x="381000" y="209550"/>
                </a:cubicBezTo>
                <a:lnTo>
                  <a:pt x="389420" y="209550"/>
                </a:lnTo>
                <a:cubicBezTo>
                  <a:pt x="380593" y="135214"/>
                  <a:pt x="321985" y="76606"/>
                  <a:pt x="247650" y="67779"/>
                </a:cubicBezTo>
                <a:lnTo>
                  <a:pt x="247650" y="76200"/>
                </a:lnTo>
                <a:cubicBezTo>
                  <a:pt x="247650" y="86721"/>
                  <a:pt x="239121" y="95250"/>
                  <a:pt x="228600" y="95250"/>
                </a:cubicBezTo>
                <a:cubicBezTo>
                  <a:pt x="218078" y="95250"/>
                  <a:pt x="209550" y="86721"/>
                  <a:pt x="209550" y="76200"/>
                </a:cubicBezTo>
                <a:lnTo>
                  <a:pt x="209550" y="67779"/>
                </a:lnTo>
                <a:cubicBezTo>
                  <a:pt x="135214" y="76606"/>
                  <a:pt x="76606" y="135214"/>
                  <a:pt x="67779" y="209550"/>
                </a:cubicBezTo>
                <a:close/>
                <a:moveTo>
                  <a:pt x="228600" y="136931"/>
                </a:moveTo>
                <a:lnTo>
                  <a:pt x="323850" y="189318"/>
                </a:lnTo>
                <a:lnTo>
                  <a:pt x="323850" y="215493"/>
                </a:lnTo>
                <a:lnTo>
                  <a:pt x="305238" y="215493"/>
                </a:lnTo>
                <a:cubicBezTo>
                  <a:pt x="305541" y="216663"/>
                  <a:pt x="305695" y="217866"/>
                  <a:pt x="305695" y="219074"/>
                </a:cubicBezTo>
                <a:lnTo>
                  <a:pt x="305695" y="300037"/>
                </a:lnTo>
                <a:lnTo>
                  <a:pt x="323850" y="300037"/>
                </a:lnTo>
                <a:cubicBezTo>
                  <a:pt x="331740" y="300037"/>
                  <a:pt x="338137" y="306434"/>
                  <a:pt x="338137" y="314324"/>
                </a:cubicBezTo>
                <a:cubicBezTo>
                  <a:pt x="338137" y="322215"/>
                  <a:pt x="331740" y="328612"/>
                  <a:pt x="323850" y="328612"/>
                </a:cubicBezTo>
                <a:lnTo>
                  <a:pt x="133350" y="328612"/>
                </a:lnTo>
                <a:cubicBezTo>
                  <a:pt x="125459" y="328612"/>
                  <a:pt x="119062" y="322215"/>
                  <a:pt x="119062" y="314324"/>
                </a:cubicBezTo>
                <a:cubicBezTo>
                  <a:pt x="119062" y="306434"/>
                  <a:pt x="125459" y="300037"/>
                  <a:pt x="133350" y="300037"/>
                </a:cubicBezTo>
                <a:lnTo>
                  <a:pt x="151504" y="300037"/>
                </a:lnTo>
                <a:lnTo>
                  <a:pt x="151504" y="215512"/>
                </a:lnTo>
                <a:lnTo>
                  <a:pt x="133350" y="215512"/>
                </a:lnTo>
                <a:lnTo>
                  <a:pt x="133350" y="189299"/>
                </a:lnTo>
                <a:lnTo>
                  <a:pt x="228600" y="136912"/>
                </a:lnTo>
                <a:close/>
                <a:moveTo>
                  <a:pt x="242887" y="300037"/>
                </a:moveTo>
                <a:lnTo>
                  <a:pt x="277120" y="300037"/>
                </a:lnTo>
                <a:lnTo>
                  <a:pt x="277120" y="219075"/>
                </a:lnTo>
                <a:cubicBezTo>
                  <a:pt x="277120" y="217836"/>
                  <a:pt x="277272" y="216636"/>
                  <a:pt x="277558" y="215493"/>
                </a:cubicBezTo>
                <a:lnTo>
                  <a:pt x="242430" y="215493"/>
                </a:lnTo>
                <a:cubicBezTo>
                  <a:pt x="242735" y="216636"/>
                  <a:pt x="242887" y="217836"/>
                  <a:pt x="242887" y="219075"/>
                </a:cubicBezTo>
                <a:close/>
                <a:moveTo>
                  <a:pt x="214750" y="215493"/>
                </a:moveTo>
                <a:lnTo>
                  <a:pt x="180079" y="215493"/>
                </a:lnTo>
                <a:lnTo>
                  <a:pt x="180079" y="300037"/>
                </a:lnTo>
                <a:lnTo>
                  <a:pt x="214312" y="300037"/>
                </a:lnTo>
                <a:lnTo>
                  <a:pt x="214312" y="219075"/>
                </a:lnTo>
                <a:cubicBezTo>
                  <a:pt x="214313" y="217866"/>
                  <a:pt x="214467" y="216663"/>
                  <a:pt x="214769" y="215493"/>
                </a:cubicBezTo>
                <a:close/>
              </a:path>
            </a:pathLst>
          </a:custGeom>
          <a:solidFill>
            <a:srgbClr val="3CC583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8" name="Rounded Rectangle 27"/>
          <p:cNvSpPr/>
          <p:nvPr/>
        </p:nvSpPr>
        <p:spPr>
          <a:xfrm>
            <a:off x="2956069" y="4097286"/>
            <a:ext cx="461389" cy="457471"/>
          </a:xfrm>
          <a:custGeom>
            <a:avLst/>
            <a:gdLst/>
            <a:ahLst/>
            <a:cxnLst/>
            <a:rect l="0" t="0" r="0" b="0"/>
            <a:pathLst>
              <a:path w="461389" h="457471">
                <a:moveTo>
                  <a:pt x="454985" y="354711"/>
                </a:moveTo>
                <a:cubicBezTo>
                  <a:pt x="457811" y="357418"/>
                  <a:pt x="458648" y="361602"/>
                  <a:pt x="457081" y="365188"/>
                </a:cubicBezTo>
                <a:cubicBezTo>
                  <a:pt x="455620" y="368745"/>
                  <a:pt x="452163" y="371074"/>
                  <a:pt x="448318" y="371094"/>
                </a:cubicBezTo>
                <a:lnTo>
                  <a:pt x="432316" y="371094"/>
                </a:lnTo>
                <a:cubicBezTo>
                  <a:pt x="430065" y="371184"/>
                  <a:pt x="428136" y="372728"/>
                  <a:pt x="427553" y="374904"/>
                </a:cubicBezTo>
                <a:cubicBezTo>
                  <a:pt x="418790" y="421386"/>
                  <a:pt x="372308" y="457200"/>
                  <a:pt x="315158" y="457200"/>
                </a:cubicBezTo>
                <a:cubicBezTo>
                  <a:pt x="304637" y="457200"/>
                  <a:pt x="296108" y="448671"/>
                  <a:pt x="296108" y="438150"/>
                </a:cubicBezTo>
                <a:cubicBezTo>
                  <a:pt x="296108" y="427628"/>
                  <a:pt x="304637" y="419100"/>
                  <a:pt x="315158" y="419100"/>
                </a:cubicBezTo>
                <a:cubicBezTo>
                  <a:pt x="345061" y="420490"/>
                  <a:pt x="373008" y="404244"/>
                  <a:pt x="386596" y="377570"/>
                </a:cubicBezTo>
                <a:cubicBezTo>
                  <a:pt x="387454" y="376167"/>
                  <a:pt x="387454" y="374402"/>
                  <a:pt x="386596" y="372998"/>
                </a:cubicBezTo>
                <a:cubicBezTo>
                  <a:pt x="385699" y="371672"/>
                  <a:pt x="384196" y="370885"/>
                  <a:pt x="382595" y="370903"/>
                </a:cubicBezTo>
                <a:lnTo>
                  <a:pt x="371927" y="370903"/>
                </a:lnTo>
                <a:cubicBezTo>
                  <a:pt x="368082" y="370884"/>
                  <a:pt x="364626" y="368554"/>
                  <a:pt x="363164" y="364997"/>
                </a:cubicBezTo>
                <a:cubicBezTo>
                  <a:pt x="361629" y="361469"/>
                  <a:pt x="362467" y="357357"/>
                  <a:pt x="365260" y="354711"/>
                </a:cubicBezTo>
                <a:lnTo>
                  <a:pt x="403360" y="316611"/>
                </a:lnTo>
                <a:cubicBezTo>
                  <a:pt x="407128" y="312957"/>
                  <a:pt x="413117" y="312957"/>
                  <a:pt x="416885" y="316611"/>
                </a:cubicBezTo>
                <a:close/>
                <a:moveTo>
                  <a:pt x="3691" y="102298"/>
                </a:moveTo>
                <a:cubicBezTo>
                  <a:pt x="844" y="99681"/>
                  <a:pt x="0" y="95533"/>
                  <a:pt x="1595" y="92011"/>
                </a:cubicBezTo>
                <a:cubicBezTo>
                  <a:pt x="3014" y="88420"/>
                  <a:pt x="6497" y="86072"/>
                  <a:pt x="10358" y="86106"/>
                </a:cubicBezTo>
                <a:lnTo>
                  <a:pt x="26360" y="86106"/>
                </a:lnTo>
                <a:cubicBezTo>
                  <a:pt x="28692" y="86059"/>
                  <a:pt x="30675" y="84393"/>
                  <a:pt x="31123" y="82105"/>
                </a:cubicBezTo>
                <a:cubicBezTo>
                  <a:pt x="39886" y="35813"/>
                  <a:pt x="86368" y="0"/>
                  <a:pt x="143518" y="0"/>
                </a:cubicBezTo>
                <a:cubicBezTo>
                  <a:pt x="154039" y="0"/>
                  <a:pt x="162568" y="8528"/>
                  <a:pt x="162568" y="19050"/>
                </a:cubicBezTo>
                <a:cubicBezTo>
                  <a:pt x="162568" y="29571"/>
                  <a:pt x="154039" y="38100"/>
                  <a:pt x="143518" y="38100"/>
                </a:cubicBezTo>
                <a:cubicBezTo>
                  <a:pt x="113929" y="36977"/>
                  <a:pt x="86368" y="53097"/>
                  <a:pt x="72842" y="79438"/>
                </a:cubicBezTo>
                <a:cubicBezTo>
                  <a:pt x="71984" y="80841"/>
                  <a:pt x="71984" y="82607"/>
                  <a:pt x="72842" y="84010"/>
                </a:cubicBezTo>
                <a:cubicBezTo>
                  <a:pt x="73739" y="85337"/>
                  <a:pt x="75242" y="86124"/>
                  <a:pt x="76843" y="86106"/>
                </a:cubicBezTo>
                <a:lnTo>
                  <a:pt x="86558" y="86106"/>
                </a:lnTo>
                <a:cubicBezTo>
                  <a:pt x="90404" y="86083"/>
                  <a:pt x="93886" y="88375"/>
                  <a:pt x="95385" y="91916"/>
                </a:cubicBezTo>
                <a:cubicBezTo>
                  <a:pt x="96885" y="95457"/>
                  <a:pt x="96108" y="99552"/>
                  <a:pt x="93416" y="102298"/>
                </a:cubicBezTo>
                <a:lnTo>
                  <a:pt x="55316" y="140398"/>
                </a:lnTo>
                <a:cubicBezTo>
                  <a:pt x="53506" y="142090"/>
                  <a:pt x="51127" y="143041"/>
                  <a:pt x="48649" y="143065"/>
                </a:cubicBezTo>
                <a:cubicBezTo>
                  <a:pt x="46112" y="143052"/>
                  <a:pt x="43670" y="142102"/>
                  <a:pt x="41791" y="140398"/>
                </a:cubicBezTo>
                <a:close/>
                <a:moveTo>
                  <a:pt x="282583" y="311086"/>
                </a:moveTo>
                <a:cubicBezTo>
                  <a:pt x="284881" y="311471"/>
                  <a:pt x="286522" y="313522"/>
                  <a:pt x="286393" y="315849"/>
                </a:cubicBezTo>
                <a:cubicBezTo>
                  <a:pt x="285551" y="394353"/>
                  <a:pt x="221524" y="457471"/>
                  <a:pt x="143015" y="457190"/>
                </a:cubicBezTo>
                <a:cubicBezTo>
                  <a:pt x="64507" y="456910"/>
                  <a:pt x="933" y="393336"/>
                  <a:pt x="652" y="314827"/>
                </a:cubicBezTo>
                <a:cubicBezTo>
                  <a:pt x="371" y="236318"/>
                  <a:pt x="63489" y="172291"/>
                  <a:pt x="141994" y="171450"/>
                </a:cubicBezTo>
                <a:cubicBezTo>
                  <a:pt x="144384" y="171331"/>
                  <a:pt x="146460" y="173076"/>
                  <a:pt x="146756" y="175450"/>
                </a:cubicBezTo>
                <a:cubicBezTo>
                  <a:pt x="160108" y="244145"/>
                  <a:pt x="213869" y="297831"/>
                  <a:pt x="282583" y="311086"/>
                </a:cubicBezTo>
                <a:close/>
                <a:moveTo>
                  <a:pt x="107894" y="307657"/>
                </a:moveTo>
                <a:cubicBezTo>
                  <a:pt x="105495" y="306779"/>
                  <a:pt x="103898" y="304497"/>
                  <a:pt x="103894" y="301942"/>
                </a:cubicBezTo>
                <a:cubicBezTo>
                  <a:pt x="103894" y="298470"/>
                  <a:pt x="106708" y="295655"/>
                  <a:pt x="110180" y="295655"/>
                </a:cubicBezTo>
                <a:lnTo>
                  <a:pt x="141232" y="295655"/>
                </a:lnTo>
                <a:cubicBezTo>
                  <a:pt x="149123" y="295655"/>
                  <a:pt x="155519" y="289259"/>
                  <a:pt x="155519" y="281368"/>
                </a:cubicBezTo>
                <a:cubicBezTo>
                  <a:pt x="155519" y="273477"/>
                  <a:pt x="149123" y="267080"/>
                  <a:pt x="141232" y="267080"/>
                </a:cubicBezTo>
                <a:lnTo>
                  <a:pt x="136469" y="267080"/>
                </a:lnTo>
                <a:cubicBezTo>
                  <a:pt x="134332" y="267083"/>
                  <a:pt x="132571" y="265405"/>
                  <a:pt x="132469" y="263270"/>
                </a:cubicBezTo>
                <a:cubicBezTo>
                  <a:pt x="131326" y="252221"/>
                  <a:pt x="125992" y="248030"/>
                  <a:pt x="118181" y="248030"/>
                </a:cubicBezTo>
                <a:cubicBezTo>
                  <a:pt x="110371" y="248030"/>
                  <a:pt x="105037" y="252602"/>
                  <a:pt x="104084" y="264223"/>
                </a:cubicBezTo>
                <a:cubicBezTo>
                  <a:pt x="103947" y="266248"/>
                  <a:pt x="102588" y="267985"/>
                  <a:pt x="100655" y="268605"/>
                </a:cubicBezTo>
                <a:cubicBezTo>
                  <a:pt x="86390" y="272657"/>
                  <a:pt x="76281" y="285334"/>
                  <a:pt x="75506" y="300144"/>
                </a:cubicBezTo>
                <a:cubicBezTo>
                  <a:pt x="74731" y="314954"/>
                  <a:pt x="83461" y="328617"/>
                  <a:pt x="97226" y="334137"/>
                </a:cubicBezTo>
                <a:lnTo>
                  <a:pt x="128659" y="346710"/>
                </a:lnTo>
                <a:cubicBezTo>
                  <a:pt x="130949" y="347691"/>
                  <a:pt x="132444" y="349933"/>
                  <a:pt x="132469" y="352425"/>
                </a:cubicBezTo>
                <a:cubicBezTo>
                  <a:pt x="132469" y="355791"/>
                  <a:pt x="129740" y="358521"/>
                  <a:pt x="126373" y="358521"/>
                </a:cubicBezTo>
                <a:lnTo>
                  <a:pt x="95893" y="358521"/>
                </a:lnTo>
                <a:cubicBezTo>
                  <a:pt x="88002" y="358521"/>
                  <a:pt x="81605" y="364917"/>
                  <a:pt x="81605" y="372808"/>
                </a:cubicBezTo>
                <a:cubicBezTo>
                  <a:pt x="81605" y="380699"/>
                  <a:pt x="88002" y="387096"/>
                  <a:pt x="95893" y="387096"/>
                </a:cubicBezTo>
                <a:lnTo>
                  <a:pt x="100846" y="387096"/>
                </a:lnTo>
                <a:cubicBezTo>
                  <a:pt x="102946" y="387183"/>
                  <a:pt x="104657" y="388812"/>
                  <a:pt x="104846" y="390906"/>
                </a:cubicBezTo>
                <a:cubicBezTo>
                  <a:pt x="105989" y="401955"/>
                  <a:pt x="110942" y="406146"/>
                  <a:pt x="118943" y="406146"/>
                </a:cubicBezTo>
                <a:cubicBezTo>
                  <a:pt x="126944" y="406146"/>
                  <a:pt x="133231" y="401764"/>
                  <a:pt x="133231" y="389953"/>
                </a:cubicBezTo>
                <a:cubicBezTo>
                  <a:pt x="133442" y="388000"/>
                  <a:pt x="134787" y="386355"/>
                  <a:pt x="136660" y="385762"/>
                </a:cubicBezTo>
                <a:cubicBezTo>
                  <a:pt x="150926" y="381710"/>
                  <a:pt x="161034" y="369032"/>
                  <a:pt x="161809" y="354222"/>
                </a:cubicBezTo>
                <a:cubicBezTo>
                  <a:pt x="162584" y="339412"/>
                  <a:pt x="153854" y="325749"/>
                  <a:pt x="140089" y="320230"/>
                </a:cubicBezTo>
                <a:lnTo>
                  <a:pt x="108656" y="307657"/>
                </a:lnTo>
                <a:close/>
                <a:moveTo>
                  <a:pt x="425267" y="223647"/>
                </a:moveTo>
                <a:cubicBezTo>
                  <a:pt x="426548" y="224246"/>
                  <a:pt x="427417" y="225477"/>
                  <a:pt x="427553" y="226885"/>
                </a:cubicBezTo>
                <a:cubicBezTo>
                  <a:pt x="428108" y="228094"/>
                  <a:pt x="428108" y="229486"/>
                  <a:pt x="427554" y="230695"/>
                </a:cubicBezTo>
                <a:cubicBezTo>
                  <a:pt x="404728" y="260007"/>
                  <a:pt x="371383" y="279277"/>
                  <a:pt x="334590" y="284416"/>
                </a:cubicBezTo>
                <a:cubicBezTo>
                  <a:pt x="333270" y="284635"/>
                  <a:pt x="331925" y="284210"/>
                  <a:pt x="330970" y="283273"/>
                </a:cubicBezTo>
                <a:cubicBezTo>
                  <a:pt x="329848" y="282414"/>
                  <a:pt x="329210" y="281066"/>
                  <a:pt x="329256" y="279653"/>
                </a:cubicBezTo>
                <a:lnTo>
                  <a:pt x="329256" y="226313"/>
                </a:lnTo>
                <a:cubicBezTo>
                  <a:pt x="329207" y="224118"/>
                  <a:pt x="330727" y="222198"/>
                  <a:pt x="332875" y="221741"/>
                </a:cubicBezTo>
                <a:cubicBezTo>
                  <a:pt x="348697" y="218070"/>
                  <a:pt x="363039" y="209704"/>
                  <a:pt x="374023" y="197738"/>
                </a:cubicBezTo>
                <a:cubicBezTo>
                  <a:pt x="375585" y="196191"/>
                  <a:pt x="377959" y="195809"/>
                  <a:pt x="379929" y="196786"/>
                </a:cubicBezTo>
                <a:close/>
                <a:moveTo>
                  <a:pt x="204668" y="62293"/>
                </a:moveTo>
                <a:cubicBezTo>
                  <a:pt x="203434" y="61640"/>
                  <a:pt x="202585" y="60437"/>
                  <a:pt x="202382" y="59055"/>
                </a:cubicBezTo>
                <a:cubicBezTo>
                  <a:pt x="201801" y="57851"/>
                  <a:pt x="201801" y="56448"/>
                  <a:pt x="202382" y="55245"/>
                </a:cubicBezTo>
                <a:cubicBezTo>
                  <a:pt x="225241" y="25937"/>
                  <a:pt x="258557" y="6617"/>
                  <a:pt x="295346" y="1333"/>
                </a:cubicBezTo>
                <a:cubicBezTo>
                  <a:pt x="296657" y="1218"/>
                  <a:pt x="297959" y="1630"/>
                  <a:pt x="298966" y="2476"/>
                </a:cubicBezTo>
                <a:cubicBezTo>
                  <a:pt x="300042" y="3372"/>
                  <a:pt x="300669" y="4696"/>
                  <a:pt x="300680" y="6096"/>
                </a:cubicBezTo>
                <a:lnTo>
                  <a:pt x="300680" y="60388"/>
                </a:lnTo>
                <a:cubicBezTo>
                  <a:pt x="300677" y="62607"/>
                  <a:pt x="299198" y="64553"/>
                  <a:pt x="297061" y="65151"/>
                </a:cubicBezTo>
                <a:cubicBezTo>
                  <a:pt x="281258" y="68758"/>
                  <a:pt x="266915" y="77059"/>
                  <a:pt x="255913" y="88963"/>
                </a:cubicBezTo>
                <a:cubicBezTo>
                  <a:pt x="254208" y="90405"/>
                  <a:pt x="251712" y="90405"/>
                  <a:pt x="250007" y="88963"/>
                </a:cubicBezTo>
                <a:close/>
                <a:moveTo>
                  <a:pt x="329255" y="6095"/>
                </a:moveTo>
                <a:cubicBezTo>
                  <a:pt x="329267" y="4696"/>
                  <a:pt x="329894" y="3372"/>
                  <a:pt x="330970" y="2476"/>
                </a:cubicBezTo>
                <a:cubicBezTo>
                  <a:pt x="331977" y="1630"/>
                  <a:pt x="333279" y="1218"/>
                  <a:pt x="334589" y="1333"/>
                </a:cubicBezTo>
                <a:cubicBezTo>
                  <a:pt x="371509" y="6187"/>
                  <a:pt x="405107" y="25172"/>
                  <a:pt x="428315" y="54292"/>
                </a:cubicBezTo>
                <a:cubicBezTo>
                  <a:pt x="428896" y="55496"/>
                  <a:pt x="428896" y="56898"/>
                  <a:pt x="428315" y="58102"/>
                </a:cubicBezTo>
                <a:cubicBezTo>
                  <a:pt x="428113" y="59484"/>
                  <a:pt x="427264" y="60687"/>
                  <a:pt x="426029" y="61340"/>
                </a:cubicBezTo>
                <a:lnTo>
                  <a:pt x="379928" y="88010"/>
                </a:lnTo>
                <a:cubicBezTo>
                  <a:pt x="378198" y="89378"/>
                  <a:pt x="375754" y="89378"/>
                  <a:pt x="374023" y="88010"/>
                </a:cubicBezTo>
                <a:cubicBezTo>
                  <a:pt x="363021" y="76106"/>
                  <a:pt x="348678" y="67806"/>
                  <a:pt x="332875" y="64198"/>
                </a:cubicBezTo>
                <a:cubicBezTo>
                  <a:pt x="330738" y="63601"/>
                  <a:pt x="329259" y="61655"/>
                  <a:pt x="329255" y="59435"/>
                </a:cubicBezTo>
                <a:close/>
                <a:moveTo>
                  <a:pt x="182761" y="196977"/>
                </a:moveTo>
                <a:cubicBezTo>
                  <a:pt x="168547" y="162639"/>
                  <a:pt x="168547" y="124063"/>
                  <a:pt x="182761" y="89725"/>
                </a:cubicBezTo>
                <a:cubicBezTo>
                  <a:pt x="183242" y="88396"/>
                  <a:pt x="184289" y="87349"/>
                  <a:pt x="185618" y="86868"/>
                </a:cubicBezTo>
                <a:cubicBezTo>
                  <a:pt x="186845" y="86398"/>
                  <a:pt x="188202" y="86398"/>
                  <a:pt x="189428" y="86868"/>
                </a:cubicBezTo>
                <a:lnTo>
                  <a:pt x="235720" y="114300"/>
                </a:lnTo>
                <a:cubicBezTo>
                  <a:pt x="237136" y="115205"/>
                  <a:pt x="237940" y="116815"/>
                  <a:pt x="237815" y="118490"/>
                </a:cubicBezTo>
                <a:cubicBezTo>
                  <a:pt x="235380" y="126132"/>
                  <a:pt x="234096" y="134093"/>
                  <a:pt x="234005" y="142113"/>
                </a:cubicBezTo>
                <a:cubicBezTo>
                  <a:pt x="234094" y="150194"/>
                  <a:pt x="235378" y="158219"/>
                  <a:pt x="237815" y="165925"/>
                </a:cubicBezTo>
                <a:cubicBezTo>
                  <a:pt x="238560" y="168031"/>
                  <a:pt x="237674" y="170367"/>
                  <a:pt x="235720" y="171450"/>
                </a:cubicBezTo>
                <a:lnTo>
                  <a:pt x="189428" y="199263"/>
                </a:lnTo>
                <a:cubicBezTo>
                  <a:pt x="188219" y="199817"/>
                  <a:pt x="186828" y="199817"/>
                  <a:pt x="185618" y="199263"/>
                </a:cubicBezTo>
                <a:cubicBezTo>
                  <a:pt x="184267" y="198931"/>
                  <a:pt x="183185" y="197921"/>
                  <a:pt x="182761" y="196596"/>
                </a:cubicBezTo>
                <a:close/>
                <a:moveTo>
                  <a:pt x="440507" y="86677"/>
                </a:moveTo>
                <a:cubicBezTo>
                  <a:pt x="441734" y="86208"/>
                  <a:pt x="443091" y="86208"/>
                  <a:pt x="444317" y="86677"/>
                </a:cubicBezTo>
                <a:cubicBezTo>
                  <a:pt x="445647" y="87158"/>
                  <a:pt x="446694" y="88205"/>
                  <a:pt x="447175" y="89535"/>
                </a:cubicBezTo>
                <a:cubicBezTo>
                  <a:pt x="461389" y="123872"/>
                  <a:pt x="461389" y="162448"/>
                  <a:pt x="447175" y="196786"/>
                </a:cubicBezTo>
                <a:cubicBezTo>
                  <a:pt x="446751" y="198111"/>
                  <a:pt x="445669" y="199122"/>
                  <a:pt x="444317" y="199453"/>
                </a:cubicBezTo>
                <a:cubicBezTo>
                  <a:pt x="443108" y="200007"/>
                  <a:pt x="441717" y="200007"/>
                  <a:pt x="440507" y="199453"/>
                </a:cubicBezTo>
                <a:lnTo>
                  <a:pt x="394216" y="172783"/>
                </a:lnTo>
                <a:cubicBezTo>
                  <a:pt x="392261" y="171701"/>
                  <a:pt x="391375" y="169365"/>
                  <a:pt x="392121" y="167259"/>
                </a:cubicBezTo>
                <a:cubicBezTo>
                  <a:pt x="394558" y="159552"/>
                  <a:pt x="395842" y="151528"/>
                  <a:pt x="395930" y="143446"/>
                </a:cubicBezTo>
                <a:cubicBezTo>
                  <a:pt x="395840" y="135427"/>
                  <a:pt x="394556" y="127465"/>
                  <a:pt x="392120" y="119824"/>
                </a:cubicBezTo>
                <a:cubicBezTo>
                  <a:pt x="391375" y="117718"/>
                  <a:pt x="392261" y="115382"/>
                  <a:pt x="394216" y="114300"/>
                </a:cubicBezTo>
                <a:close/>
                <a:moveTo>
                  <a:pt x="299918" y="279654"/>
                </a:moveTo>
                <a:cubicBezTo>
                  <a:pt x="299964" y="281066"/>
                  <a:pt x="299326" y="282414"/>
                  <a:pt x="298204" y="283273"/>
                </a:cubicBezTo>
                <a:cubicBezTo>
                  <a:pt x="297249" y="284210"/>
                  <a:pt x="295904" y="284635"/>
                  <a:pt x="294584" y="284416"/>
                </a:cubicBezTo>
                <a:cubicBezTo>
                  <a:pt x="257791" y="279277"/>
                  <a:pt x="224445" y="260007"/>
                  <a:pt x="201620" y="230695"/>
                </a:cubicBezTo>
                <a:cubicBezTo>
                  <a:pt x="201066" y="229486"/>
                  <a:pt x="201066" y="228094"/>
                  <a:pt x="201620" y="226885"/>
                </a:cubicBezTo>
                <a:cubicBezTo>
                  <a:pt x="201717" y="225463"/>
                  <a:pt x="202599" y="224213"/>
                  <a:pt x="203906" y="223647"/>
                </a:cubicBezTo>
                <a:lnTo>
                  <a:pt x="250007" y="196786"/>
                </a:lnTo>
                <a:cubicBezTo>
                  <a:pt x="251977" y="195809"/>
                  <a:pt x="254350" y="196191"/>
                  <a:pt x="255913" y="197739"/>
                </a:cubicBezTo>
                <a:cubicBezTo>
                  <a:pt x="266896" y="209704"/>
                  <a:pt x="281239" y="218070"/>
                  <a:pt x="297061" y="221742"/>
                </a:cubicBezTo>
                <a:cubicBezTo>
                  <a:pt x="299209" y="222198"/>
                  <a:pt x="300728" y="224118"/>
                  <a:pt x="300680" y="226314"/>
                </a:cubicBezTo>
                <a:close/>
                <a:moveTo>
                  <a:pt x="262580" y="142875"/>
                </a:moveTo>
                <a:cubicBezTo>
                  <a:pt x="262580" y="113942"/>
                  <a:pt x="286035" y="90487"/>
                  <a:pt x="314968" y="90487"/>
                </a:cubicBezTo>
                <a:cubicBezTo>
                  <a:pt x="343901" y="90487"/>
                  <a:pt x="367355" y="113942"/>
                  <a:pt x="367355" y="142875"/>
                </a:cubicBezTo>
                <a:cubicBezTo>
                  <a:pt x="367355" y="171807"/>
                  <a:pt x="343901" y="195262"/>
                  <a:pt x="314968" y="195262"/>
                </a:cubicBezTo>
                <a:cubicBezTo>
                  <a:pt x="286035" y="195262"/>
                  <a:pt x="262580" y="171807"/>
                  <a:pt x="262580" y="142875"/>
                </a:cubicBezTo>
              </a:path>
            </a:pathLst>
          </a:custGeom>
          <a:solidFill>
            <a:srgbClr val="92BD39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9" name="Rounded Rectangle 28"/>
          <p:cNvSpPr/>
          <p:nvPr/>
        </p:nvSpPr>
        <p:spPr>
          <a:xfrm>
            <a:off x="2960881" y="4782957"/>
            <a:ext cx="448863" cy="457392"/>
          </a:xfrm>
          <a:custGeom>
            <a:avLst/>
            <a:gdLst/>
            <a:ahLst/>
            <a:cxnLst/>
            <a:rect l="0" t="0" r="0" b="0"/>
            <a:pathLst>
              <a:path w="448863" h="457392">
                <a:moveTo>
                  <a:pt x="321967" y="213679"/>
                </a:moveTo>
                <a:cubicBezTo>
                  <a:pt x="303786" y="224120"/>
                  <a:pt x="291109" y="242021"/>
                  <a:pt x="287296" y="262638"/>
                </a:cubicBezTo>
                <a:cubicBezTo>
                  <a:pt x="286919" y="264967"/>
                  <a:pt x="284893" y="266668"/>
                  <a:pt x="282534" y="266638"/>
                </a:cubicBezTo>
                <a:lnTo>
                  <a:pt x="165948" y="266638"/>
                </a:lnTo>
                <a:cubicBezTo>
                  <a:pt x="163588" y="266668"/>
                  <a:pt x="161562" y="264967"/>
                  <a:pt x="161185" y="262638"/>
                </a:cubicBezTo>
                <a:cubicBezTo>
                  <a:pt x="158053" y="245423"/>
                  <a:pt x="148695" y="229962"/>
                  <a:pt x="134896" y="219204"/>
                </a:cubicBezTo>
                <a:cubicBezTo>
                  <a:pt x="133081" y="217352"/>
                  <a:pt x="133081" y="214388"/>
                  <a:pt x="134896" y="212536"/>
                </a:cubicBezTo>
                <a:cubicBezTo>
                  <a:pt x="150431" y="191180"/>
                  <a:pt x="172499" y="175465"/>
                  <a:pt x="197761" y="167769"/>
                </a:cubicBezTo>
                <a:cubicBezTo>
                  <a:pt x="199658" y="167256"/>
                  <a:pt x="200982" y="165543"/>
                  <a:pt x="201000" y="163578"/>
                </a:cubicBezTo>
                <a:cubicBezTo>
                  <a:pt x="201143" y="161594"/>
                  <a:pt x="199987" y="159746"/>
                  <a:pt x="198142" y="159006"/>
                </a:cubicBezTo>
                <a:cubicBezTo>
                  <a:pt x="162253" y="143117"/>
                  <a:pt x="142384" y="104274"/>
                  <a:pt x="150504" y="65874"/>
                </a:cubicBezTo>
                <a:cubicBezTo>
                  <a:pt x="158624" y="27474"/>
                  <a:pt x="192516" y="0"/>
                  <a:pt x="231765" y="0"/>
                </a:cubicBezTo>
                <a:cubicBezTo>
                  <a:pt x="271015" y="0"/>
                  <a:pt x="304906" y="27474"/>
                  <a:pt x="313026" y="65874"/>
                </a:cubicBezTo>
                <a:cubicBezTo>
                  <a:pt x="321146" y="104274"/>
                  <a:pt x="301278" y="143117"/>
                  <a:pt x="265389" y="159006"/>
                </a:cubicBezTo>
                <a:cubicBezTo>
                  <a:pt x="263582" y="159792"/>
                  <a:pt x="262446" y="161609"/>
                  <a:pt x="262531" y="163578"/>
                </a:cubicBezTo>
                <a:cubicBezTo>
                  <a:pt x="262535" y="165797"/>
                  <a:pt x="264013" y="167743"/>
                  <a:pt x="266151" y="168340"/>
                </a:cubicBezTo>
                <a:cubicBezTo>
                  <a:pt x="288766" y="175215"/>
                  <a:pt x="308933" y="188439"/>
                  <a:pt x="324253" y="206440"/>
                </a:cubicBezTo>
                <a:cubicBezTo>
                  <a:pt x="324897" y="207696"/>
                  <a:pt x="324897" y="209185"/>
                  <a:pt x="324253" y="210441"/>
                </a:cubicBezTo>
                <a:cubicBezTo>
                  <a:pt x="324051" y="211823"/>
                  <a:pt x="323202" y="213026"/>
                  <a:pt x="321967" y="213679"/>
                </a:cubicBezTo>
                <a:close/>
                <a:moveTo>
                  <a:pt x="185760" y="81853"/>
                </a:moveTo>
                <a:cubicBezTo>
                  <a:pt x="184669" y="98579"/>
                  <a:pt x="192973" y="114522"/>
                  <a:pt x="207304" y="123216"/>
                </a:cubicBezTo>
                <a:cubicBezTo>
                  <a:pt x="221634" y="131909"/>
                  <a:pt x="239611" y="131909"/>
                  <a:pt x="253941" y="123216"/>
                </a:cubicBezTo>
                <a:cubicBezTo>
                  <a:pt x="268271" y="114522"/>
                  <a:pt x="276575" y="98579"/>
                  <a:pt x="275485" y="81853"/>
                </a:cubicBezTo>
                <a:cubicBezTo>
                  <a:pt x="275723" y="81373"/>
                  <a:pt x="275723" y="80809"/>
                  <a:pt x="275485" y="80329"/>
                </a:cubicBezTo>
                <a:cubicBezTo>
                  <a:pt x="274929" y="80140"/>
                  <a:pt x="274326" y="80140"/>
                  <a:pt x="273771" y="80329"/>
                </a:cubicBezTo>
                <a:cubicBezTo>
                  <a:pt x="266883" y="81789"/>
                  <a:pt x="259856" y="82492"/>
                  <a:pt x="252816" y="82425"/>
                </a:cubicBezTo>
                <a:cubicBezTo>
                  <a:pt x="232588" y="82564"/>
                  <a:pt x="212748" y="76876"/>
                  <a:pt x="195666" y="66042"/>
                </a:cubicBezTo>
                <a:cubicBezTo>
                  <a:pt x="194327" y="65470"/>
                  <a:pt x="192813" y="65470"/>
                  <a:pt x="191475" y="66042"/>
                </a:cubicBezTo>
                <a:cubicBezTo>
                  <a:pt x="190119" y="66586"/>
                  <a:pt x="189074" y="67702"/>
                  <a:pt x="188617" y="69090"/>
                </a:cubicBezTo>
                <a:cubicBezTo>
                  <a:pt x="187090" y="73566"/>
                  <a:pt x="186317" y="78266"/>
                  <a:pt x="186331" y="82996"/>
                </a:cubicBezTo>
                <a:close/>
                <a:moveTo>
                  <a:pt x="145374" y="304929"/>
                </a:moveTo>
                <a:cubicBezTo>
                  <a:pt x="156439" y="304834"/>
                  <a:pt x="165838" y="313007"/>
                  <a:pt x="167281" y="323979"/>
                </a:cubicBezTo>
                <a:lnTo>
                  <a:pt x="181378" y="432564"/>
                </a:lnTo>
                <a:cubicBezTo>
                  <a:pt x="182163" y="438839"/>
                  <a:pt x="180221" y="445150"/>
                  <a:pt x="176044" y="449899"/>
                </a:cubicBezTo>
                <a:cubicBezTo>
                  <a:pt x="171870" y="454678"/>
                  <a:pt x="165815" y="457392"/>
                  <a:pt x="159471" y="457329"/>
                </a:cubicBezTo>
                <a:lnTo>
                  <a:pt x="22692" y="457329"/>
                </a:lnTo>
                <a:cubicBezTo>
                  <a:pt x="16347" y="457392"/>
                  <a:pt x="10292" y="454678"/>
                  <a:pt x="6118" y="449899"/>
                </a:cubicBezTo>
                <a:cubicBezTo>
                  <a:pt x="1941" y="445150"/>
                  <a:pt x="0" y="438839"/>
                  <a:pt x="784" y="432564"/>
                </a:cubicBezTo>
                <a:lnTo>
                  <a:pt x="14881" y="323979"/>
                </a:lnTo>
                <a:cubicBezTo>
                  <a:pt x="16295" y="313221"/>
                  <a:pt x="25369" y="305119"/>
                  <a:pt x="36217" y="304929"/>
                </a:cubicBezTo>
                <a:cubicBezTo>
                  <a:pt x="37585" y="304929"/>
                  <a:pt x="38694" y="303820"/>
                  <a:pt x="38694" y="302452"/>
                </a:cubicBezTo>
                <a:lnTo>
                  <a:pt x="38694" y="275401"/>
                </a:lnTo>
                <a:cubicBezTo>
                  <a:pt x="38694" y="246468"/>
                  <a:pt x="62148" y="223014"/>
                  <a:pt x="91081" y="223014"/>
                </a:cubicBezTo>
                <a:cubicBezTo>
                  <a:pt x="120014" y="223014"/>
                  <a:pt x="143469" y="246468"/>
                  <a:pt x="143469" y="275401"/>
                </a:cubicBezTo>
                <a:lnTo>
                  <a:pt x="143469" y="302452"/>
                </a:lnTo>
                <a:cubicBezTo>
                  <a:pt x="143469" y="303820"/>
                  <a:pt x="144577" y="304929"/>
                  <a:pt x="145945" y="304929"/>
                </a:cubicBezTo>
                <a:close/>
                <a:moveTo>
                  <a:pt x="67269" y="300166"/>
                </a:moveTo>
                <a:cubicBezTo>
                  <a:pt x="67269" y="302796"/>
                  <a:pt x="69401" y="304929"/>
                  <a:pt x="72031" y="304929"/>
                </a:cubicBezTo>
                <a:lnTo>
                  <a:pt x="110131" y="304929"/>
                </a:lnTo>
                <a:cubicBezTo>
                  <a:pt x="112761" y="304929"/>
                  <a:pt x="114894" y="302796"/>
                  <a:pt x="114894" y="300166"/>
                </a:cubicBezTo>
                <a:lnTo>
                  <a:pt x="114894" y="275401"/>
                </a:lnTo>
                <a:cubicBezTo>
                  <a:pt x="114894" y="262250"/>
                  <a:pt x="104232" y="251589"/>
                  <a:pt x="91081" y="251589"/>
                </a:cubicBezTo>
                <a:cubicBezTo>
                  <a:pt x="77930" y="251589"/>
                  <a:pt x="67269" y="262250"/>
                  <a:pt x="67269" y="275401"/>
                </a:cubicBezTo>
                <a:close/>
                <a:moveTo>
                  <a:pt x="289963" y="457138"/>
                </a:moveTo>
                <a:cubicBezTo>
                  <a:pt x="283619" y="457202"/>
                  <a:pt x="277564" y="454487"/>
                  <a:pt x="273390" y="449709"/>
                </a:cubicBezTo>
                <a:cubicBezTo>
                  <a:pt x="269213" y="444960"/>
                  <a:pt x="267271" y="438649"/>
                  <a:pt x="268056" y="432373"/>
                </a:cubicBezTo>
                <a:lnTo>
                  <a:pt x="281581" y="323979"/>
                </a:lnTo>
                <a:cubicBezTo>
                  <a:pt x="282959" y="313429"/>
                  <a:pt x="291717" y="305394"/>
                  <a:pt x="302346" y="304929"/>
                </a:cubicBezTo>
                <a:cubicBezTo>
                  <a:pt x="303713" y="304929"/>
                  <a:pt x="304822" y="303820"/>
                  <a:pt x="304822" y="302452"/>
                </a:cubicBezTo>
                <a:lnTo>
                  <a:pt x="304822" y="275401"/>
                </a:lnTo>
                <a:cubicBezTo>
                  <a:pt x="304822" y="246468"/>
                  <a:pt x="328277" y="223014"/>
                  <a:pt x="357210" y="223014"/>
                </a:cubicBezTo>
                <a:cubicBezTo>
                  <a:pt x="386142" y="223014"/>
                  <a:pt x="409597" y="246468"/>
                  <a:pt x="409597" y="275401"/>
                </a:cubicBezTo>
                <a:lnTo>
                  <a:pt x="409597" y="302452"/>
                </a:lnTo>
                <a:cubicBezTo>
                  <a:pt x="409597" y="303820"/>
                  <a:pt x="410706" y="304929"/>
                  <a:pt x="412074" y="304929"/>
                </a:cubicBezTo>
                <a:cubicBezTo>
                  <a:pt x="423139" y="304834"/>
                  <a:pt x="432538" y="313007"/>
                  <a:pt x="433981" y="323979"/>
                </a:cubicBezTo>
                <a:lnTo>
                  <a:pt x="448078" y="432564"/>
                </a:lnTo>
                <a:cubicBezTo>
                  <a:pt x="448863" y="438839"/>
                  <a:pt x="446921" y="445150"/>
                  <a:pt x="442744" y="449899"/>
                </a:cubicBezTo>
                <a:cubicBezTo>
                  <a:pt x="438570" y="454678"/>
                  <a:pt x="432515" y="457392"/>
                  <a:pt x="426171" y="457329"/>
                </a:cubicBezTo>
                <a:close/>
                <a:moveTo>
                  <a:pt x="333969" y="300166"/>
                </a:moveTo>
                <a:cubicBezTo>
                  <a:pt x="333969" y="302796"/>
                  <a:pt x="336101" y="304929"/>
                  <a:pt x="338731" y="304929"/>
                </a:cubicBezTo>
                <a:lnTo>
                  <a:pt x="376831" y="304929"/>
                </a:lnTo>
                <a:cubicBezTo>
                  <a:pt x="379461" y="304929"/>
                  <a:pt x="381594" y="302796"/>
                  <a:pt x="381594" y="300166"/>
                </a:cubicBezTo>
                <a:lnTo>
                  <a:pt x="381594" y="275401"/>
                </a:lnTo>
                <a:cubicBezTo>
                  <a:pt x="381594" y="262250"/>
                  <a:pt x="370932" y="251589"/>
                  <a:pt x="357781" y="251589"/>
                </a:cubicBezTo>
                <a:cubicBezTo>
                  <a:pt x="344630" y="251589"/>
                  <a:pt x="333969" y="262250"/>
                  <a:pt x="333969" y="275401"/>
                </a:cubicBezTo>
                <a:close/>
              </a:path>
            </a:pathLst>
          </a:custGeom>
          <a:solidFill>
            <a:srgbClr val="E0CB15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0" name="TextBox 29"/>
          <p:cNvSpPr txBox="1"/>
          <p:nvPr/>
        </p:nvSpPr>
        <p:spPr>
          <a:xfrm>
            <a:off x="2013045" y="967263"/>
            <a:ext cx="5200650" cy="3333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800" b="1">
                <a:solidFill>
                  <a:srgbClr val="484848"/>
                </a:solidFill>
                <a:latin typeface="Shantell Sans"/>
              </a:rPr>
              <a:t>Personalized Portfolio Management Process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372138" y="1838801"/>
            <a:ext cx="1585912" cy="28003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500" b="0">
                <a:solidFill>
                  <a:srgbClr val="484848"/>
                </a:solidFill>
                <a:latin typeface="Shantell Sans"/>
              </a:rPr>
              <a:t>Investor Profiling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45342" y="2753201"/>
            <a:ext cx="2000250" cy="28003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500" b="0">
                <a:solidFill>
                  <a:srgbClr val="484848"/>
                </a:solidFill>
                <a:latin typeface="Shantell Sans"/>
              </a:rPr>
              <a:t>Asset Class Modeling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46421" y="3439001"/>
            <a:ext cx="2071687" cy="28003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500" b="0">
                <a:solidFill>
                  <a:srgbClr val="484848"/>
                </a:solidFill>
                <a:latin typeface="Shantell Sans"/>
              </a:rPr>
              <a:t>Rule-Based Screening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46421" y="4124801"/>
            <a:ext cx="2300287" cy="28003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500" b="0">
                <a:solidFill>
                  <a:srgbClr val="484848"/>
                </a:solidFill>
                <a:latin typeface="Shantell Sans"/>
              </a:rPr>
              <a:t>Monte Carlo Simulations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46421" y="4696301"/>
            <a:ext cx="1457325" cy="56007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500" b="0">
                <a:solidFill>
                  <a:srgbClr val="484848"/>
                </a:solidFill>
                <a:latin typeface="Shantell Sans"/>
              </a:rPr>
              <a:t>Deep Learning
Personalization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74685" y="5610701"/>
            <a:ext cx="2085975" cy="28003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500" b="0">
                <a:solidFill>
                  <a:srgbClr val="484848"/>
                </a:solidFill>
                <a:latin typeface="Shantell Sans"/>
              </a:rPr>
              <a:t>Personalized Portfolio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04486" y="4207363"/>
            <a:ext cx="986052" cy="803278"/>
            <a:chOff x="1221469" y="3425837"/>
            <a:chExt cx="986052" cy="803278"/>
          </a:xfrm>
        </p:grpSpPr>
        <p:sp>
          <p:nvSpPr>
            <p:cNvPr id="2" name="Rounded Rectangle 1"/>
            <p:cNvSpPr/>
            <p:nvPr/>
          </p:nvSpPr>
          <p:spPr>
            <a:xfrm>
              <a:off x="1221469" y="3425837"/>
              <a:ext cx="986052" cy="803278"/>
            </a:xfrm>
            <a:custGeom>
              <a:avLst/>
              <a:gdLst/>
              <a:ahLst/>
              <a:cxnLst/>
              <a:rect l="0" t="0" r="0" b="0"/>
              <a:pathLst>
                <a:path w="986052" h="803278">
                  <a:moveTo>
                    <a:pt x="0" y="67"/>
                  </a:moveTo>
                  <a:cubicBezTo>
                    <a:pt x="490" y="1700"/>
                    <a:pt x="981" y="3333"/>
                    <a:pt x="1469" y="4968"/>
                  </a:cubicBezTo>
                  <a:cubicBezTo>
                    <a:pt x="38490" y="68896"/>
                    <a:pt x="244902" y="117590"/>
                    <a:pt x="493068" y="117590"/>
                  </a:cubicBezTo>
                  <a:cubicBezTo>
                    <a:pt x="742608" y="117590"/>
                    <a:pt x="949583" y="68142"/>
                    <a:pt x="984926" y="3695"/>
                  </a:cubicBezTo>
                  <a:lnTo>
                    <a:pt x="986052" y="0"/>
                  </a:lnTo>
                  <a:cubicBezTo>
                    <a:pt x="920861" y="216844"/>
                    <a:pt x="872196" y="447814"/>
                    <a:pt x="838051" y="688978"/>
                  </a:cubicBezTo>
                  <a:cubicBezTo>
                    <a:pt x="838051" y="752104"/>
                    <a:pt x="683574" y="803278"/>
                    <a:pt x="493015" y="803278"/>
                  </a:cubicBezTo>
                  <a:cubicBezTo>
                    <a:pt x="302458" y="803278"/>
                    <a:pt x="147981" y="752104"/>
                    <a:pt x="147981" y="688978"/>
                  </a:cubicBezTo>
                  <a:cubicBezTo>
                    <a:pt x="114096" y="449655"/>
                    <a:pt x="65913" y="220370"/>
                    <a:pt x="1469" y="4968"/>
                  </a:cubicBezTo>
                  <a:cubicBezTo>
                    <a:pt x="1455" y="4943"/>
                    <a:pt x="1440" y="4917"/>
                    <a:pt x="1425" y="4892"/>
                  </a:cubicBezTo>
                  <a:close/>
                </a:path>
              </a:pathLst>
            </a:custGeom>
            <a:solidFill>
              <a:srgbClr val="E9FFB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221469" y="3425837"/>
              <a:ext cx="986052" cy="803278"/>
            </a:xfrm>
            <a:custGeom>
              <a:avLst/>
              <a:gdLst/>
              <a:ahLst/>
              <a:cxnLst/>
              <a:rect l="0" t="0" r="0" b="0"/>
              <a:pathLst>
                <a:path w="986052" h="803278">
                  <a:moveTo>
                    <a:pt x="0" y="67"/>
                  </a:moveTo>
                  <a:cubicBezTo>
                    <a:pt x="490" y="1700"/>
                    <a:pt x="981" y="3333"/>
                    <a:pt x="1469" y="4968"/>
                  </a:cubicBezTo>
                  <a:cubicBezTo>
                    <a:pt x="38490" y="68896"/>
                    <a:pt x="244902" y="117590"/>
                    <a:pt x="493068" y="117590"/>
                  </a:cubicBezTo>
                  <a:cubicBezTo>
                    <a:pt x="742608" y="117590"/>
                    <a:pt x="949583" y="68142"/>
                    <a:pt x="984926" y="3695"/>
                  </a:cubicBezTo>
                  <a:lnTo>
                    <a:pt x="986052" y="0"/>
                  </a:lnTo>
                  <a:cubicBezTo>
                    <a:pt x="920861" y="216844"/>
                    <a:pt x="872196" y="447814"/>
                    <a:pt x="838051" y="688978"/>
                  </a:cubicBezTo>
                  <a:cubicBezTo>
                    <a:pt x="838051" y="752104"/>
                    <a:pt x="683574" y="803278"/>
                    <a:pt x="493015" y="803278"/>
                  </a:cubicBezTo>
                  <a:cubicBezTo>
                    <a:pt x="302458" y="803278"/>
                    <a:pt x="147981" y="752104"/>
                    <a:pt x="147981" y="688978"/>
                  </a:cubicBezTo>
                  <a:cubicBezTo>
                    <a:pt x="114096" y="449655"/>
                    <a:pt x="65913" y="220370"/>
                    <a:pt x="1469" y="4968"/>
                  </a:cubicBezTo>
                  <a:cubicBezTo>
                    <a:pt x="1455" y="4943"/>
                    <a:pt x="1440" y="4917"/>
                    <a:pt x="1425" y="4892"/>
                  </a:cubicBez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1379" y="4491513"/>
            <a:ext cx="1290638" cy="123825"/>
            <a:chOff x="2138362" y="3709987"/>
            <a:chExt cx="1290638" cy="123825"/>
          </a:xfrm>
        </p:grpSpPr>
        <p:sp>
          <p:nvSpPr>
            <p:cNvPr id="5" name="Rounded Rectangle 4"/>
            <p:cNvSpPr/>
            <p:nvPr/>
          </p:nvSpPr>
          <p:spPr>
            <a:xfrm>
              <a:off x="2143125" y="3771900"/>
              <a:ext cx="1285875" cy="9525"/>
            </a:xfrm>
            <a:custGeom>
              <a:avLst/>
              <a:gdLst/>
              <a:ahLst/>
              <a:cxnLst/>
              <a:rect l="0" t="0" r="0" b="0"/>
              <a:pathLst>
                <a:path w="1285875" h="9525">
                  <a:moveTo>
                    <a:pt x="1285875" y="0"/>
                  </a:moveTo>
                  <a:lnTo>
                    <a:pt x="0" y="0"/>
                  </a:lnTo>
                </a:path>
              </a:pathLst>
            </a:custGeom>
            <a:noFill/>
            <a:ln w="14287">
              <a:solidFill>
                <a:srgbClr val="484848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138362" y="37099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61912" y="123825"/>
                  </a:moveTo>
                  <a:lnTo>
                    <a:pt x="0" y="61912"/>
                  </a:lnTo>
                  <a:lnTo>
                    <a:pt x="61912" y="0"/>
                  </a:lnTo>
                </a:path>
              </a:pathLst>
            </a:custGeom>
            <a:noFill/>
            <a:ln w="14287">
              <a:solidFill>
                <a:srgbClr val="484848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02774" y="3504708"/>
            <a:ext cx="1591165" cy="820245"/>
            <a:chOff x="919757" y="2723182"/>
            <a:chExt cx="1591165" cy="820245"/>
          </a:xfrm>
        </p:grpSpPr>
        <p:sp>
          <p:nvSpPr>
            <p:cNvPr id="8" name="Rounded Rectangle 7"/>
            <p:cNvSpPr/>
            <p:nvPr/>
          </p:nvSpPr>
          <p:spPr>
            <a:xfrm>
              <a:off x="919757" y="2723182"/>
              <a:ext cx="1591165" cy="820245"/>
            </a:xfrm>
            <a:custGeom>
              <a:avLst/>
              <a:gdLst/>
              <a:ahLst/>
              <a:cxnLst/>
              <a:rect l="0" t="0" r="0" b="0"/>
              <a:pathLst>
                <a:path w="1591165" h="820245">
                  <a:moveTo>
                    <a:pt x="301709" y="702729"/>
                  </a:moveTo>
                  <a:cubicBezTo>
                    <a:pt x="225068" y="447782"/>
                    <a:pt x="125585" y="212361"/>
                    <a:pt x="0" y="2857"/>
                  </a:cubicBezTo>
                  <a:lnTo>
                    <a:pt x="2501" y="6958"/>
                  </a:lnTo>
                  <a:cubicBezTo>
                    <a:pt x="64498" y="79408"/>
                    <a:pt x="395901" y="134330"/>
                    <a:pt x="794776" y="134330"/>
                  </a:cubicBezTo>
                  <a:cubicBezTo>
                    <a:pt x="1195007" y="134330"/>
                    <a:pt x="1527263" y="78698"/>
                    <a:pt x="1587638" y="5885"/>
                  </a:cubicBezTo>
                  <a:cubicBezTo>
                    <a:pt x="1588811" y="3921"/>
                    <a:pt x="1589987" y="1959"/>
                    <a:pt x="1591165" y="0"/>
                  </a:cubicBezTo>
                  <a:lnTo>
                    <a:pt x="1588272" y="5106"/>
                  </a:lnTo>
                  <a:cubicBezTo>
                    <a:pt x="1588065" y="5366"/>
                    <a:pt x="1587852" y="5626"/>
                    <a:pt x="1587638" y="5885"/>
                  </a:cubicBezTo>
                  <a:cubicBezTo>
                    <a:pt x="1462919" y="214610"/>
                    <a:pt x="1364030" y="448968"/>
                    <a:pt x="1287761" y="702662"/>
                  </a:cubicBezTo>
                  <a:lnTo>
                    <a:pt x="1286635" y="706350"/>
                  </a:lnTo>
                  <a:cubicBezTo>
                    <a:pt x="1251291" y="770798"/>
                    <a:pt x="1044316" y="820245"/>
                    <a:pt x="794776" y="820245"/>
                  </a:cubicBezTo>
                  <a:cubicBezTo>
                    <a:pt x="546512" y="820245"/>
                    <a:pt x="340034" y="771512"/>
                    <a:pt x="303134" y="707547"/>
                  </a:cubicBezTo>
                  <a:close/>
                </a:path>
              </a:pathLst>
            </a:custGeom>
            <a:solidFill>
              <a:srgbClr val="C8FFE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19757" y="2723182"/>
              <a:ext cx="1591165" cy="820245"/>
            </a:xfrm>
            <a:custGeom>
              <a:avLst/>
              <a:gdLst/>
              <a:ahLst/>
              <a:cxnLst/>
              <a:rect l="0" t="0" r="0" b="0"/>
              <a:pathLst>
                <a:path w="1591165" h="820245">
                  <a:moveTo>
                    <a:pt x="301709" y="702729"/>
                  </a:moveTo>
                  <a:cubicBezTo>
                    <a:pt x="225068" y="447782"/>
                    <a:pt x="125585" y="212361"/>
                    <a:pt x="0" y="2857"/>
                  </a:cubicBezTo>
                  <a:lnTo>
                    <a:pt x="2501" y="6958"/>
                  </a:lnTo>
                  <a:cubicBezTo>
                    <a:pt x="64498" y="79408"/>
                    <a:pt x="395901" y="134330"/>
                    <a:pt x="794776" y="134330"/>
                  </a:cubicBezTo>
                  <a:cubicBezTo>
                    <a:pt x="1195007" y="134330"/>
                    <a:pt x="1527263" y="78698"/>
                    <a:pt x="1587638" y="5885"/>
                  </a:cubicBezTo>
                  <a:cubicBezTo>
                    <a:pt x="1588811" y="3921"/>
                    <a:pt x="1589987" y="1959"/>
                    <a:pt x="1591165" y="0"/>
                  </a:cubicBezTo>
                  <a:lnTo>
                    <a:pt x="1588272" y="5106"/>
                  </a:lnTo>
                  <a:cubicBezTo>
                    <a:pt x="1588065" y="5366"/>
                    <a:pt x="1587852" y="5626"/>
                    <a:pt x="1587638" y="5885"/>
                  </a:cubicBezTo>
                  <a:cubicBezTo>
                    <a:pt x="1462919" y="214610"/>
                    <a:pt x="1364030" y="448968"/>
                    <a:pt x="1287761" y="702662"/>
                  </a:cubicBezTo>
                  <a:lnTo>
                    <a:pt x="1286635" y="706350"/>
                  </a:lnTo>
                  <a:cubicBezTo>
                    <a:pt x="1251291" y="770798"/>
                    <a:pt x="1044316" y="820245"/>
                    <a:pt x="794776" y="820245"/>
                  </a:cubicBezTo>
                  <a:cubicBezTo>
                    <a:pt x="546512" y="820245"/>
                    <a:pt x="340034" y="771512"/>
                    <a:pt x="303134" y="707547"/>
                  </a:cubicBez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30929" y="3805713"/>
            <a:ext cx="1081088" cy="123825"/>
            <a:chOff x="2347912" y="3024187"/>
            <a:chExt cx="1081088" cy="123825"/>
          </a:xfrm>
        </p:grpSpPr>
        <p:sp>
          <p:nvSpPr>
            <p:cNvPr id="11" name="Rounded Rectangle 10"/>
            <p:cNvSpPr/>
            <p:nvPr/>
          </p:nvSpPr>
          <p:spPr>
            <a:xfrm>
              <a:off x="2352675" y="3086100"/>
              <a:ext cx="1076325" cy="9525"/>
            </a:xfrm>
            <a:custGeom>
              <a:avLst/>
              <a:gdLst/>
              <a:ahLst/>
              <a:cxnLst/>
              <a:rect l="0" t="0" r="0" b="0"/>
              <a:pathLst>
                <a:path w="1076325" h="9525">
                  <a:moveTo>
                    <a:pt x="1076325" y="0"/>
                  </a:moveTo>
                  <a:lnTo>
                    <a:pt x="0" y="0"/>
                  </a:lnTo>
                </a:path>
              </a:pathLst>
            </a:custGeom>
            <a:noFill/>
            <a:ln w="14287">
              <a:solidFill>
                <a:srgbClr val="484848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347912" y="30241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61912" y="123825"/>
                  </a:moveTo>
                  <a:lnTo>
                    <a:pt x="0" y="61912"/>
                  </a:lnTo>
                  <a:lnTo>
                    <a:pt x="61912" y="0"/>
                  </a:lnTo>
                </a:path>
              </a:pathLst>
            </a:custGeom>
            <a:noFill/>
            <a:ln w="14287">
              <a:solidFill>
                <a:srgbClr val="484848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11617" y="2610325"/>
            <a:ext cx="2971800" cy="1028705"/>
            <a:chOff x="228600" y="1828799"/>
            <a:chExt cx="2971800" cy="1028705"/>
          </a:xfrm>
        </p:grpSpPr>
        <p:sp>
          <p:nvSpPr>
            <p:cNvPr id="14" name="Rounded Rectangle 13"/>
            <p:cNvSpPr/>
            <p:nvPr/>
          </p:nvSpPr>
          <p:spPr>
            <a:xfrm>
              <a:off x="228600" y="1828799"/>
              <a:ext cx="2971800" cy="1028693"/>
            </a:xfrm>
            <a:custGeom>
              <a:avLst/>
              <a:gdLst/>
              <a:ahLst/>
              <a:cxnLst/>
              <a:rect l="0" t="0" r="0" b="0"/>
              <a:pathLst>
                <a:path w="2971800" h="1028693">
                  <a:moveTo>
                    <a:pt x="38611" y="210450"/>
                  </a:moveTo>
                  <a:cubicBezTo>
                    <a:pt x="13354" y="197920"/>
                    <a:pt x="0" y="184865"/>
                    <a:pt x="0" y="171450"/>
                  </a:cubicBezTo>
                  <a:cubicBezTo>
                    <a:pt x="0" y="76761"/>
                    <a:pt x="665260" y="0"/>
                    <a:pt x="1485900" y="0"/>
                  </a:cubicBezTo>
                  <a:cubicBezTo>
                    <a:pt x="2306540" y="0"/>
                    <a:pt x="2971800" y="76761"/>
                    <a:pt x="2971800" y="171450"/>
                  </a:cubicBezTo>
                  <a:cubicBezTo>
                    <a:pt x="2971800" y="183486"/>
                    <a:pt x="2961050" y="195233"/>
                    <a:pt x="2940598" y="206570"/>
                  </a:cubicBezTo>
                  <a:lnTo>
                    <a:pt x="2932647" y="210798"/>
                  </a:lnTo>
                  <a:cubicBezTo>
                    <a:pt x="2664299" y="382426"/>
                    <a:pt x="2450106" y="615326"/>
                    <a:pt x="2282343" y="894351"/>
                  </a:cubicBezTo>
                  <a:lnTo>
                    <a:pt x="2279449" y="899469"/>
                  </a:lnTo>
                  <a:cubicBezTo>
                    <a:pt x="2220805" y="972664"/>
                    <a:pt x="1887610" y="1028693"/>
                    <a:pt x="1485953" y="1028693"/>
                  </a:cubicBezTo>
                  <a:cubicBezTo>
                    <a:pt x="1087078" y="1028693"/>
                    <a:pt x="755675" y="973772"/>
                    <a:pt x="693678" y="901321"/>
                  </a:cubicBezTo>
                  <a:lnTo>
                    <a:pt x="691176" y="897209"/>
                  </a:lnTo>
                  <a:cubicBezTo>
                    <a:pt x="523444" y="617391"/>
                    <a:pt x="309149" y="383805"/>
                    <a:pt x="40526" y="211675"/>
                  </a:cubicBezTo>
                  <a:close/>
                </a:path>
              </a:pathLst>
            </a:custGeom>
            <a:solidFill>
              <a:srgbClr val="D1F4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28600" y="1828800"/>
              <a:ext cx="2971800" cy="1028704"/>
            </a:xfrm>
            <a:custGeom>
              <a:avLst/>
              <a:gdLst/>
              <a:ahLst/>
              <a:cxnLst/>
              <a:rect l="0" t="0" r="0" b="0"/>
              <a:pathLst>
                <a:path w="2971800" h="1028704">
                  <a:moveTo>
                    <a:pt x="1485900" y="342900"/>
                  </a:moveTo>
                  <a:cubicBezTo>
                    <a:pt x="665260" y="342900"/>
                    <a:pt x="0" y="266138"/>
                    <a:pt x="0" y="171450"/>
                  </a:cubicBezTo>
                  <a:cubicBezTo>
                    <a:pt x="0" y="76761"/>
                    <a:pt x="665260" y="0"/>
                    <a:pt x="1485900" y="0"/>
                  </a:cubicBezTo>
                  <a:cubicBezTo>
                    <a:pt x="2306539" y="0"/>
                    <a:pt x="2971800" y="76761"/>
                    <a:pt x="2971800" y="171450"/>
                  </a:cubicBezTo>
                  <a:cubicBezTo>
                    <a:pt x="2971800" y="266138"/>
                    <a:pt x="2306539" y="342900"/>
                    <a:pt x="1485900" y="342900"/>
                  </a:cubicBezTo>
                  <a:close/>
                  <a:moveTo>
                    <a:pt x="2961841" y="191418"/>
                  </a:moveTo>
                  <a:cubicBezTo>
                    <a:pt x="2736752" y="336460"/>
                    <a:pt x="2480773" y="561223"/>
                    <a:pt x="2287227" y="891083"/>
                  </a:cubicBezTo>
                  <a:cubicBezTo>
                    <a:pt x="2245938" y="961452"/>
                    <a:pt x="1953203" y="1028704"/>
                    <a:pt x="1485802" y="1028704"/>
                  </a:cubicBezTo>
                  <a:cubicBezTo>
                    <a:pt x="987293" y="1028704"/>
                    <a:pt x="722964" y="951210"/>
                    <a:pt x="691964" y="897287"/>
                  </a:cubicBezTo>
                  <a:cubicBezTo>
                    <a:pt x="511000" y="582498"/>
                    <a:pt x="254972" y="337826"/>
                    <a:pt x="9785" y="191206"/>
                  </a:cubicBezTo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50029" y="3119913"/>
            <a:ext cx="661988" cy="123825"/>
            <a:chOff x="2767012" y="2338387"/>
            <a:chExt cx="661988" cy="123825"/>
          </a:xfrm>
        </p:grpSpPr>
        <p:sp>
          <p:nvSpPr>
            <p:cNvPr id="17" name="Rounded Rectangle 16"/>
            <p:cNvSpPr/>
            <p:nvPr/>
          </p:nvSpPr>
          <p:spPr>
            <a:xfrm>
              <a:off x="2771775" y="2400300"/>
              <a:ext cx="657225" cy="9525"/>
            </a:xfrm>
            <a:custGeom>
              <a:avLst/>
              <a:gdLst/>
              <a:ahLst/>
              <a:cxnLst/>
              <a:rect l="0" t="0" r="0" b="0"/>
              <a:pathLst>
                <a:path w="657225" h="9525">
                  <a:moveTo>
                    <a:pt x="657225" y="0"/>
                  </a:moveTo>
                  <a:lnTo>
                    <a:pt x="0" y="0"/>
                  </a:lnTo>
                </a:path>
              </a:pathLst>
            </a:custGeom>
            <a:noFill/>
            <a:ln w="14287">
              <a:solidFill>
                <a:srgbClr val="484848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767012" y="23383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61912" y="123825"/>
                  </a:moveTo>
                  <a:lnTo>
                    <a:pt x="0" y="61912"/>
                  </a:lnTo>
                  <a:lnTo>
                    <a:pt x="61912" y="0"/>
                  </a:lnTo>
                </a:path>
              </a:pathLst>
            </a:custGeom>
            <a:noFill/>
            <a:ln w="14287">
              <a:solidFill>
                <a:srgbClr val="484848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3271037" y="3068273"/>
            <a:ext cx="457276" cy="457995"/>
          </a:xfrm>
          <a:custGeom>
            <a:avLst/>
            <a:gdLst/>
            <a:ahLst/>
            <a:cxnLst/>
            <a:rect l="0" t="0" r="0" b="0"/>
            <a:pathLst>
              <a:path w="457276" h="457995">
                <a:moveTo>
                  <a:pt x="348043" y="91561"/>
                </a:moveTo>
                <a:cubicBezTo>
                  <a:pt x="348043" y="71466"/>
                  <a:pt x="364333" y="55176"/>
                  <a:pt x="384428" y="55176"/>
                </a:cubicBezTo>
                <a:cubicBezTo>
                  <a:pt x="404524" y="55176"/>
                  <a:pt x="420814" y="71466"/>
                  <a:pt x="420814" y="91561"/>
                </a:cubicBezTo>
                <a:cubicBezTo>
                  <a:pt x="420814" y="111657"/>
                  <a:pt x="404524" y="127947"/>
                  <a:pt x="384428" y="127947"/>
                </a:cubicBezTo>
                <a:cubicBezTo>
                  <a:pt x="364333" y="127947"/>
                  <a:pt x="348043" y="111657"/>
                  <a:pt x="348043" y="91561"/>
                </a:cubicBezTo>
                <a:moveTo>
                  <a:pt x="83438" y="228912"/>
                </a:moveTo>
                <a:cubicBezTo>
                  <a:pt x="83130" y="169652"/>
                  <a:pt x="118600" y="116058"/>
                  <a:pt x="173268" y="93184"/>
                </a:cubicBezTo>
                <a:cubicBezTo>
                  <a:pt x="227937" y="70310"/>
                  <a:pt x="291004" y="82673"/>
                  <a:pt x="332990" y="124495"/>
                </a:cubicBezTo>
                <a:cubicBezTo>
                  <a:pt x="374976" y="166317"/>
                  <a:pt x="387586" y="229335"/>
                  <a:pt x="364927" y="284093"/>
                </a:cubicBezTo>
                <a:cubicBezTo>
                  <a:pt x="342267" y="338850"/>
                  <a:pt x="288813" y="374530"/>
                  <a:pt x="229552" y="374454"/>
                </a:cubicBezTo>
                <a:cubicBezTo>
                  <a:pt x="149165" y="374247"/>
                  <a:pt x="83961" y="309298"/>
                  <a:pt x="83438" y="228912"/>
                </a:cubicBezTo>
                <a:close/>
                <a:moveTo>
                  <a:pt x="148209" y="188716"/>
                </a:moveTo>
                <a:cubicBezTo>
                  <a:pt x="149352" y="199384"/>
                  <a:pt x="156971" y="219577"/>
                  <a:pt x="177546" y="219577"/>
                </a:cubicBezTo>
                <a:cubicBezTo>
                  <a:pt x="186484" y="218387"/>
                  <a:pt x="195503" y="221093"/>
                  <a:pt x="202311" y="227007"/>
                </a:cubicBezTo>
                <a:cubicBezTo>
                  <a:pt x="209169" y="235960"/>
                  <a:pt x="204597" y="255010"/>
                  <a:pt x="200406" y="271774"/>
                </a:cubicBezTo>
                <a:cubicBezTo>
                  <a:pt x="197577" y="281325"/>
                  <a:pt x="195851" y="291168"/>
                  <a:pt x="195262" y="301111"/>
                </a:cubicBezTo>
                <a:cubicBezTo>
                  <a:pt x="195262" y="315208"/>
                  <a:pt x="224218" y="328924"/>
                  <a:pt x="232219" y="328924"/>
                </a:cubicBezTo>
                <a:cubicBezTo>
                  <a:pt x="262318" y="328924"/>
                  <a:pt x="268986" y="317685"/>
                  <a:pt x="275653" y="300540"/>
                </a:cubicBezTo>
                <a:cubicBezTo>
                  <a:pt x="279241" y="289549"/>
                  <a:pt x="285377" y="279562"/>
                  <a:pt x="293560" y="271393"/>
                </a:cubicBezTo>
                <a:cubicBezTo>
                  <a:pt x="304419" y="260535"/>
                  <a:pt x="296227" y="241485"/>
                  <a:pt x="291084" y="229864"/>
                </a:cubicBezTo>
                <a:cubicBezTo>
                  <a:pt x="290090" y="228225"/>
                  <a:pt x="290090" y="226169"/>
                  <a:pt x="291084" y="224530"/>
                </a:cubicBezTo>
                <a:cubicBezTo>
                  <a:pt x="305074" y="212706"/>
                  <a:pt x="313269" y="195411"/>
                  <a:pt x="313563" y="177096"/>
                </a:cubicBezTo>
                <a:cubicBezTo>
                  <a:pt x="312797" y="171357"/>
                  <a:pt x="310566" y="165911"/>
                  <a:pt x="307086" y="161284"/>
                </a:cubicBezTo>
                <a:cubicBezTo>
                  <a:pt x="306408" y="159970"/>
                  <a:pt x="306408" y="158408"/>
                  <a:pt x="307086" y="157093"/>
                </a:cubicBezTo>
                <a:cubicBezTo>
                  <a:pt x="307627" y="155694"/>
                  <a:pt x="308734" y="154587"/>
                  <a:pt x="310134" y="154045"/>
                </a:cubicBezTo>
                <a:lnTo>
                  <a:pt x="321945" y="150045"/>
                </a:lnTo>
                <a:cubicBezTo>
                  <a:pt x="323460" y="149470"/>
                  <a:pt x="324599" y="148189"/>
                  <a:pt x="324993" y="146616"/>
                </a:cubicBezTo>
                <a:cubicBezTo>
                  <a:pt x="325412" y="145056"/>
                  <a:pt x="324978" y="143390"/>
                  <a:pt x="323850" y="142234"/>
                </a:cubicBezTo>
                <a:cubicBezTo>
                  <a:pt x="300379" y="116588"/>
                  <a:pt x="267362" y="101768"/>
                  <a:pt x="232600" y="101277"/>
                </a:cubicBezTo>
                <a:cubicBezTo>
                  <a:pt x="230982" y="101181"/>
                  <a:pt x="229443" y="101988"/>
                  <a:pt x="228600" y="103372"/>
                </a:cubicBezTo>
                <a:cubicBezTo>
                  <a:pt x="227749" y="104846"/>
                  <a:pt x="227749" y="106661"/>
                  <a:pt x="228600" y="108135"/>
                </a:cubicBezTo>
                <a:lnTo>
                  <a:pt x="235077" y="123184"/>
                </a:lnTo>
                <a:cubicBezTo>
                  <a:pt x="236166" y="124796"/>
                  <a:pt x="236166" y="126907"/>
                  <a:pt x="235077" y="128518"/>
                </a:cubicBezTo>
                <a:cubicBezTo>
                  <a:pt x="232454" y="131495"/>
                  <a:pt x="229516" y="134178"/>
                  <a:pt x="226314" y="136519"/>
                </a:cubicBezTo>
                <a:cubicBezTo>
                  <a:pt x="224487" y="138214"/>
                  <a:pt x="221663" y="138214"/>
                  <a:pt x="219837" y="136519"/>
                </a:cubicBezTo>
                <a:cubicBezTo>
                  <a:pt x="215002" y="131139"/>
                  <a:pt x="208013" y="128203"/>
                  <a:pt x="200787" y="128518"/>
                </a:cubicBezTo>
                <a:cubicBezTo>
                  <a:pt x="187854" y="128898"/>
                  <a:pt x="175486" y="133899"/>
                  <a:pt x="165925" y="142615"/>
                </a:cubicBezTo>
                <a:cubicBezTo>
                  <a:pt x="153612" y="154685"/>
                  <a:pt x="147148" y="171507"/>
                  <a:pt x="148209" y="188716"/>
                </a:cubicBezTo>
                <a:close/>
                <a:moveTo>
                  <a:pt x="0" y="312"/>
                </a:moveTo>
                <a:moveTo>
                  <a:pt x="415480" y="187764"/>
                </a:moveTo>
                <a:cubicBezTo>
                  <a:pt x="413220" y="177244"/>
                  <a:pt x="419915" y="166882"/>
                  <a:pt x="430435" y="164621"/>
                </a:cubicBezTo>
                <a:cubicBezTo>
                  <a:pt x="440955" y="162359"/>
                  <a:pt x="451317" y="169053"/>
                  <a:pt x="453580" y="179572"/>
                </a:cubicBezTo>
                <a:cubicBezTo>
                  <a:pt x="454152" y="183001"/>
                  <a:pt x="455485" y="186430"/>
                  <a:pt x="455485" y="189859"/>
                </a:cubicBezTo>
                <a:cubicBezTo>
                  <a:pt x="457276" y="200382"/>
                  <a:pt x="450197" y="210364"/>
                  <a:pt x="439674" y="212153"/>
                </a:cubicBezTo>
                <a:cubicBezTo>
                  <a:pt x="429151" y="213941"/>
                  <a:pt x="419171" y="206860"/>
                  <a:pt x="417385" y="196336"/>
                </a:cubicBezTo>
                <a:lnTo>
                  <a:pt x="415670" y="187764"/>
                </a:lnTo>
                <a:close/>
                <a:moveTo>
                  <a:pt x="451633" y="256019"/>
                </a:moveTo>
                <a:cubicBezTo>
                  <a:pt x="454543" y="260294"/>
                  <a:pt x="455589" y="265569"/>
                  <a:pt x="454533" y="270631"/>
                </a:cubicBezTo>
                <a:cubicBezTo>
                  <a:pt x="453390" y="276727"/>
                  <a:pt x="451866" y="283204"/>
                  <a:pt x="450151" y="289682"/>
                </a:cubicBezTo>
                <a:cubicBezTo>
                  <a:pt x="447363" y="299834"/>
                  <a:pt x="436872" y="305805"/>
                  <a:pt x="426720" y="303017"/>
                </a:cubicBezTo>
                <a:cubicBezTo>
                  <a:pt x="416567" y="300228"/>
                  <a:pt x="410597" y="289738"/>
                  <a:pt x="413385" y="279585"/>
                </a:cubicBezTo>
                <a:cubicBezTo>
                  <a:pt x="414863" y="274252"/>
                  <a:pt x="416071" y="268847"/>
                  <a:pt x="417004" y="263393"/>
                </a:cubicBezTo>
                <a:cubicBezTo>
                  <a:pt x="418841" y="253027"/>
                  <a:pt x="428738" y="246116"/>
                  <a:pt x="439102" y="247962"/>
                </a:cubicBezTo>
                <a:cubicBezTo>
                  <a:pt x="444199" y="248835"/>
                  <a:pt x="448723" y="251744"/>
                  <a:pt x="451633" y="256019"/>
                </a:cubicBezTo>
                <a:close/>
                <a:moveTo>
                  <a:pt x="33146" y="112326"/>
                </a:moveTo>
                <a:cubicBezTo>
                  <a:pt x="36576" y="106611"/>
                  <a:pt x="40195" y="101086"/>
                  <a:pt x="44195" y="95562"/>
                </a:cubicBezTo>
                <a:cubicBezTo>
                  <a:pt x="50686" y="88616"/>
                  <a:pt x="61304" y="87518"/>
                  <a:pt x="69078" y="92989"/>
                </a:cubicBezTo>
                <a:cubicBezTo>
                  <a:pt x="76852" y="98460"/>
                  <a:pt x="79404" y="108825"/>
                  <a:pt x="75057" y="117279"/>
                </a:cubicBezTo>
                <a:cubicBezTo>
                  <a:pt x="71818" y="121660"/>
                  <a:pt x="68770" y="126423"/>
                  <a:pt x="65913" y="131185"/>
                </a:cubicBezTo>
                <a:cubicBezTo>
                  <a:pt x="60546" y="140232"/>
                  <a:pt x="48862" y="143217"/>
                  <a:pt x="39814" y="137853"/>
                </a:cubicBezTo>
                <a:cubicBezTo>
                  <a:pt x="31105" y="132509"/>
                  <a:pt x="28164" y="121246"/>
                  <a:pt x="33147" y="112326"/>
                </a:cubicBezTo>
                <a:close/>
                <a:moveTo>
                  <a:pt x="49720" y="292539"/>
                </a:moveTo>
                <a:cubicBezTo>
                  <a:pt x="52685" y="299101"/>
                  <a:pt x="51696" y="306774"/>
                  <a:pt x="47164" y="312371"/>
                </a:cubicBezTo>
                <a:cubicBezTo>
                  <a:pt x="42633" y="317967"/>
                  <a:pt x="35333" y="320529"/>
                  <a:pt x="28298" y="318994"/>
                </a:cubicBezTo>
                <a:cubicBezTo>
                  <a:pt x="21262" y="317459"/>
                  <a:pt x="15694" y="312087"/>
                  <a:pt x="13906" y="305112"/>
                </a:cubicBezTo>
                <a:cubicBezTo>
                  <a:pt x="11620" y="298825"/>
                  <a:pt x="9715" y="292539"/>
                  <a:pt x="8001" y="286062"/>
                </a:cubicBezTo>
                <a:cubicBezTo>
                  <a:pt x="5160" y="275857"/>
                  <a:pt x="11130" y="265281"/>
                  <a:pt x="21336" y="262440"/>
                </a:cubicBezTo>
                <a:cubicBezTo>
                  <a:pt x="31541" y="259599"/>
                  <a:pt x="42117" y="265570"/>
                  <a:pt x="44958" y="275775"/>
                </a:cubicBezTo>
                <a:cubicBezTo>
                  <a:pt x="46291" y="281109"/>
                  <a:pt x="48006" y="286443"/>
                  <a:pt x="49720" y="291777"/>
                </a:cubicBezTo>
                <a:close/>
                <a:moveTo>
                  <a:pt x="108057" y="74196"/>
                </a:moveTo>
                <a:cubicBezTo>
                  <a:pt x="102948" y="73225"/>
                  <a:pt x="98459" y="70207"/>
                  <a:pt x="95630" y="65844"/>
                </a:cubicBezTo>
                <a:cubicBezTo>
                  <a:pt x="89816" y="57201"/>
                  <a:pt x="92022" y="45490"/>
                  <a:pt x="100584" y="39555"/>
                </a:cubicBezTo>
                <a:cubicBezTo>
                  <a:pt x="106108" y="35745"/>
                  <a:pt x="111823" y="32316"/>
                  <a:pt x="117729" y="28887"/>
                </a:cubicBezTo>
                <a:cubicBezTo>
                  <a:pt x="126935" y="23624"/>
                  <a:pt x="138664" y="26822"/>
                  <a:pt x="143925" y="36029"/>
                </a:cubicBezTo>
                <a:cubicBezTo>
                  <a:pt x="149186" y="45236"/>
                  <a:pt x="145987" y="56965"/>
                  <a:pt x="136779" y="62224"/>
                </a:cubicBezTo>
                <a:cubicBezTo>
                  <a:pt x="131826" y="64891"/>
                  <a:pt x="127254" y="67939"/>
                  <a:pt x="122682" y="70987"/>
                </a:cubicBezTo>
                <a:cubicBezTo>
                  <a:pt x="118449" y="74008"/>
                  <a:pt x="113165" y="75167"/>
                  <a:pt x="108057" y="74196"/>
                </a:cubicBezTo>
                <a:close/>
                <a:moveTo>
                  <a:pt x="200405" y="40888"/>
                </a:moveTo>
                <a:cubicBezTo>
                  <a:pt x="189884" y="42572"/>
                  <a:pt x="179991" y="35407"/>
                  <a:pt x="178308" y="24886"/>
                </a:cubicBezTo>
                <a:cubicBezTo>
                  <a:pt x="176624" y="14365"/>
                  <a:pt x="183788" y="4472"/>
                  <a:pt x="194310" y="2788"/>
                </a:cubicBezTo>
                <a:cubicBezTo>
                  <a:pt x="200025" y="1645"/>
                  <a:pt x="206692" y="312"/>
                  <a:pt x="213360" y="312"/>
                </a:cubicBezTo>
                <a:cubicBezTo>
                  <a:pt x="218414" y="0"/>
                  <a:pt x="223385" y="1713"/>
                  <a:pt x="227174" y="5073"/>
                </a:cubicBezTo>
                <a:cubicBezTo>
                  <a:pt x="230963" y="8433"/>
                  <a:pt x="233258" y="13163"/>
                  <a:pt x="233552" y="18219"/>
                </a:cubicBezTo>
                <a:cubicBezTo>
                  <a:pt x="234318" y="28680"/>
                  <a:pt x="226484" y="37791"/>
                  <a:pt x="216026" y="38602"/>
                </a:cubicBezTo>
                <a:cubicBezTo>
                  <a:pt x="210471" y="38934"/>
                  <a:pt x="204939" y="39570"/>
                  <a:pt x="199453" y="40507"/>
                </a:cubicBezTo>
                <a:close/>
                <a:moveTo>
                  <a:pt x="6229" y="219853"/>
                </a:moveTo>
                <a:cubicBezTo>
                  <a:pt x="3049" y="215922"/>
                  <a:pt x="1562" y="210889"/>
                  <a:pt x="2095" y="205861"/>
                </a:cubicBezTo>
                <a:cubicBezTo>
                  <a:pt x="2857" y="199956"/>
                  <a:pt x="3810" y="193479"/>
                  <a:pt x="4953" y="186811"/>
                </a:cubicBezTo>
                <a:cubicBezTo>
                  <a:pt x="6968" y="176512"/>
                  <a:pt x="16934" y="169782"/>
                  <a:pt x="27241" y="171762"/>
                </a:cubicBezTo>
                <a:cubicBezTo>
                  <a:pt x="37193" y="173780"/>
                  <a:pt x="43813" y="183249"/>
                  <a:pt x="42291" y="193288"/>
                </a:cubicBezTo>
                <a:cubicBezTo>
                  <a:pt x="40767" y="198749"/>
                  <a:pt x="40005" y="204274"/>
                  <a:pt x="40005" y="209862"/>
                </a:cubicBezTo>
                <a:cubicBezTo>
                  <a:pt x="39477" y="214890"/>
                  <a:pt x="36971" y="219502"/>
                  <a:pt x="33041" y="222682"/>
                </a:cubicBezTo>
                <a:cubicBezTo>
                  <a:pt x="29110" y="225862"/>
                  <a:pt x="24077" y="227350"/>
                  <a:pt x="19050" y="226816"/>
                </a:cubicBezTo>
                <a:cubicBezTo>
                  <a:pt x="14021" y="226288"/>
                  <a:pt x="9409" y="223783"/>
                  <a:pt x="6229" y="219853"/>
                </a:cubicBezTo>
                <a:close/>
                <a:moveTo>
                  <a:pt x="265179" y="436938"/>
                </a:moveTo>
                <a:cubicBezTo>
                  <a:pt x="266020" y="447460"/>
                  <a:pt x="258172" y="456672"/>
                  <a:pt x="247650" y="457512"/>
                </a:cubicBezTo>
                <a:lnTo>
                  <a:pt x="230314" y="457512"/>
                </a:lnTo>
                <a:cubicBezTo>
                  <a:pt x="224972" y="457995"/>
                  <a:pt x="219674" y="456203"/>
                  <a:pt x="215721" y="452577"/>
                </a:cubicBezTo>
                <a:cubicBezTo>
                  <a:pt x="211768" y="448950"/>
                  <a:pt x="209528" y="443826"/>
                  <a:pt x="209550" y="438462"/>
                </a:cubicBezTo>
                <a:cubicBezTo>
                  <a:pt x="209550" y="427941"/>
                  <a:pt x="218078" y="419412"/>
                  <a:pt x="228600" y="419412"/>
                </a:cubicBezTo>
                <a:lnTo>
                  <a:pt x="244602" y="419412"/>
                </a:lnTo>
                <a:cubicBezTo>
                  <a:pt x="255124" y="418568"/>
                  <a:pt x="264337" y="426415"/>
                  <a:pt x="265179" y="436938"/>
                </a:cubicBezTo>
                <a:close/>
                <a:moveTo>
                  <a:pt x="163258" y="407029"/>
                </a:moveTo>
                <a:cubicBezTo>
                  <a:pt x="170007" y="409124"/>
                  <a:pt x="175042" y="414782"/>
                  <a:pt x="176338" y="421728"/>
                </a:cubicBezTo>
                <a:cubicBezTo>
                  <a:pt x="177635" y="428675"/>
                  <a:pt x="174979" y="435768"/>
                  <a:pt x="169440" y="440156"/>
                </a:cubicBezTo>
                <a:cubicBezTo>
                  <a:pt x="163901" y="444544"/>
                  <a:pt x="156388" y="445505"/>
                  <a:pt x="149923" y="442653"/>
                </a:cubicBezTo>
                <a:cubicBezTo>
                  <a:pt x="143065" y="440367"/>
                  <a:pt x="136969" y="437700"/>
                  <a:pt x="130873" y="434842"/>
                </a:cubicBezTo>
                <a:cubicBezTo>
                  <a:pt x="124550" y="432001"/>
                  <a:pt x="120270" y="425948"/>
                  <a:pt x="119697" y="419039"/>
                </a:cubicBezTo>
                <a:cubicBezTo>
                  <a:pt x="119125" y="412131"/>
                  <a:pt x="122351" y="405456"/>
                  <a:pt x="128120" y="401613"/>
                </a:cubicBezTo>
                <a:cubicBezTo>
                  <a:pt x="133889" y="397769"/>
                  <a:pt x="141291" y="397363"/>
                  <a:pt x="147447" y="400552"/>
                </a:cubicBezTo>
                <a:cubicBezTo>
                  <a:pt x="152400" y="402838"/>
                  <a:pt x="157543" y="405124"/>
                  <a:pt x="162687" y="407029"/>
                </a:cubicBezTo>
                <a:close/>
                <a:moveTo>
                  <a:pt x="322706" y="394266"/>
                </a:moveTo>
                <a:cubicBezTo>
                  <a:pt x="331860" y="389008"/>
                  <a:pt x="343542" y="392165"/>
                  <a:pt x="348801" y="401317"/>
                </a:cubicBezTo>
                <a:cubicBezTo>
                  <a:pt x="354061" y="410468"/>
                  <a:pt x="350907" y="422151"/>
                  <a:pt x="341756" y="427413"/>
                </a:cubicBezTo>
                <a:cubicBezTo>
                  <a:pt x="335966" y="430799"/>
                  <a:pt x="329988" y="433852"/>
                  <a:pt x="323850" y="436557"/>
                </a:cubicBezTo>
                <a:cubicBezTo>
                  <a:pt x="314532" y="440380"/>
                  <a:pt x="303848" y="436291"/>
                  <a:pt x="299466" y="427222"/>
                </a:cubicBezTo>
                <a:cubicBezTo>
                  <a:pt x="297344" y="422603"/>
                  <a:pt x="297157" y="417327"/>
                  <a:pt x="298946" y="412568"/>
                </a:cubicBezTo>
                <a:cubicBezTo>
                  <a:pt x="300734" y="407810"/>
                  <a:pt x="304351" y="403964"/>
                  <a:pt x="308991" y="401886"/>
                </a:cubicBezTo>
                <a:cubicBezTo>
                  <a:pt x="313944" y="399600"/>
                  <a:pt x="318896" y="397123"/>
                  <a:pt x="323850" y="394266"/>
                </a:cubicBezTo>
                <a:close/>
                <a:moveTo>
                  <a:pt x="416052" y="360928"/>
                </a:moveTo>
                <a:cubicBezTo>
                  <a:pt x="412196" y="366407"/>
                  <a:pt x="408063" y="371684"/>
                  <a:pt x="403669" y="376740"/>
                </a:cubicBezTo>
                <a:cubicBezTo>
                  <a:pt x="396831" y="384738"/>
                  <a:pt x="384803" y="385677"/>
                  <a:pt x="376807" y="378838"/>
                </a:cubicBezTo>
                <a:cubicBezTo>
                  <a:pt x="368810" y="371998"/>
                  <a:pt x="367872" y="359971"/>
                  <a:pt x="374713" y="351975"/>
                </a:cubicBezTo>
                <a:cubicBezTo>
                  <a:pt x="378269" y="347784"/>
                  <a:pt x="381698" y="343402"/>
                  <a:pt x="385000" y="338830"/>
                </a:cubicBezTo>
                <a:cubicBezTo>
                  <a:pt x="391125" y="330345"/>
                  <a:pt x="402948" y="328388"/>
                  <a:pt x="411480" y="334449"/>
                </a:cubicBezTo>
                <a:cubicBezTo>
                  <a:pt x="420030" y="340514"/>
                  <a:pt x="422073" y="352347"/>
                  <a:pt x="416052" y="360928"/>
                </a:cubicBezTo>
                <a:close/>
                <a:moveTo>
                  <a:pt x="93535" y="362262"/>
                </a:moveTo>
                <a:cubicBezTo>
                  <a:pt x="99179" y="366924"/>
                  <a:pt x="101653" y="374407"/>
                  <a:pt x="99899" y="381515"/>
                </a:cubicBezTo>
                <a:cubicBezTo>
                  <a:pt x="98144" y="388622"/>
                  <a:pt x="92473" y="394095"/>
                  <a:pt x="85308" y="395595"/>
                </a:cubicBezTo>
                <a:cubicBezTo>
                  <a:pt x="78143" y="397096"/>
                  <a:pt x="70752" y="394357"/>
                  <a:pt x="66294" y="388551"/>
                </a:cubicBezTo>
                <a:cubicBezTo>
                  <a:pt x="61599" y="383828"/>
                  <a:pt x="57148" y="378869"/>
                  <a:pt x="52959" y="373692"/>
                </a:cubicBezTo>
                <a:cubicBezTo>
                  <a:pt x="48116" y="368514"/>
                  <a:pt x="46550" y="361075"/>
                  <a:pt x="48893" y="354384"/>
                </a:cubicBezTo>
                <a:cubicBezTo>
                  <a:pt x="51236" y="347693"/>
                  <a:pt x="57101" y="342857"/>
                  <a:pt x="64115" y="341831"/>
                </a:cubicBezTo>
                <a:cubicBezTo>
                  <a:pt x="71130" y="340805"/>
                  <a:pt x="78134" y="343759"/>
                  <a:pt x="82296" y="349498"/>
                </a:cubicBezTo>
                <a:cubicBezTo>
                  <a:pt x="85915" y="353689"/>
                  <a:pt x="89535" y="357880"/>
                  <a:pt x="93535" y="362262"/>
                </a:cubicBezTo>
                <a:close/>
                <a:moveTo>
                  <a:pt x="0" y="312"/>
                </a:moveTo>
                <a:moveTo>
                  <a:pt x="269557" y="22029"/>
                </a:moveTo>
                <a:cubicBezTo>
                  <a:pt x="272505" y="12025"/>
                  <a:pt x="282949" y="6251"/>
                  <a:pt x="292988" y="9075"/>
                </a:cubicBezTo>
                <a:lnTo>
                  <a:pt x="303085" y="12123"/>
                </a:lnTo>
                <a:cubicBezTo>
                  <a:pt x="312648" y="15810"/>
                  <a:pt x="317579" y="26401"/>
                  <a:pt x="314246" y="36093"/>
                </a:cubicBezTo>
                <a:cubicBezTo>
                  <a:pt x="310913" y="45784"/>
                  <a:pt x="300510" y="51102"/>
                  <a:pt x="290702" y="48127"/>
                </a:cubicBezTo>
                <a:lnTo>
                  <a:pt x="282511" y="45651"/>
                </a:lnTo>
                <a:cubicBezTo>
                  <a:pt x="272411" y="42705"/>
                  <a:pt x="266611" y="32129"/>
                  <a:pt x="269557" y="22029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Rounded Rectangle 20"/>
          <p:cNvSpPr/>
          <p:nvPr/>
        </p:nvSpPr>
        <p:spPr>
          <a:xfrm>
            <a:off x="3271037" y="3743337"/>
            <a:ext cx="425767" cy="468248"/>
          </a:xfrm>
          <a:custGeom>
            <a:avLst/>
            <a:gdLst/>
            <a:ahLst/>
            <a:cxnLst/>
            <a:rect l="0" t="0" r="0" b="0"/>
            <a:pathLst>
              <a:path w="425767" h="468248">
                <a:moveTo>
                  <a:pt x="134302" y="282511"/>
                </a:moveTo>
                <a:cubicBezTo>
                  <a:pt x="131098" y="259821"/>
                  <a:pt x="137367" y="236813"/>
                  <a:pt x="151637" y="218884"/>
                </a:cubicBezTo>
                <a:cubicBezTo>
                  <a:pt x="157653" y="210962"/>
                  <a:pt x="167027" y="206310"/>
                  <a:pt x="176974" y="206310"/>
                </a:cubicBezTo>
                <a:cubicBezTo>
                  <a:pt x="186921" y="206310"/>
                  <a:pt x="196295" y="210962"/>
                  <a:pt x="202310" y="218884"/>
                </a:cubicBezTo>
                <a:cubicBezTo>
                  <a:pt x="210163" y="224944"/>
                  <a:pt x="214762" y="234302"/>
                  <a:pt x="214762" y="244220"/>
                </a:cubicBezTo>
                <a:cubicBezTo>
                  <a:pt x="214762" y="254139"/>
                  <a:pt x="210163" y="263497"/>
                  <a:pt x="202310" y="269557"/>
                </a:cubicBezTo>
                <a:cubicBezTo>
                  <a:pt x="184262" y="283737"/>
                  <a:pt x="161235" y="289992"/>
                  <a:pt x="138493" y="286893"/>
                </a:cubicBezTo>
                <a:cubicBezTo>
                  <a:pt x="136227" y="286625"/>
                  <a:pt x="134469" y="284787"/>
                  <a:pt x="134302" y="282511"/>
                </a:cubicBezTo>
                <a:close/>
                <a:moveTo>
                  <a:pt x="193738" y="77723"/>
                </a:moveTo>
                <a:lnTo>
                  <a:pt x="84201" y="77723"/>
                </a:lnTo>
                <a:cubicBezTo>
                  <a:pt x="78940" y="77723"/>
                  <a:pt x="74676" y="81988"/>
                  <a:pt x="74676" y="87248"/>
                </a:cubicBezTo>
                <a:lnTo>
                  <a:pt x="74676" y="353948"/>
                </a:lnTo>
                <a:cubicBezTo>
                  <a:pt x="74676" y="359209"/>
                  <a:pt x="78940" y="363473"/>
                  <a:pt x="84201" y="363473"/>
                </a:cubicBezTo>
                <a:lnTo>
                  <a:pt x="255651" y="363473"/>
                </a:lnTo>
                <a:cubicBezTo>
                  <a:pt x="260911" y="363473"/>
                  <a:pt x="265176" y="359209"/>
                  <a:pt x="265176" y="353948"/>
                </a:cubicBezTo>
                <a:lnTo>
                  <a:pt x="265176" y="311086"/>
                </a:lnTo>
                <a:cubicBezTo>
                  <a:pt x="265176" y="300565"/>
                  <a:pt x="273704" y="292036"/>
                  <a:pt x="284226" y="292036"/>
                </a:cubicBezTo>
                <a:cubicBezTo>
                  <a:pt x="294747" y="292036"/>
                  <a:pt x="303276" y="300565"/>
                  <a:pt x="303276" y="311086"/>
                </a:cubicBezTo>
                <a:lnTo>
                  <a:pt x="303276" y="420623"/>
                </a:lnTo>
                <a:cubicBezTo>
                  <a:pt x="303276" y="446926"/>
                  <a:pt x="281953" y="468248"/>
                  <a:pt x="255651" y="468248"/>
                </a:cubicBezTo>
                <a:lnTo>
                  <a:pt x="84201" y="468248"/>
                </a:lnTo>
                <a:cubicBezTo>
                  <a:pt x="57898" y="468248"/>
                  <a:pt x="36576" y="446926"/>
                  <a:pt x="36576" y="420623"/>
                </a:cubicBezTo>
                <a:lnTo>
                  <a:pt x="36576" y="58673"/>
                </a:lnTo>
                <a:cubicBezTo>
                  <a:pt x="36576" y="32371"/>
                  <a:pt x="57898" y="11048"/>
                  <a:pt x="84201" y="11048"/>
                </a:cubicBezTo>
                <a:lnTo>
                  <a:pt x="193738" y="11048"/>
                </a:lnTo>
                <a:cubicBezTo>
                  <a:pt x="198956" y="11150"/>
                  <a:pt x="203162" y="15356"/>
                  <a:pt x="203263" y="20573"/>
                </a:cubicBezTo>
                <a:lnTo>
                  <a:pt x="203263" y="68198"/>
                </a:lnTo>
                <a:cubicBezTo>
                  <a:pt x="203263" y="73459"/>
                  <a:pt x="198998" y="77723"/>
                  <a:pt x="193738" y="77723"/>
                </a:cubicBezTo>
                <a:close/>
                <a:moveTo>
                  <a:pt x="150876" y="420623"/>
                </a:moveTo>
                <a:cubicBezTo>
                  <a:pt x="150876" y="431145"/>
                  <a:pt x="159404" y="439673"/>
                  <a:pt x="169926" y="439673"/>
                </a:cubicBezTo>
                <a:cubicBezTo>
                  <a:pt x="180447" y="439673"/>
                  <a:pt x="188976" y="431145"/>
                  <a:pt x="188976" y="420623"/>
                </a:cubicBezTo>
                <a:cubicBezTo>
                  <a:pt x="188976" y="410102"/>
                  <a:pt x="180447" y="401573"/>
                  <a:pt x="169926" y="401573"/>
                </a:cubicBezTo>
                <a:cubicBezTo>
                  <a:pt x="159404" y="401573"/>
                  <a:pt x="150876" y="410102"/>
                  <a:pt x="150876" y="420623"/>
                </a:cubicBezTo>
                <a:close/>
                <a:moveTo>
                  <a:pt x="0" y="11048"/>
                </a:moveTo>
                <a:moveTo>
                  <a:pt x="319278" y="199643"/>
                </a:moveTo>
                <a:cubicBezTo>
                  <a:pt x="322642" y="214935"/>
                  <a:pt x="317552" y="230857"/>
                  <a:pt x="305943" y="241363"/>
                </a:cubicBezTo>
                <a:lnTo>
                  <a:pt x="286893" y="260413"/>
                </a:lnTo>
                <a:cubicBezTo>
                  <a:pt x="282391" y="264595"/>
                  <a:pt x="275996" y="266049"/>
                  <a:pt x="270129" y="264223"/>
                </a:cubicBezTo>
                <a:cubicBezTo>
                  <a:pt x="267452" y="263490"/>
                  <a:pt x="265061" y="261962"/>
                  <a:pt x="263271" y="259841"/>
                </a:cubicBezTo>
                <a:cubicBezTo>
                  <a:pt x="260989" y="257433"/>
                  <a:pt x="259522" y="254367"/>
                  <a:pt x="259080" y="251078"/>
                </a:cubicBezTo>
                <a:lnTo>
                  <a:pt x="252603" y="210502"/>
                </a:lnTo>
                <a:lnTo>
                  <a:pt x="211455" y="165925"/>
                </a:lnTo>
                <a:lnTo>
                  <a:pt x="171450" y="156019"/>
                </a:lnTo>
                <a:cubicBezTo>
                  <a:pt x="168003" y="155743"/>
                  <a:pt x="164764" y="154259"/>
                  <a:pt x="162306" y="151828"/>
                </a:cubicBezTo>
                <a:cubicBezTo>
                  <a:pt x="160387" y="149714"/>
                  <a:pt x="159014" y="147164"/>
                  <a:pt x="158305" y="144398"/>
                </a:cubicBezTo>
                <a:cubicBezTo>
                  <a:pt x="157076" y="138473"/>
                  <a:pt x="159025" y="132336"/>
                  <a:pt x="163449" y="128206"/>
                </a:cubicBezTo>
                <a:lnTo>
                  <a:pt x="183642" y="109156"/>
                </a:lnTo>
                <a:cubicBezTo>
                  <a:pt x="195155" y="98324"/>
                  <a:pt x="211645" y="94603"/>
                  <a:pt x="226695" y="99440"/>
                </a:cubicBezTo>
                <a:lnTo>
                  <a:pt x="238506" y="103822"/>
                </a:lnTo>
                <a:cubicBezTo>
                  <a:pt x="274701" y="47625"/>
                  <a:pt x="319468" y="0"/>
                  <a:pt x="413194" y="13144"/>
                </a:cubicBezTo>
                <a:cubicBezTo>
                  <a:pt x="417023" y="13749"/>
                  <a:pt x="419938" y="16900"/>
                  <a:pt x="420243" y="20764"/>
                </a:cubicBezTo>
                <a:cubicBezTo>
                  <a:pt x="425767" y="115252"/>
                  <a:pt x="374904" y="156019"/>
                  <a:pt x="315849" y="187642"/>
                </a:cubicBezTo>
                <a:lnTo>
                  <a:pt x="319278" y="199643"/>
                </a:lnTo>
                <a:close/>
                <a:moveTo>
                  <a:pt x="321563" y="104774"/>
                </a:moveTo>
                <a:cubicBezTo>
                  <a:pt x="330792" y="114773"/>
                  <a:pt x="346359" y="115454"/>
                  <a:pt x="356425" y="106298"/>
                </a:cubicBezTo>
                <a:cubicBezTo>
                  <a:pt x="366467" y="97213"/>
                  <a:pt x="367267" y="81715"/>
                  <a:pt x="358212" y="71644"/>
                </a:cubicBezTo>
                <a:cubicBezTo>
                  <a:pt x="349157" y="61574"/>
                  <a:pt x="333662" y="60727"/>
                  <a:pt x="323563" y="69751"/>
                </a:cubicBezTo>
                <a:cubicBezTo>
                  <a:pt x="313465" y="78775"/>
                  <a:pt x="312571" y="94268"/>
                  <a:pt x="321563" y="104393"/>
                </a:cubicBezTo>
                <a:close/>
              </a:path>
            </a:pathLst>
          </a:custGeom>
          <a:solidFill>
            <a:srgbClr val="3CC583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2" name="Rounded Rectangle 21"/>
          <p:cNvSpPr/>
          <p:nvPr/>
        </p:nvSpPr>
        <p:spPr>
          <a:xfrm>
            <a:off x="3271037" y="4440209"/>
            <a:ext cx="457200" cy="457176"/>
          </a:xfrm>
          <a:custGeom>
            <a:avLst/>
            <a:gdLst/>
            <a:ahLst/>
            <a:cxnLst/>
            <a:rect l="0" t="0" r="0" b="0"/>
            <a:pathLst>
              <a:path w="457200" h="457176">
                <a:moveTo>
                  <a:pt x="242887" y="161901"/>
                </a:moveTo>
                <a:cubicBezTo>
                  <a:pt x="242887" y="169792"/>
                  <a:pt x="236490" y="176189"/>
                  <a:pt x="228600" y="176189"/>
                </a:cubicBezTo>
                <a:lnTo>
                  <a:pt x="114300" y="176189"/>
                </a:lnTo>
                <a:cubicBezTo>
                  <a:pt x="106409" y="176189"/>
                  <a:pt x="100012" y="169792"/>
                  <a:pt x="100012" y="161901"/>
                </a:cubicBezTo>
                <a:cubicBezTo>
                  <a:pt x="100012" y="154011"/>
                  <a:pt x="106409" y="147614"/>
                  <a:pt x="114300" y="147614"/>
                </a:cubicBezTo>
                <a:lnTo>
                  <a:pt x="228600" y="147614"/>
                </a:lnTo>
                <a:cubicBezTo>
                  <a:pt x="236490" y="147614"/>
                  <a:pt x="242887" y="154011"/>
                  <a:pt x="242887" y="161901"/>
                </a:cubicBezTo>
                <a:close/>
                <a:moveTo>
                  <a:pt x="242887" y="228576"/>
                </a:moveTo>
                <a:cubicBezTo>
                  <a:pt x="242887" y="236467"/>
                  <a:pt x="236490" y="242864"/>
                  <a:pt x="228600" y="242864"/>
                </a:cubicBezTo>
                <a:lnTo>
                  <a:pt x="114300" y="242864"/>
                </a:lnTo>
                <a:cubicBezTo>
                  <a:pt x="106409" y="242864"/>
                  <a:pt x="100012" y="236467"/>
                  <a:pt x="100012" y="228576"/>
                </a:cubicBezTo>
                <a:cubicBezTo>
                  <a:pt x="100012" y="220686"/>
                  <a:pt x="106409" y="214289"/>
                  <a:pt x="114300" y="214289"/>
                </a:cubicBezTo>
                <a:lnTo>
                  <a:pt x="228600" y="214289"/>
                </a:lnTo>
                <a:cubicBezTo>
                  <a:pt x="236490" y="214289"/>
                  <a:pt x="242887" y="220686"/>
                  <a:pt x="242887" y="228576"/>
                </a:cubicBezTo>
                <a:close/>
                <a:moveTo>
                  <a:pt x="114300" y="309539"/>
                </a:moveTo>
                <a:cubicBezTo>
                  <a:pt x="106409" y="309539"/>
                  <a:pt x="100012" y="303142"/>
                  <a:pt x="100012" y="295251"/>
                </a:cubicBezTo>
                <a:cubicBezTo>
                  <a:pt x="100012" y="287361"/>
                  <a:pt x="106409" y="280964"/>
                  <a:pt x="114300" y="280964"/>
                </a:cubicBezTo>
                <a:lnTo>
                  <a:pt x="190500" y="280964"/>
                </a:lnTo>
                <a:cubicBezTo>
                  <a:pt x="198390" y="280964"/>
                  <a:pt x="204787" y="287361"/>
                  <a:pt x="204787" y="295251"/>
                </a:cubicBezTo>
                <a:cubicBezTo>
                  <a:pt x="204787" y="303142"/>
                  <a:pt x="198390" y="309539"/>
                  <a:pt x="190500" y="309539"/>
                </a:cubicBezTo>
                <a:close/>
                <a:moveTo>
                  <a:pt x="238125" y="366689"/>
                </a:moveTo>
                <a:lnTo>
                  <a:pt x="238125" y="414314"/>
                </a:lnTo>
                <a:cubicBezTo>
                  <a:pt x="238125" y="416944"/>
                  <a:pt x="235992" y="419076"/>
                  <a:pt x="233362" y="419076"/>
                </a:cubicBezTo>
                <a:lnTo>
                  <a:pt x="28575" y="419076"/>
                </a:lnTo>
                <a:cubicBezTo>
                  <a:pt x="12793" y="419076"/>
                  <a:pt x="0" y="406283"/>
                  <a:pt x="0" y="390501"/>
                </a:cubicBezTo>
                <a:lnTo>
                  <a:pt x="0" y="66651"/>
                </a:lnTo>
                <a:cubicBezTo>
                  <a:pt x="0" y="50870"/>
                  <a:pt x="12793" y="38076"/>
                  <a:pt x="28575" y="38076"/>
                </a:cubicBezTo>
                <a:lnTo>
                  <a:pt x="104775" y="38076"/>
                </a:lnTo>
                <a:cubicBezTo>
                  <a:pt x="106394" y="37988"/>
                  <a:pt x="107877" y="37141"/>
                  <a:pt x="108775" y="35790"/>
                </a:cubicBezTo>
                <a:cubicBezTo>
                  <a:pt x="121862" y="13611"/>
                  <a:pt x="145697" y="0"/>
                  <a:pt x="171450" y="0"/>
                </a:cubicBezTo>
                <a:cubicBezTo>
                  <a:pt x="197202" y="0"/>
                  <a:pt x="221037" y="13611"/>
                  <a:pt x="234124" y="35790"/>
                </a:cubicBezTo>
                <a:cubicBezTo>
                  <a:pt x="235022" y="37141"/>
                  <a:pt x="236505" y="37988"/>
                  <a:pt x="238125" y="38076"/>
                </a:cubicBezTo>
                <a:lnTo>
                  <a:pt x="314325" y="38076"/>
                </a:lnTo>
                <a:cubicBezTo>
                  <a:pt x="330106" y="38076"/>
                  <a:pt x="342900" y="50870"/>
                  <a:pt x="342900" y="66651"/>
                </a:cubicBezTo>
                <a:lnTo>
                  <a:pt x="342900" y="184380"/>
                </a:lnTo>
                <a:cubicBezTo>
                  <a:pt x="342840" y="186477"/>
                  <a:pt x="341466" y="188308"/>
                  <a:pt x="339470" y="188952"/>
                </a:cubicBezTo>
                <a:cubicBezTo>
                  <a:pt x="321478" y="193869"/>
                  <a:pt x="305608" y="204582"/>
                  <a:pt x="294322" y="219432"/>
                </a:cubicBezTo>
                <a:cubicBezTo>
                  <a:pt x="293092" y="221072"/>
                  <a:pt x="290951" y="221741"/>
                  <a:pt x="289006" y="221093"/>
                </a:cubicBezTo>
                <a:cubicBezTo>
                  <a:pt x="287061" y="220445"/>
                  <a:pt x="285749" y="218625"/>
                  <a:pt x="285749" y="216575"/>
                </a:cubicBezTo>
                <a:lnTo>
                  <a:pt x="285749" y="104751"/>
                </a:lnTo>
                <a:cubicBezTo>
                  <a:pt x="285749" y="99491"/>
                  <a:pt x="281485" y="95226"/>
                  <a:pt x="276224" y="95226"/>
                </a:cubicBezTo>
                <a:lnTo>
                  <a:pt x="66674" y="95226"/>
                </a:lnTo>
                <a:cubicBezTo>
                  <a:pt x="61414" y="95226"/>
                  <a:pt x="57149" y="99491"/>
                  <a:pt x="57149" y="104751"/>
                </a:cubicBezTo>
                <a:lnTo>
                  <a:pt x="57149" y="352401"/>
                </a:lnTo>
                <a:cubicBezTo>
                  <a:pt x="57149" y="357662"/>
                  <a:pt x="61414" y="361926"/>
                  <a:pt x="66674" y="361926"/>
                </a:cubicBezTo>
                <a:lnTo>
                  <a:pt x="233362" y="361926"/>
                </a:lnTo>
                <a:cubicBezTo>
                  <a:pt x="235992" y="361926"/>
                  <a:pt x="238124" y="364059"/>
                  <a:pt x="238124" y="366689"/>
                </a:cubicBezTo>
                <a:close/>
                <a:moveTo>
                  <a:pt x="457200" y="323826"/>
                </a:moveTo>
                <a:lnTo>
                  <a:pt x="457200" y="428601"/>
                </a:lnTo>
                <a:cubicBezTo>
                  <a:pt x="457200" y="444383"/>
                  <a:pt x="444406" y="457176"/>
                  <a:pt x="428625" y="457176"/>
                </a:cubicBezTo>
                <a:lnTo>
                  <a:pt x="295275" y="457176"/>
                </a:lnTo>
                <a:cubicBezTo>
                  <a:pt x="279493" y="457176"/>
                  <a:pt x="266700" y="444383"/>
                  <a:pt x="266700" y="428601"/>
                </a:cubicBezTo>
                <a:lnTo>
                  <a:pt x="266700" y="323826"/>
                </a:lnTo>
                <a:cubicBezTo>
                  <a:pt x="266759" y="308902"/>
                  <a:pt x="278294" y="296536"/>
                  <a:pt x="293179" y="295442"/>
                </a:cubicBezTo>
                <a:cubicBezTo>
                  <a:pt x="293786" y="295393"/>
                  <a:pt x="294349" y="295105"/>
                  <a:pt x="294742" y="294640"/>
                </a:cubicBezTo>
                <a:cubicBezTo>
                  <a:pt x="295136" y="294175"/>
                  <a:pt x="295327" y="293572"/>
                  <a:pt x="295275" y="292966"/>
                </a:cubicBezTo>
                <a:lnTo>
                  <a:pt x="295275" y="271439"/>
                </a:lnTo>
                <a:cubicBezTo>
                  <a:pt x="295275" y="234615"/>
                  <a:pt x="325126" y="204764"/>
                  <a:pt x="361950" y="204764"/>
                </a:cubicBezTo>
                <a:cubicBezTo>
                  <a:pt x="398773" y="204764"/>
                  <a:pt x="428625" y="234615"/>
                  <a:pt x="428625" y="271439"/>
                </a:cubicBezTo>
                <a:lnTo>
                  <a:pt x="428625" y="293156"/>
                </a:lnTo>
                <a:cubicBezTo>
                  <a:pt x="428620" y="294348"/>
                  <a:pt x="429532" y="295343"/>
                  <a:pt x="430720" y="295442"/>
                </a:cubicBezTo>
                <a:cubicBezTo>
                  <a:pt x="445605" y="296536"/>
                  <a:pt x="457140" y="308902"/>
                  <a:pt x="457200" y="323827"/>
                </a:cubicBezTo>
                <a:close/>
                <a:moveTo>
                  <a:pt x="381000" y="385739"/>
                </a:moveTo>
                <a:cubicBezTo>
                  <a:pt x="381000" y="375218"/>
                  <a:pt x="372471" y="366689"/>
                  <a:pt x="361950" y="366689"/>
                </a:cubicBezTo>
                <a:cubicBezTo>
                  <a:pt x="351428" y="366689"/>
                  <a:pt x="342900" y="375218"/>
                  <a:pt x="342900" y="385739"/>
                </a:cubicBezTo>
                <a:cubicBezTo>
                  <a:pt x="342900" y="396260"/>
                  <a:pt x="351428" y="404789"/>
                  <a:pt x="361950" y="404789"/>
                </a:cubicBezTo>
                <a:cubicBezTo>
                  <a:pt x="372471" y="404789"/>
                  <a:pt x="381000" y="396260"/>
                  <a:pt x="381000" y="385739"/>
                </a:cubicBezTo>
                <a:close/>
                <a:moveTo>
                  <a:pt x="390525" y="271439"/>
                </a:moveTo>
                <a:cubicBezTo>
                  <a:pt x="390525" y="255657"/>
                  <a:pt x="377731" y="242864"/>
                  <a:pt x="361950" y="242864"/>
                </a:cubicBezTo>
                <a:cubicBezTo>
                  <a:pt x="346168" y="242864"/>
                  <a:pt x="333375" y="255657"/>
                  <a:pt x="333375" y="271439"/>
                </a:cubicBezTo>
                <a:lnTo>
                  <a:pt x="333375" y="292965"/>
                </a:lnTo>
                <a:cubicBezTo>
                  <a:pt x="333450" y="294125"/>
                  <a:pt x="334322" y="295075"/>
                  <a:pt x="335470" y="295251"/>
                </a:cubicBezTo>
                <a:lnTo>
                  <a:pt x="388429" y="295251"/>
                </a:lnTo>
                <a:cubicBezTo>
                  <a:pt x="389577" y="295075"/>
                  <a:pt x="390449" y="294125"/>
                  <a:pt x="390525" y="292965"/>
                </a:cubicBezTo>
                <a:close/>
              </a:path>
            </a:pathLst>
          </a:custGeom>
          <a:solidFill>
            <a:srgbClr val="92BD39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3571907" y="1310163"/>
            <a:ext cx="2900362" cy="3333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800" b="1">
                <a:solidFill>
                  <a:srgbClr val="484848"/>
                </a:solidFill>
                <a:latin typeface="Shantell Sans"/>
              </a:rPr>
              <a:t>Data Processing Pipeline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67496" y="2181701"/>
            <a:ext cx="1843087" cy="28003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500" b="0">
                <a:solidFill>
                  <a:srgbClr val="484848"/>
                </a:solidFill>
                <a:latin typeface="Shantell Sans"/>
              </a:rPr>
              <a:t>Raw Data Ingestion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59667" y="3096101"/>
            <a:ext cx="1557337" cy="28003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500" b="0">
                <a:solidFill>
                  <a:srgbClr val="484848"/>
                </a:solidFill>
                <a:latin typeface="Shantell Sans"/>
              </a:rPr>
              <a:t>Data Processing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60746" y="3781901"/>
            <a:ext cx="1271587" cy="28003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500" b="0">
                <a:solidFill>
                  <a:srgbClr val="484848"/>
                </a:solidFill>
                <a:latin typeface="Shantell Sans"/>
              </a:rPr>
              <a:t>Data Storage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60746" y="4467701"/>
            <a:ext cx="1671637" cy="28003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500" b="0">
                <a:solidFill>
                  <a:srgbClr val="484848"/>
                </a:solidFill>
                <a:latin typeface="Shantell Sans"/>
              </a:rPr>
              <a:t>Data Visualization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89403" y="5267801"/>
            <a:ext cx="1785937" cy="28003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500" b="0">
                <a:solidFill>
                  <a:srgbClr val="484848"/>
                </a:solidFill>
                <a:latin typeface="Shantell Sans"/>
              </a:rPr>
              <a:t>Actionable Insights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765727" y="2335802"/>
            <a:ext cx="2570839" cy="2874490"/>
            <a:chOff x="1509485" y="1752811"/>
            <a:chExt cx="2570839" cy="2874490"/>
          </a:xfrm>
        </p:grpSpPr>
        <p:sp>
          <p:nvSpPr>
            <p:cNvPr id="2" name="Rounded Rectangle 1"/>
            <p:cNvSpPr/>
            <p:nvPr/>
          </p:nvSpPr>
          <p:spPr>
            <a:xfrm>
              <a:off x="1509485" y="1752811"/>
              <a:ext cx="1689523" cy="1549186"/>
            </a:xfrm>
            <a:custGeom>
              <a:avLst/>
              <a:gdLst/>
              <a:ahLst/>
              <a:cxnLst/>
              <a:rect l="0" t="0" r="0" b="0"/>
              <a:pathLst>
                <a:path w="1689523" h="1549186">
                  <a:moveTo>
                    <a:pt x="1689523" y="309130"/>
                  </a:moveTo>
                  <a:lnTo>
                    <a:pt x="1548873" y="434920"/>
                  </a:lnTo>
                  <a:lnTo>
                    <a:pt x="1361760" y="388692"/>
                  </a:lnTo>
                  <a:lnTo>
                    <a:pt x="1313173" y="432090"/>
                  </a:lnTo>
                  <a:lnTo>
                    <a:pt x="1500287" y="478318"/>
                  </a:lnTo>
                  <a:lnTo>
                    <a:pt x="1359716" y="604108"/>
                  </a:lnTo>
                  <a:lnTo>
                    <a:pt x="1172603" y="557880"/>
                  </a:lnTo>
                  <a:lnTo>
                    <a:pt x="187071" y="1437373"/>
                  </a:lnTo>
                  <a:cubicBezTo>
                    <a:pt x="188131" y="1443035"/>
                    <a:pt x="188685" y="1448875"/>
                    <a:pt x="188685" y="1454843"/>
                  </a:cubicBezTo>
                  <a:cubicBezTo>
                    <a:pt x="188685" y="1506947"/>
                    <a:pt x="146446" y="1549186"/>
                    <a:pt x="94342" y="1549186"/>
                  </a:cubicBezTo>
                  <a:cubicBezTo>
                    <a:pt x="42238" y="1549186"/>
                    <a:pt x="0" y="1506947"/>
                    <a:pt x="0" y="1454843"/>
                  </a:cubicBezTo>
                  <a:cubicBezTo>
                    <a:pt x="0" y="1402739"/>
                    <a:pt x="42238" y="1360501"/>
                    <a:pt x="94342" y="1360501"/>
                  </a:cubicBezTo>
                  <a:cubicBezTo>
                    <a:pt x="105279" y="1360501"/>
                    <a:pt x="115781" y="1362361"/>
                    <a:pt x="125549" y="1365784"/>
                  </a:cubicBezTo>
                  <a:lnTo>
                    <a:pt x="1108607" y="488538"/>
                  </a:lnTo>
                  <a:lnTo>
                    <a:pt x="1083134" y="294978"/>
                  </a:lnTo>
                  <a:lnTo>
                    <a:pt x="1223784" y="169188"/>
                  </a:lnTo>
                  <a:lnTo>
                    <a:pt x="1249256" y="362748"/>
                  </a:lnTo>
                  <a:lnTo>
                    <a:pt x="1297843" y="319271"/>
                  </a:lnTo>
                  <a:lnTo>
                    <a:pt x="1272292" y="125790"/>
                  </a:lnTo>
                  <a:lnTo>
                    <a:pt x="1412941" y="0"/>
                  </a:lnTo>
                  <a:lnTo>
                    <a:pt x="1445725" y="248907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577197" y="1787817"/>
              <a:ext cx="503127" cy="2839484"/>
            </a:xfrm>
            <a:custGeom>
              <a:avLst/>
              <a:gdLst/>
              <a:ahLst/>
              <a:cxnLst/>
              <a:rect l="0" t="0" r="0" b="0"/>
              <a:pathLst>
                <a:path w="503127" h="2839484">
                  <a:moveTo>
                    <a:pt x="18912" y="16132"/>
                  </a:moveTo>
                  <a:lnTo>
                    <a:pt x="23079" y="11965"/>
                  </a:lnTo>
                  <a:cubicBezTo>
                    <a:pt x="26833" y="8056"/>
                    <a:pt x="30453" y="4066"/>
                    <a:pt x="33938" y="0"/>
                  </a:cubicBezTo>
                  <a:cubicBezTo>
                    <a:pt x="163509" y="174288"/>
                    <a:pt x="269826" y="366892"/>
                    <a:pt x="348296" y="573220"/>
                  </a:cubicBezTo>
                  <a:cubicBezTo>
                    <a:pt x="338537" y="574521"/>
                    <a:pt x="328757" y="576342"/>
                    <a:pt x="318988" y="578701"/>
                  </a:cubicBezTo>
                  <a:lnTo>
                    <a:pt x="318967" y="578706"/>
                  </a:lnTo>
                  <a:cubicBezTo>
                    <a:pt x="316694" y="579254"/>
                    <a:pt x="314421" y="579804"/>
                    <a:pt x="312148" y="580431"/>
                  </a:cubicBezTo>
                  <a:cubicBezTo>
                    <a:pt x="308630" y="581379"/>
                    <a:pt x="305147" y="582388"/>
                    <a:pt x="301697" y="583459"/>
                  </a:cubicBezTo>
                  <a:cubicBezTo>
                    <a:pt x="225831" y="385773"/>
                    <a:pt x="123858" y="201024"/>
                    <a:pt x="0" y="33434"/>
                  </a:cubicBezTo>
                  <a:cubicBezTo>
                    <a:pt x="6501" y="28008"/>
                    <a:pt x="12810" y="22234"/>
                    <a:pt x="18912" y="16132"/>
                  </a:cubicBezTo>
                  <a:close/>
                  <a:moveTo>
                    <a:pt x="503127" y="1419836"/>
                  </a:moveTo>
                  <a:cubicBezTo>
                    <a:pt x="503127" y="1521808"/>
                    <a:pt x="496719" y="1622283"/>
                    <a:pt x="484286" y="1720881"/>
                  </a:cubicBezTo>
                  <a:cubicBezTo>
                    <a:pt x="477837" y="1718481"/>
                    <a:pt x="471256" y="1716299"/>
                    <a:pt x="464549" y="1714344"/>
                  </a:cubicBezTo>
                  <a:cubicBezTo>
                    <a:pt x="462505" y="1713715"/>
                    <a:pt x="460540" y="1713165"/>
                    <a:pt x="458496" y="1712615"/>
                  </a:cubicBezTo>
                  <a:cubicBezTo>
                    <a:pt x="451796" y="1710795"/>
                    <a:pt x="445076" y="1709241"/>
                    <a:pt x="438357" y="1707946"/>
                  </a:cubicBezTo>
                  <a:cubicBezTo>
                    <a:pt x="449973" y="1613538"/>
                    <a:pt x="455955" y="1517386"/>
                    <a:pt x="455955" y="1419836"/>
                  </a:cubicBezTo>
                  <a:cubicBezTo>
                    <a:pt x="455955" y="1322342"/>
                    <a:pt x="449980" y="1226243"/>
                    <a:pt x="438376" y="1131886"/>
                  </a:cubicBezTo>
                  <a:cubicBezTo>
                    <a:pt x="445122" y="1130593"/>
                    <a:pt x="451879" y="1129049"/>
                    <a:pt x="458615" y="1127226"/>
                  </a:cubicBezTo>
                  <a:lnTo>
                    <a:pt x="458624" y="1127224"/>
                  </a:lnTo>
                  <a:cubicBezTo>
                    <a:pt x="460665" y="1126674"/>
                    <a:pt x="462706" y="1126125"/>
                    <a:pt x="464747" y="1125418"/>
                  </a:cubicBezTo>
                  <a:cubicBezTo>
                    <a:pt x="471392" y="1123482"/>
                    <a:pt x="477914" y="1121322"/>
                    <a:pt x="484306" y="1118948"/>
                  </a:cubicBezTo>
                  <a:cubicBezTo>
                    <a:pt x="496726" y="1217496"/>
                    <a:pt x="503127" y="1317919"/>
                    <a:pt x="503127" y="1419836"/>
                  </a:cubicBezTo>
                  <a:close/>
                  <a:moveTo>
                    <a:pt x="34078" y="2839484"/>
                  </a:moveTo>
                  <a:cubicBezTo>
                    <a:pt x="30707" y="2835560"/>
                    <a:pt x="27211" y="2831707"/>
                    <a:pt x="23590" y="2827931"/>
                  </a:cubicBezTo>
                  <a:cubicBezTo>
                    <a:pt x="22175" y="2826437"/>
                    <a:pt x="20760" y="2825022"/>
                    <a:pt x="19266" y="2823528"/>
                  </a:cubicBezTo>
                  <a:cubicBezTo>
                    <a:pt x="13108" y="2817370"/>
                    <a:pt x="6711" y="2811542"/>
                    <a:pt x="131" y="2806060"/>
                  </a:cubicBezTo>
                  <a:cubicBezTo>
                    <a:pt x="123889" y="2638572"/>
                    <a:pt x="225791" y="2453951"/>
                    <a:pt x="301622" y="2256409"/>
                  </a:cubicBezTo>
                  <a:cubicBezTo>
                    <a:pt x="305059" y="2257469"/>
                    <a:pt x="308529" y="2258470"/>
                    <a:pt x="312029" y="2259410"/>
                  </a:cubicBezTo>
                  <a:cubicBezTo>
                    <a:pt x="312531" y="2259546"/>
                    <a:pt x="313038" y="2259681"/>
                    <a:pt x="313546" y="2259814"/>
                  </a:cubicBezTo>
                  <a:cubicBezTo>
                    <a:pt x="315110" y="2260226"/>
                    <a:pt x="316697" y="2260627"/>
                    <a:pt x="318240" y="2260983"/>
                  </a:cubicBezTo>
                  <a:cubicBezTo>
                    <a:pt x="328236" y="2263425"/>
                    <a:pt x="338243" y="2265302"/>
                    <a:pt x="348227" y="2266634"/>
                  </a:cubicBezTo>
                  <a:cubicBezTo>
                    <a:pt x="269791" y="2472819"/>
                    <a:pt x="163548" y="2665297"/>
                    <a:pt x="34078" y="2839484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509485" y="1752811"/>
              <a:ext cx="1689523" cy="1549186"/>
            </a:xfrm>
            <a:custGeom>
              <a:avLst/>
              <a:gdLst/>
              <a:ahLst/>
              <a:cxnLst/>
              <a:rect l="0" t="0" r="0" b="0"/>
              <a:pathLst>
                <a:path w="1689523" h="1549186">
                  <a:moveTo>
                    <a:pt x="1689523" y="309130"/>
                  </a:moveTo>
                  <a:lnTo>
                    <a:pt x="1548873" y="434920"/>
                  </a:lnTo>
                  <a:lnTo>
                    <a:pt x="1361760" y="388692"/>
                  </a:lnTo>
                  <a:lnTo>
                    <a:pt x="1313173" y="432090"/>
                  </a:lnTo>
                  <a:lnTo>
                    <a:pt x="1500287" y="478318"/>
                  </a:lnTo>
                  <a:lnTo>
                    <a:pt x="1359716" y="604108"/>
                  </a:lnTo>
                  <a:lnTo>
                    <a:pt x="1172603" y="557880"/>
                  </a:lnTo>
                  <a:lnTo>
                    <a:pt x="187071" y="1437373"/>
                  </a:lnTo>
                  <a:cubicBezTo>
                    <a:pt x="188131" y="1443035"/>
                    <a:pt x="188685" y="1448875"/>
                    <a:pt x="188685" y="1454843"/>
                  </a:cubicBezTo>
                  <a:cubicBezTo>
                    <a:pt x="188685" y="1506947"/>
                    <a:pt x="146446" y="1549186"/>
                    <a:pt x="94342" y="1549186"/>
                  </a:cubicBezTo>
                  <a:cubicBezTo>
                    <a:pt x="42238" y="1549186"/>
                    <a:pt x="0" y="1506947"/>
                    <a:pt x="0" y="1454843"/>
                  </a:cubicBezTo>
                  <a:cubicBezTo>
                    <a:pt x="0" y="1402739"/>
                    <a:pt x="42238" y="1360501"/>
                    <a:pt x="94342" y="1360501"/>
                  </a:cubicBezTo>
                  <a:cubicBezTo>
                    <a:pt x="105279" y="1360501"/>
                    <a:pt x="115781" y="1362361"/>
                    <a:pt x="125549" y="1365784"/>
                  </a:cubicBezTo>
                  <a:lnTo>
                    <a:pt x="1108607" y="488538"/>
                  </a:lnTo>
                  <a:lnTo>
                    <a:pt x="1083134" y="294978"/>
                  </a:lnTo>
                  <a:lnTo>
                    <a:pt x="1223784" y="169188"/>
                  </a:lnTo>
                  <a:lnTo>
                    <a:pt x="1249256" y="362748"/>
                  </a:lnTo>
                  <a:lnTo>
                    <a:pt x="1297843" y="319271"/>
                  </a:lnTo>
                  <a:lnTo>
                    <a:pt x="1272292" y="125790"/>
                  </a:lnTo>
                  <a:lnTo>
                    <a:pt x="1412941" y="0"/>
                  </a:lnTo>
                  <a:lnTo>
                    <a:pt x="1445725" y="248907"/>
                  </a:lnTo>
                  <a:close/>
                </a:path>
              </a:pathLst>
            </a:custGeom>
            <a:noFill/>
            <a:ln w="1179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577197" y="1787817"/>
              <a:ext cx="503127" cy="2839484"/>
            </a:xfrm>
            <a:custGeom>
              <a:avLst/>
              <a:gdLst/>
              <a:ahLst/>
              <a:cxnLst/>
              <a:rect l="0" t="0" r="0" b="0"/>
              <a:pathLst>
                <a:path w="503127" h="2839484">
                  <a:moveTo>
                    <a:pt x="18912" y="16132"/>
                  </a:moveTo>
                  <a:lnTo>
                    <a:pt x="23079" y="11965"/>
                  </a:lnTo>
                  <a:cubicBezTo>
                    <a:pt x="26833" y="8056"/>
                    <a:pt x="30453" y="4066"/>
                    <a:pt x="33938" y="0"/>
                  </a:cubicBezTo>
                  <a:cubicBezTo>
                    <a:pt x="163509" y="174288"/>
                    <a:pt x="269826" y="366892"/>
                    <a:pt x="348296" y="573220"/>
                  </a:cubicBezTo>
                  <a:cubicBezTo>
                    <a:pt x="338537" y="574521"/>
                    <a:pt x="328757" y="576342"/>
                    <a:pt x="318988" y="578701"/>
                  </a:cubicBezTo>
                  <a:lnTo>
                    <a:pt x="318967" y="578706"/>
                  </a:lnTo>
                  <a:cubicBezTo>
                    <a:pt x="316694" y="579254"/>
                    <a:pt x="314421" y="579804"/>
                    <a:pt x="312148" y="580431"/>
                  </a:cubicBezTo>
                  <a:cubicBezTo>
                    <a:pt x="308630" y="581379"/>
                    <a:pt x="305147" y="582388"/>
                    <a:pt x="301697" y="583459"/>
                  </a:cubicBezTo>
                  <a:cubicBezTo>
                    <a:pt x="225831" y="385773"/>
                    <a:pt x="123858" y="201024"/>
                    <a:pt x="0" y="33434"/>
                  </a:cubicBezTo>
                  <a:cubicBezTo>
                    <a:pt x="6501" y="28008"/>
                    <a:pt x="12810" y="22234"/>
                    <a:pt x="18912" y="16132"/>
                  </a:cubicBezTo>
                  <a:close/>
                  <a:moveTo>
                    <a:pt x="503127" y="1419836"/>
                  </a:moveTo>
                  <a:cubicBezTo>
                    <a:pt x="503127" y="1521808"/>
                    <a:pt x="496719" y="1622283"/>
                    <a:pt x="484286" y="1720881"/>
                  </a:cubicBezTo>
                  <a:cubicBezTo>
                    <a:pt x="477837" y="1718481"/>
                    <a:pt x="471256" y="1716299"/>
                    <a:pt x="464549" y="1714344"/>
                  </a:cubicBezTo>
                  <a:cubicBezTo>
                    <a:pt x="462505" y="1713715"/>
                    <a:pt x="460540" y="1713165"/>
                    <a:pt x="458496" y="1712615"/>
                  </a:cubicBezTo>
                  <a:cubicBezTo>
                    <a:pt x="451796" y="1710795"/>
                    <a:pt x="445076" y="1709241"/>
                    <a:pt x="438357" y="1707946"/>
                  </a:cubicBezTo>
                  <a:cubicBezTo>
                    <a:pt x="449973" y="1613538"/>
                    <a:pt x="455955" y="1517386"/>
                    <a:pt x="455955" y="1419836"/>
                  </a:cubicBezTo>
                  <a:cubicBezTo>
                    <a:pt x="455955" y="1322342"/>
                    <a:pt x="449980" y="1226243"/>
                    <a:pt x="438376" y="1131886"/>
                  </a:cubicBezTo>
                  <a:cubicBezTo>
                    <a:pt x="445122" y="1130593"/>
                    <a:pt x="451879" y="1129049"/>
                    <a:pt x="458615" y="1127226"/>
                  </a:cubicBezTo>
                  <a:lnTo>
                    <a:pt x="458624" y="1127224"/>
                  </a:lnTo>
                  <a:cubicBezTo>
                    <a:pt x="460665" y="1126674"/>
                    <a:pt x="462706" y="1126125"/>
                    <a:pt x="464747" y="1125418"/>
                  </a:cubicBezTo>
                  <a:cubicBezTo>
                    <a:pt x="471392" y="1123482"/>
                    <a:pt x="477914" y="1121322"/>
                    <a:pt x="484306" y="1118948"/>
                  </a:cubicBezTo>
                  <a:cubicBezTo>
                    <a:pt x="496726" y="1217496"/>
                    <a:pt x="503127" y="1317919"/>
                    <a:pt x="503127" y="1419836"/>
                  </a:cubicBezTo>
                  <a:close/>
                  <a:moveTo>
                    <a:pt x="34078" y="2839484"/>
                  </a:moveTo>
                  <a:cubicBezTo>
                    <a:pt x="30707" y="2835560"/>
                    <a:pt x="27211" y="2831707"/>
                    <a:pt x="23590" y="2827931"/>
                  </a:cubicBezTo>
                  <a:cubicBezTo>
                    <a:pt x="22175" y="2826437"/>
                    <a:pt x="20760" y="2825022"/>
                    <a:pt x="19266" y="2823528"/>
                  </a:cubicBezTo>
                  <a:cubicBezTo>
                    <a:pt x="13108" y="2817370"/>
                    <a:pt x="6711" y="2811542"/>
                    <a:pt x="131" y="2806060"/>
                  </a:cubicBezTo>
                  <a:cubicBezTo>
                    <a:pt x="123889" y="2638572"/>
                    <a:pt x="225791" y="2453951"/>
                    <a:pt x="301622" y="2256409"/>
                  </a:cubicBezTo>
                  <a:cubicBezTo>
                    <a:pt x="305059" y="2257469"/>
                    <a:pt x="308529" y="2258470"/>
                    <a:pt x="312029" y="2259410"/>
                  </a:cubicBezTo>
                  <a:cubicBezTo>
                    <a:pt x="312531" y="2259546"/>
                    <a:pt x="313038" y="2259681"/>
                    <a:pt x="313546" y="2259814"/>
                  </a:cubicBezTo>
                  <a:cubicBezTo>
                    <a:pt x="315110" y="2260226"/>
                    <a:pt x="316697" y="2260627"/>
                    <a:pt x="318240" y="2260983"/>
                  </a:cubicBezTo>
                  <a:cubicBezTo>
                    <a:pt x="328236" y="2263425"/>
                    <a:pt x="338243" y="2265302"/>
                    <a:pt x="348227" y="2266634"/>
                  </a:cubicBezTo>
                  <a:cubicBezTo>
                    <a:pt x="269791" y="2472819"/>
                    <a:pt x="163548" y="2665297"/>
                    <a:pt x="34078" y="2839484"/>
                  </a:cubicBezTo>
                  <a:close/>
                </a:path>
              </a:pathLst>
            </a:custGeom>
            <a:noFill/>
            <a:ln w="1179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33613" y="2566392"/>
            <a:ext cx="3329634" cy="3138737"/>
            <a:chOff x="377371" y="1983401"/>
            <a:chExt cx="3329634" cy="3138737"/>
          </a:xfrm>
        </p:grpSpPr>
        <p:sp>
          <p:nvSpPr>
            <p:cNvPr id="7" name="Rounded Rectangle 6"/>
            <p:cNvSpPr/>
            <p:nvPr/>
          </p:nvSpPr>
          <p:spPr>
            <a:xfrm>
              <a:off x="377371" y="1983401"/>
              <a:ext cx="2452914" cy="2452914"/>
            </a:xfrm>
            <a:custGeom>
              <a:avLst/>
              <a:gdLst/>
              <a:ahLst/>
              <a:cxnLst/>
              <a:rect l="0" t="0" r="0" b="0"/>
              <a:pathLst>
                <a:path w="2452914" h="2452914">
                  <a:moveTo>
                    <a:pt x="2452914" y="1226457"/>
                  </a:moveTo>
                  <a:cubicBezTo>
                    <a:pt x="2452914" y="1903838"/>
                    <a:pt x="1903838" y="2452914"/>
                    <a:pt x="1226457" y="2452914"/>
                  </a:cubicBezTo>
                  <a:cubicBezTo>
                    <a:pt x="549075" y="2452914"/>
                    <a:pt x="0" y="1903917"/>
                    <a:pt x="0" y="1226457"/>
                  </a:cubicBezTo>
                  <a:cubicBezTo>
                    <a:pt x="0" y="548996"/>
                    <a:pt x="549075" y="0"/>
                    <a:pt x="1226457" y="0"/>
                  </a:cubicBezTo>
                  <a:cubicBezTo>
                    <a:pt x="1555713" y="0"/>
                    <a:pt x="1854701" y="129721"/>
                    <a:pt x="2074992" y="340892"/>
                  </a:cubicBezTo>
                  <a:lnTo>
                    <a:pt x="1933871" y="467154"/>
                  </a:lnTo>
                  <a:cubicBezTo>
                    <a:pt x="1748487" y="294428"/>
                    <a:pt x="1499815" y="188685"/>
                    <a:pt x="1226457" y="188685"/>
                  </a:cubicBezTo>
                  <a:cubicBezTo>
                    <a:pt x="653324" y="188685"/>
                    <a:pt x="188685" y="653402"/>
                    <a:pt x="188685" y="1226457"/>
                  </a:cubicBezTo>
                  <a:cubicBezTo>
                    <a:pt x="188685" y="1799511"/>
                    <a:pt x="653324" y="2264228"/>
                    <a:pt x="1226457" y="2264228"/>
                  </a:cubicBezTo>
                  <a:cubicBezTo>
                    <a:pt x="1799590" y="2264228"/>
                    <a:pt x="2264228" y="1799590"/>
                    <a:pt x="2264228" y="1226457"/>
                  </a:cubicBezTo>
                  <a:cubicBezTo>
                    <a:pt x="2264228" y="994609"/>
                    <a:pt x="2188125" y="780529"/>
                    <a:pt x="2059661" y="607725"/>
                  </a:cubicBezTo>
                  <a:lnTo>
                    <a:pt x="2200783" y="481463"/>
                  </a:lnTo>
                  <a:cubicBezTo>
                    <a:pt x="2358964" y="687995"/>
                    <a:pt x="2452914" y="946258"/>
                    <a:pt x="2452914" y="1226457"/>
                  </a:cubicBezTo>
                  <a:close/>
                </a:path>
              </a:pathLst>
            </a:custGeom>
            <a:solidFill>
              <a:srgbClr val="FFF8B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085679" y="4501756"/>
              <a:ext cx="621326" cy="620382"/>
            </a:xfrm>
            <a:custGeom>
              <a:avLst/>
              <a:gdLst/>
              <a:ahLst/>
              <a:cxnLst/>
              <a:rect l="0" t="0" r="0" b="0"/>
              <a:pathLst>
                <a:path w="621326" h="620382">
                  <a:moveTo>
                    <a:pt x="510787" y="509844"/>
                  </a:moveTo>
                  <a:cubicBezTo>
                    <a:pt x="400249" y="620382"/>
                    <a:pt x="220998" y="620382"/>
                    <a:pt x="110538" y="509844"/>
                  </a:cubicBezTo>
                  <a:cubicBezTo>
                    <a:pt x="0" y="399306"/>
                    <a:pt x="0" y="220054"/>
                    <a:pt x="110538" y="109594"/>
                  </a:cubicBezTo>
                  <a:cubicBezTo>
                    <a:pt x="211013" y="9041"/>
                    <a:pt x="368408" y="0"/>
                    <a:pt x="479183" y="82314"/>
                  </a:cubicBezTo>
                  <a:cubicBezTo>
                    <a:pt x="490189" y="90490"/>
                    <a:pt x="500803" y="99610"/>
                    <a:pt x="510787" y="109594"/>
                  </a:cubicBezTo>
                  <a:cubicBezTo>
                    <a:pt x="512281" y="111088"/>
                    <a:pt x="513696" y="112503"/>
                    <a:pt x="515111" y="113997"/>
                  </a:cubicBezTo>
                  <a:cubicBezTo>
                    <a:pt x="621326" y="224771"/>
                    <a:pt x="619832" y="400799"/>
                    <a:pt x="510787" y="509844"/>
                  </a:cubicBezTo>
                  <a:close/>
                </a:path>
              </a:pathLst>
            </a:custGeom>
            <a:solidFill>
              <a:srgbClr val="FFF8B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77371" y="1983401"/>
              <a:ext cx="2452914" cy="2452914"/>
            </a:xfrm>
            <a:custGeom>
              <a:avLst/>
              <a:gdLst/>
              <a:ahLst/>
              <a:cxnLst/>
              <a:rect l="0" t="0" r="0" b="0"/>
              <a:pathLst>
                <a:path w="2452914" h="2452914">
                  <a:moveTo>
                    <a:pt x="2452914" y="1226457"/>
                  </a:moveTo>
                  <a:cubicBezTo>
                    <a:pt x="2452914" y="1903838"/>
                    <a:pt x="1903838" y="2452914"/>
                    <a:pt x="1226457" y="2452914"/>
                  </a:cubicBezTo>
                  <a:cubicBezTo>
                    <a:pt x="549075" y="2452914"/>
                    <a:pt x="0" y="1903917"/>
                    <a:pt x="0" y="1226457"/>
                  </a:cubicBezTo>
                  <a:cubicBezTo>
                    <a:pt x="0" y="548996"/>
                    <a:pt x="549075" y="0"/>
                    <a:pt x="1226457" y="0"/>
                  </a:cubicBezTo>
                  <a:cubicBezTo>
                    <a:pt x="1555713" y="0"/>
                    <a:pt x="1854701" y="129721"/>
                    <a:pt x="2074992" y="340892"/>
                  </a:cubicBezTo>
                  <a:lnTo>
                    <a:pt x="1933871" y="467154"/>
                  </a:lnTo>
                  <a:cubicBezTo>
                    <a:pt x="1748487" y="294428"/>
                    <a:pt x="1499815" y="188685"/>
                    <a:pt x="1226457" y="188685"/>
                  </a:cubicBezTo>
                  <a:cubicBezTo>
                    <a:pt x="653324" y="188685"/>
                    <a:pt x="188685" y="653402"/>
                    <a:pt x="188685" y="1226457"/>
                  </a:cubicBezTo>
                  <a:cubicBezTo>
                    <a:pt x="188685" y="1799511"/>
                    <a:pt x="653324" y="2264228"/>
                    <a:pt x="1226457" y="2264228"/>
                  </a:cubicBezTo>
                  <a:cubicBezTo>
                    <a:pt x="1799590" y="2264228"/>
                    <a:pt x="2264228" y="1799590"/>
                    <a:pt x="2264228" y="1226457"/>
                  </a:cubicBezTo>
                  <a:cubicBezTo>
                    <a:pt x="2264228" y="994609"/>
                    <a:pt x="2188125" y="780529"/>
                    <a:pt x="2059661" y="607725"/>
                  </a:cubicBezTo>
                  <a:lnTo>
                    <a:pt x="2200783" y="481463"/>
                  </a:lnTo>
                  <a:cubicBezTo>
                    <a:pt x="2358964" y="687995"/>
                    <a:pt x="2452914" y="946258"/>
                    <a:pt x="2452914" y="1226457"/>
                  </a:cubicBezTo>
                  <a:close/>
                </a:path>
              </a:pathLst>
            </a:custGeom>
            <a:noFill/>
            <a:ln w="1179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085679" y="4501756"/>
              <a:ext cx="621326" cy="620382"/>
            </a:xfrm>
            <a:custGeom>
              <a:avLst/>
              <a:gdLst/>
              <a:ahLst/>
              <a:cxnLst/>
              <a:rect l="0" t="0" r="0" b="0"/>
              <a:pathLst>
                <a:path w="621326" h="620382">
                  <a:moveTo>
                    <a:pt x="510787" y="509844"/>
                  </a:moveTo>
                  <a:cubicBezTo>
                    <a:pt x="400249" y="620382"/>
                    <a:pt x="220998" y="620382"/>
                    <a:pt x="110538" y="509844"/>
                  </a:cubicBezTo>
                  <a:cubicBezTo>
                    <a:pt x="0" y="399306"/>
                    <a:pt x="0" y="220054"/>
                    <a:pt x="110538" y="109594"/>
                  </a:cubicBezTo>
                  <a:cubicBezTo>
                    <a:pt x="211013" y="9041"/>
                    <a:pt x="368408" y="0"/>
                    <a:pt x="479183" y="82314"/>
                  </a:cubicBezTo>
                  <a:cubicBezTo>
                    <a:pt x="490189" y="90490"/>
                    <a:pt x="500803" y="99610"/>
                    <a:pt x="510787" y="109594"/>
                  </a:cubicBezTo>
                  <a:cubicBezTo>
                    <a:pt x="512281" y="111088"/>
                    <a:pt x="513696" y="112503"/>
                    <a:pt x="515111" y="113997"/>
                  </a:cubicBezTo>
                  <a:cubicBezTo>
                    <a:pt x="621326" y="224771"/>
                    <a:pt x="619832" y="400799"/>
                    <a:pt x="510787" y="509844"/>
                  </a:cubicBezTo>
                  <a:close/>
                </a:path>
              </a:pathLst>
            </a:custGeom>
            <a:noFill/>
            <a:ln w="1179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16642" y="2849421"/>
            <a:ext cx="3615321" cy="1886857"/>
            <a:chOff x="660400" y="2266430"/>
            <a:chExt cx="3615321" cy="1886857"/>
          </a:xfrm>
        </p:grpSpPr>
        <p:sp>
          <p:nvSpPr>
            <p:cNvPr id="12" name="Rounded Rectangle 11"/>
            <p:cNvSpPr/>
            <p:nvPr/>
          </p:nvSpPr>
          <p:spPr>
            <a:xfrm>
              <a:off x="660400" y="2266430"/>
              <a:ext cx="1886857" cy="1886857"/>
            </a:xfrm>
            <a:custGeom>
              <a:avLst/>
              <a:gdLst/>
              <a:ahLst/>
              <a:cxnLst/>
              <a:rect l="0" t="0" r="0" b="0"/>
              <a:pathLst>
                <a:path w="1886857" h="1886857">
                  <a:moveTo>
                    <a:pt x="1886857" y="943428"/>
                  </a:moveTo>
                  <a:cubicBezTo>
                    <a:pt x="1886857" y="1464436"/>
                    <a:pt x="1464436" y="1886857"/>
                    <a:pt x="943428" y="1886857"/>
                  </a:cubicBezTo>
                  <a:cubicBezTo>
                    <a:pt x="422420" y="1886857"/>
                    <a:pt x="0" y="1464436"/>
                    <a:pt x="0" y="943428"/>
                  </a:cubicBezTo>
                  <a:cubicBezTo>
                    <a:pt x="0" y="422420"/>
                    <a:pt x="422420" y="0"/>
                    <a:pt x="943428" y="0"/>
                  </a:cubicBezTo>
                  <a:cubicBezTo>
                    <a:pt x="1188877" y="0"/>
                    <a:pt x="1412391" y="93713"/>
                    <a:pt x="1580164" y="247335"/>
                  </a:cubicBezTo>
                  <a:lnTo>
                    <a:pt x="1438649" y="373912"/>
                  </a:lnTo>
                  <a:cubicBezTo>
                    <a:pt x="1306176" y="258499"/>
                    <a:pt x="1132979" y="188685"/>
                    <a:pt x="943428" y="188685"/>
                  </a:cubicBezTo>
                  <a:cubicBezTo>
                    <a:pt x="526590" y="188685"/>
                    <a:pt x="188685" y="526590"/>
                    <a:pt x="188685" y="943428"/>
                  </a:cubicBezTo>
                  <a:cubicBezTo>
                    <a:pt x="188685" y="1360266"/>
                    <a:pt x="526590" y="1698171"/>
                    <a:pt x="943428" y="1698171"/>
                  </a:cubicBezTo>
                  <a:cubicBezTo>
                    <a:pt x="1360266" y="1698171"/>
                    <a:pt x="1698171" y="1360266"/>
                    <a:pt x="1698171" y="943428"/>
                  </a:cubicBezTo>
                  <a:cubicBezTo>
                    <a:pt x="1698171" y="784067"/>
                    <a:pt x="1648798" y="636263"/>
                    <a:pt x="1564440" y="514483"/>
                  </a:cubicBezTo>
                  <a:lnTo>
                    <a:pt x="1705954" y="387906"/>
                  </a:lnTo>
                  <a:cubicBezTo>
                    <a:pt x="1819716" y="543729"/>
                    <a:pt x="1886857" y="735717"/>
                    <a:pt x="1886857" y="943428"/>
                  </a:cubicBezTo>
                  <a:close/>
                </a:path>
              </a:pathLst>
            </a:custGeom>
            <a:solidFill>
              <a:srgbClr val="DCE9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652351" y="3476616"/>
              <a:ext cx="623370" cy="608590"/>
            </a:xfrm>
            <a:custGeom>
              <a:avLst/>
              <a:gdLst/>
              <a:ahLst/>
              <a:cxnLst/>
              <a:rect l="0" t="0" r="0" b="0"/>
              <a:pathLst>
                <a:path w="623370" h="608590">
                  <a:moveTo>
                    <a:pt x="583510" y="370452"/>
                  </a:moveTo>
                  <a:cubicBezTo>
                    <a:pt x="543572" y="519436"/>
                    <a:pt x="392073" y="608590"/>
                    <a:pt x="243090" y="572189"/>
                  </a:cubicBezTo>
                  <a:cubicBezTo>
                    <a:pt x="241046" y="571717"/>
                    <a:pt x="238923" y="571167"/>
                    <a:pt x="236879" y="570617"/>
                  </a:cubicBezTo>
                  <a:cubicBezTo>
                    <a:pt x="223120" y="566921"/>
                    <a:pt x="209834" y="562283"/>
                    <a:pt x="197176" y="556780"/>
                  </a:cubicBezTo>
                  <a:cubicBezTo>
                    <a:pt x="70599" y="501903"/>
                    <a:pt x="0" y="361175"/>
                    <a:pt x="36715" y="223985"/>
                  </a:cubicBezTo>
                  <a:cubicBezTo>
                    <a:pt x="73508" y="86559"/>
                    <a:pt x="205273" y="0"/>
                    <a:pt x="342463" y="15959"/>
                  </a:cubicBezTo>
                  <a:cubicBezTo>
                    <a:pt x="356064" y="17532"/>
                    <a:pt x="369745" y="20126"/>
                    <a:pt x="383346" y="23821"/>
                  </a:cubicBezTo>
                  <a:cubicBezTo>
                    <a:pt x="385390" y="24371"/>
                    <a:pt x="387356" y="24922"/>
                    <a:pt x="389400" y="25551"/>
                  </a:cubicBezTo>
                  <a:cubicBezTo>
                    <a:pt x="536732" y="68477"/>
                    <a:pt x="623370" y="221548"/>
                    <a:pt x="583510" y="370452"/>
                  </a:cubicBezTo>
                  <a:close/>
                </a:path>
              </a:pathLst>
            </a:custGeom>
            <a:solidFill>
              <a:srgbClr val="DCE9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60400" y="2266430"/>
              <a:ext cx="1886857" cy="1886857"/>
            </a:xfrm>
            <a:custGeom>
              <a:avLst/>
              <a:gdLst/>
              <a:ahLst/>
              <a:cxnLst/>
              <a:rect l="0" t="0" r="0" b="0"/>
              <a:pathLst>
                <a:path w="1886857" h="1886857">
                  <a:moveTo>
                    <a:pt x="1886857" y="943428"/>
                  </a:moveTo>
                  <a:cubicBezTo>
                    <a:pt x="1886857" y="1464436"/>
                    <a:pt x="1464436" y="1886857"/>
                    <a:pt x="943428" y="1886857"/>
                  </a:cubicBezTo>
                  <a:cubicBezTo>
                    <a:pt x="422420" y="1886857"/>
                    <a:pt x="0" y="1464436"/>
                    <a:pt x="0" y="943428"/>
                  </a:cubicBezTo>
                  <a:cubicBezTo>
                    <a:pt x="0" y="422420"/>
                    <a:pt x="422420" y="0"/>
                    <a:pt x="943428" y="0"/>
                  </a:cubicBezTo>
                  <a:cubicBezTo>
                    <a:pt x="1188877" y="0"/>
                    <a:pt x="1412391" y="93713"/>
                    <a:pt x="1580164" y="247335"/>
                  </a:cubicBezTo>
                  <a:lnTo>
                    <a:pt x="1438649" y="373912"/>
                  </a:lnTo>
                  <a:cubicBezTo>
                    <a:pt x="1306176" y="258499"/>
                    <a:pt x="1132979" y="188685"/>
                    <a:pt x="943428" y="188685"/>
                  </a:cubicBezTo>
                  <a:cubicBezTo>
                    <a:pt x="526590" y="188685"/>
                    <a:pt x="188685" y="526590"/>
                    <a:pt x="188685" y="943428"/>
                  </a:cubicBezTo>
                  <a:cubicBezTo>
                    <a:pt x="188685" y="1360266"/>
                    <a:pt x="526590" y="1698171"/>
                    <a:pt x="943428" y="1698171"/>
                  </a:cubicBezTo>
                  <a:cubicBezTo>
                    <a:pt x="1360266" y="1698171"/>
                    <a:pt x="1698171" y="1360266"/>
                    <a:pt x="1698171" y="943428"/>
                  </a:cubicBezTo>
                  <a:cubicBezTo>
                    <a:pt x="1698171" y="784067"/>
                    <a:pt x="1648798" y="636263"/>
                    <a:pt x="1564440" y="514483"/>
                  </a:cubicBezTo>
                  <a:lnTo>
                    <a:pt x="1705954" y="387906"/>
                  </a:lnTo>
                  <a:cubicBezTo>
                    <a:pt x="1819716" y="543729"/>
                    <a:pt x="1886857" y="735717"/>
                    <a:pt x="1886857" y="943428"/>
                  </a:cubicBezTo>
                  <a:close/>
                </a:path>
              </a:pathLst>
            </a:custGeom>
            <a:noFill/>
            <a:ln w="1179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652351" y="3476616"/>
              <a:ext cx="623370" cy="608590"/>
            </a:xfrm>
            <a:custGeom>
              <a:avLst/>
              <a:gdLst/>
              <a:ahLst/>
              <a:cxnLst/>
              <a:rect l="0" t="0" r="0" b="0"/>
              <a:pathLst>
                <a:path w="623370" h="608590">
                  <a:moveTo>
                    <a:pt x="583510" y="370452"/>
                  </a:moveTo>
                  <a:cubicBezTo>
                    <a:pt x="543572" y="519436"/>
                    <a:pt x="392073" y="608590"/>
                    <a:pt x="243090" y="572189"/>
                  </a:cubicBezTo>
                  <a:cubicBezTo>
                    <a:pt x="241046" y="571717"/>
                    <a:pt x="238923" y="571167"/>
                    <a:pt x="236879" y="570617"/>
                  </a:cubicBezTo>
                  <a:cubicBezTo>
                    <a:pt x="223120" y="566921"/>
                    <a:pt x="209834" y="562283"/>
                    <a:pt x="197176" y="556780"/>
                  </a:cubicBezTo>
                  <a:cubicBezTo>
                    <a:pt x="70599" y="501903"/>
                    <a:pt x="0" y="361175"/>
                    <a:pt x="36715" y="223985"/>
                  </a:cubicBezTo>
                  <a:cubicBezTo>
                    <a:pt x="73508" y="86559"/>
                    <a:pt x="205273" y="0"/>
                    <a:pt x="342463" y="15959"/>
                  </a:cubicBezTo>
                  <a:cubicBezTo>
                    <a:pt x="356064" y="17532"/>
                    <a:pt x="369745" y="20126"/>
                    <a:pt x="383346" y="23821"/>
                  </a:cubicBezTo>
                  <a:cubicBezTo>
                    <a:pt x="385390" y="24371"/>
                    <a:pt x="387356" y="24922"/>
                    <a:pt x="389400" y="25551"/>
                  </a:cubicBezTo>
                  <a:cubicBezTo>
                    <a:pt x="536732" y="68477"/>
                    <a:pt x="623370" y="221548"/>
                    <a:pt x="583510" y="370452"/>
                  </a:cubicBezTo>
                  <a:close/>
                </a:path>
              </a:pathLst>
            </a:custGeom>
            <a:noFill/>
            <a:ln w="1179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199670" y="2913584"/>
            <a:ext cx="3332413" cy="1539663"/>
            <a:chOff x="943428" y="2330593"/>
            <a:chExt cx="3332413" cy="1539663"/>
          </a:xfrm>
        </p:grpSpPr>
        <p:sp>
          <p:nvSpPr>
            <p:cNvPr id="17" name="Rounded Rectangle 16"/>
            <p:cNvSpPr/>
            <p:nvPr/>
          </p:nvSpPr>
          <p:spPr>
            <a:xfrm>
              <a:off x="943428" y="2549456"/>
              <a:ext cx="1320800" cy="1320800"/>
            </a:xfrm>
            <a:custGeom>
              <a:avLst/>
              <a:gdLst/>
              <a:ahLst/>
              <a:cxnLst/>
              <a:rect l="0" t="0" r="0" b="0"/>
              <a:pathLst>
                <a:path w="1320800" h="1320800">
                  <a:moveTo>
                    <a:pt x="1320800" y="660400"/>
                  </a:moveTo>
                  <a:cubicBezTo>
                    <a:pt x="1320800" y="1025113"/>
                    <a:pt x="1025113" y="1320800"/>
                    <a:pt x="660400" y="1320800"/>
                  </a:cubicBezTo>
                  <a:cubicBezTo>
                    <a:pt x="295686" y="1320800"/>
                    <a:pt x="0" y="1025113"/>
                    <a:pt x="0" y="660400"/>
                  </a:cubicBezTo>
                  <a:cubicBezTo>
                    <a:pt x="0" y="295686"/>
                    <a:pt x="295686" y="0"/>
                    <a:pt x="660400" y="0"/>
                  </a:cubicBezTo>
                  <a:cubicBezTo>
                    <a:pt x="821962" y="0"/>
                    <a:pt x="969923" y="57942"/>
                    <a:pt x="1084707" y="154329"/>
                  </a:cubicBezTo>
                  <a:lnTo>
                    <a:pt x="942013" y="281927"/>
                  </a:lnTo>
                  <a:cubicBezTo>
                    <a:pt x="863394" y="223356"/>
                    <a:pt x="765985" y="188685"/>
                    <a:pt x="660400" y="188685"/>
                  </a:cubicBezTo>
                  <a:cubicBezTo>
                    <a:pt x="399856" y="188685"/>
                    <a:pt x="188685" y="399856"/>
                    <a:pt x="188685" y="660400"/>
                  </a:cubicBezTo>
                  <a:cubicBezTo>
                    <a:pt x="188685" y="920943"/>
                    <a:pt x="399856" y="1132114"/>
                    <a:pt x="660400" y="1132114"/>
                  </a:cubicBezTo>
                  <a:cubicBezTo>
                    <a:pt x="920943" y="1132114"/>
                    <a:pt x="1132114" y="920943"/>
                    <a:pt x="1132114" y="660400"/>
                  </a:cubicBezTo>
                  <a:cubicBezTo>
                    <a:pt x="1132114" y="573604"/>
                    <a:pt x="1108685" y="492312"/>
                    <a:pt x="1067803" y="422498"/>
                  </a:cubicBezTo>
                  <a:lnTo>
                    <a:pt x="1210497" y="294900"/>
                  </a:lnTo>
                  <a:cubicBezTo>
                    <a:pt x="1280232" y="399541"/>
                    <a:pt x="1320799" y="525253"/>
                    <a:pt x="1320799" y="660400"/>
                  </a:cubicBezTo>
                  <a:close/>
                </a:path>
              </a:pathLst>
            </a:custGeom>
            <a:solidFill>
              <a:srgbClr val="C8FFE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652314" y="2330593"/>
              <a:ext cx="623527" cy="608590"/>
            </a:xfrm>
            <a:custGeom>
              <a:avLst/>
              <a:gdLst/>
              <a:ahLst/>
              <a:cxnLst/>
              <a:rect l="0" t="0" r="0" b="0"/>
              <a:pathLst>
                <a:path w="623527" h="608590">
                  <a:moveTo>
                    <a:pt x="389636" y="582645"/>
                  </a:moveTo>
                  <a:cubicBezTo>
                    <a:pt x="387591" y="583353"/>
                    <a:pt x="385547" y="583903"/>
                    <a:pt x="383503" y="584454"/>
                  </a:cubicBezTo>
                  <a:cubicBezTo>
                    <a:pt x="370138" y="588070"/>
                    <a:pt x="356694" y="590586"/>
                    <a:pt x="343408" y="592237"/>
                  </a:cubicBezTo>
                  <a:cubicBezTo>
                    <a:pt x="205981" y="608590"/>
                    <a:pt x="73744" y="521951"/>
                    <a:pt x="36872" y="384289"/>
                  </a:cubicBezTo>
                  <a:cubicBezTo>
                    <a:pt x="0" y="246470"/>
                    <a:pt x="71386" y="105113"/>
                    <a:pt x="199063" y="50787"/>
                  </a:cubicBezTo>
                  <a:cubicBezTo>
                    <a:pt x="211249" y="45599"/>
                    <a:pt x="223907" y="41196"/>
                    <a:pt x="237036" y="37658"/>
                  </a:cubicBezTo>
                  <a:cubicBezTo>
                    <a:pt x="239316" y="37029"/>
                    <a:pt x="241596" y="36479"/>
                    <a:pt x="243876" y="35928"/>
                  </a:cubicBezTo>
                  <a:cubicBezTo>
                    <a:pt x="392623" y="0"/>
                    <a:pt x="543807" y="89075"/>
                    <a:pt x="583667" y="237822"/>
                  </a:cubicBezTo>
                  <a:cubicBezTo>
                    <a:pt x="623527" y="386727"/>
                    <a:pt x="536968" y="539719"/>
                    <a:pt x="389636" y="582645"/>
                  </a:cubicBezTo>
                  <a:close/>
                </a:path>
              </a:pathLst>
            </a:custGeom>
            <a:solidFill>
              <a:srgbClr val="C8FFE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43428" y="2549456"/>
              <a:ext cx="1320800" cy="1320800"/>
            </a:xfrm>
            <a:custGeom>
              <a:avLst/>
              <a:gdLst/>
              <a:ahLst/>
              <a:cxnLst/>
              <a:rect l="0" t="0" r="0" b="0"/>
              <a:pathLst>
                <a:path w="1320800" h="1320800">
                  <a:moveTo>
                    <a:pt x="1320800" y="660400"/>
                  </a:moveTo>
                  <a:cubicBezTo>
                    <a:pt x="1320800" y="1025113"/>
                    <a:pt x="1025113" y="1320800"/>
                    <a:pt x="660400" y="1320800"/>
                  </a:cubicBezTo>
                  <a:cubicBezTo>
                    <a:pt x="295686" y="1320800"/>
                    <a:pt x="0" y="1025113"/>
                    <a:pt x="0" y="660400"/>
                  </a:cubicBezTo>
                  <a:cubicBezTo>
                    <a:pt x="0" y="295686"/>
                    <a:pt x="295686" y="0"/>
                    <a:pt x="660400" y="0"/>
                  </a:cubicBezTo>
                  <a:cubicBezTo>
                    <a:pt x="821962" y="0"/>
                    <a:pt x="969923" y="57942"/>
                    <a:pt x="1084707" y="154329"/>
                  </a:cubicBezTo>
                  <a:lnTo>
                    <a:pt x="942013" y="281927"/>
                  </a:lnTo>
                  <a:cubicBezTo>
                    <a:pt x="863394" y="223356"/>
                    <a:pt x="765985" y="188685"/>
                    <a:pt x="660400" y="188685"/>
                  </a:cubicBezTo>
                  <a:cubicBezTo>
                    <a:pt x="399856" y="188685"/>
                    <a:pt x="188685" y="399856"/>
                    <a:pt x="188685" y="660400"/>
                  </a:cubicBezTo>
                  <a:cubicBezTo>
                    <a:pt x="188685" y="920943"/>
                    <a:pt x="399856" y="1132114"/>
                    <a:pt x="660400" y="1132114"/>
                  </a:cubicBezTo>
                  <a:cubicBezTo>
                    <a:pt x="920943" y="1132114"/>
                    <a:pt x="1132114" y="920943"/>
                    <a:pt x="1132114" y="660400"/>
                  </a:cubicBezTo>
                  <a:cubicBezTo>
                    <a:pt x="1132114" y="573604"/>
                    <a:pt x="1108685" y="492312"/>
                    <a:pt x="1067803" y="422498"/>
                  </a:cubicBezTo>
                  <a:lnTo>
                    <a:pt x="1210497" y="294900"/>
                  </a:lnTo>
                  <a:cubicBezTo>
                    <a:pt x="1280232" y="399541"/>
                    <a:pt x="1320799" y="525253"/>
                    <a:pt x="1320799" y="660400"/>
                  </a:cubicBezTo>
                  <a:close/>
                </a:path>
              </a:pathLst>
            </a:custGeom>
            <a:noFill/>
            <a:ln w="1179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652314" y="2330593"/>
              <a:ext cx="623527" cy="608590"/>
            </a:xfrm>
            <a:custGeom>
              <a:avLst/>
              <a:gdLst/>
              <a:ahLst/>
              <a:cxnLst/>
              <a:rect l="0" t="0" r="0" b="0"/>
              <a:pathLst>
                <a:path w="623527" h="608590">
                  <a:moveTo>
                    <a:pt x="389636" y="582645"/>
                  </a:moveTo>
                  <a:cubicBezTo>
                    <a:pt x="387591" y="583353"/>
                    <a:pt x="385547" y="583903"/>
                    <a:pt x="383503" y="584454"/>
                  </a:cubicBezTo>
                  <a:cubicBezTo>
                    <a:pt x="370138" y="588070"/>
                    <a:pt x="356694" y="590586"/>
                    <a:pt x="343408" y="592237"/>
                  </a:cubicBezTo>
                  <a:cubicBezTo>
                    <a:pt x="205981" y="608590"/>
                    <a:pt x="73744" y="521951"/>
                    <a:pt x="36872" y="384289"/>
                  </a:cubicBezTo>
                  <a:cubicBezTo>
                    <a:pt x="0" y="246470"/>
                    <a:pt x="71386" y="105113"/>
                    <a:pt x="199063" y="50787"/>
                  </a:cubicBezTo>
                  <a:cubicBezTo>
                    <a:pt x="211249" y="45599"/>
                    <a:pt x="223907" y="41196"/>
                    <a:pt x="237036" y="37658"/>
                  </a:cubicBezTo>
                  <a:cubicBezTo>
                    <a:pt x="239316" y="37029"/>
                    <a:pt x="241596" y="36479"/>
                    <a:pt x="243876" y="35928"/>
                  </a:cubicBezTo>
                  <a:cubicBezTo>
                    <a:pt x="392623" y="0"/>
                    <a:pt x="543807" y="89075"/>
                    <a:pt x="583667" y="237822"/>
                  </a:cubicBezTo>
                  <a:cubicBezTo>
                    <a:pt x="623527" y="386727"/>
                    <a:pt x="536968" y="539719"/>
                    <a:pt x="389636" y="582645"/>
                  </a:cubicBezTo>
                  <a:close/>
                </a:path>
              </a:pathLst>
            </a:custGeom>
            <a:noFill/>
            <a:ln w="1179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82699" y="1876156"/>
            <a:ext cx="2480195" cy="2294062"/>
            <a:chOff x="1226457" y="1293165"/>
            <a:chExt cx="2480195" cy="2294062"/>
          </a:xfrm>
        </p:grpSpPr>
        <p:sp>
          <p:nvSpPr>
            <p:cNvPr id="22" name="Rounded Rectangle 21"/>
            <p:cNvSpPr/>
            <p:nvPr/>
          </p:nvSpPr>
          <p:spPr>
            <a:xfrm>
              <a:off x="1226457" y="2832485"/>
              <a:ext cx="754742" cy="754742"/>
            </a:xfrm>
            <a:custGeom>
              <a:avLst/>
              <a:gdLst/>
              <a:ahLst/>
              <a:cxnLst/>
              <a:rect l="0" t="0" r="0" b="0"/>
              <a:pathLst>
                <a:path w="754742" h="754742">
                  <a:moveTo>
                    <a:pt x="754742" y="377371"/>
                  </a:moveTo>
                  <a:cubicBezTo>
                    <a:pt x="754742" y="585790"/>
                    <a:pt x="585790" y="754742"/>
                    <a:pt x="377371" y="754742"/>
                  </a:cubicBezTo>
                  <a:cubicBezTo>
                    <a:pt x="168952" y="754742"/>
                    <a:pt x="0" y="585790"/>
                    <a:pt x="0" y="377371"/>
                  </a:cubicBezTo>
                  <a:cubicBezTo>
                    <a:pt x="0" y="168952"/>
                    <a:pt x="168952" y="0"/>
                    <a:pt x="377371" y="0"/>
                  </a:cubicBezTo>
                  <a:cubicBezTo>
                    <a:pt x="454889" y="0"/>
                    <a:pt x="526983" y="23349"/>
                    <a:pt x="586891" y="63445"/>
                  </a:cubicBezTo>
                  <a:lnTo>
                    <a:pt x="436257" y="198119"/>
                  </a:lnTo>
                  <a:cubicBezTo>
                    <a:pt x="417702" y="191987"/>
                    <a:pt x="397969" y="188685"/>
                    <a:pt x="377371" y="188685"/>
                  </a:cubicBezTo>
                  <a:cubicBezTo>
                    <a:pt x="273201" y="188685"/>
                    <a:pt x="188685" y="273201"/>
                    <a:pt x="188685" y="377371"/>
                  </a:cubicBezTo>
                  <a:cubicBezTo>
                    <a:pt x="188685" y="481541"/>
                    <a:pt x="273201" y="566057"/>
                    <a:pt x="377371" y="566057"/>
                  </a:cubicBezTo>
                  <a:cubicBezTo>
                    <a:pt x="481541" y="566057"/>
                    <a:pt x="566057" y="481541"/>
                    <a:pt x="566057" y="377371"/>
                  </a:cubicBezTo>
                  <a:cubicBezTo>
                    <a:pt x="566057" y="364163"/>
                    <a:pt x="564720" y="351191"/>
                    <a:pt x="562047" y="338769"/>
                  </a:cubicBezTo>
                  <a:lnTo>
                    <a:pt x="712681" y="204016"/>
                  </a:lnTo>
                  <a:cubicBezTo>
                    <a:pt x="739569" y="255905"/>
                    <a:pt x="754742" y="314869"/>
                    <a:pt x="754742" y="377371"/>
                  </a:cubicBezTo>
                  <a:close/>
                </a:path>
              </a:pathLst>
            </a:custGeom>
            <a:solidFill>
              <a:srgbClr val="E9FFB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085326" y="1293165"/>
              <a:ext cx="621326" cy="620461"/>
            </a:xfrm>
            <a:custGeom>
              <a:avLst/>
              <a:gdLst/>
              <a:ahLst/>
              <a:cxnLst/>
              <a:rect l="0" t="0" r="0" b="0"/>
              <a:pathLst>
                <a:path w="621326" h="620461">
                  <a:moveTo>
                    <a:pt x="514954" y="506621"/>
                  </a:moveTo>
                  <a:lnTo>
                    <a:pt x="510787" y="510787"/>
                  </a:lnTo>
                  <a:cubicBezTo>
                    <a:pt x="500881" y="520693"/>
                    <a:pt x="490425" y="529735"/>
                    <a:pt x="479497" y="537832"/>
                  </a:cubicBezTo>
                  <a:cubicBezTo>
                    <a:pt x="368644" y="620461"/>
                    <a:pt x="211092" y="611420"/>
                    <a:pt x="110538" y="510787"/>
                  </a:cubicBezTo>
                  <a:cubicBezTo>
                    <a:pt x="0" y="400328"/>
                    <a:pt x="0" y="221076"/>
                    <a:pt x="110538" y="110538"/>
                  </a:cubicBezTo>
                  <a:cubicBezTo>
                    <a:pt x="220998" y="0"/>
                    <a:pt x="400249" y="0"/>
                    <a:pt x="510787" y="110538"/>
                  </a:cubicBezTo>
                  <a:cubicBezTo>
                    <a:pt x="619911" y="219661"/>
                    <a:pt x="621326" y="395846"/>
                    <a:pt x="514954" y="506621"/>
                  </a:cubicBezTo>
                  <a:close/>
                </a:path>
              </a:pathLst>
            </a:custGeom>
            <a:solidFill>
              <a:srgbClr val="E9FFB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226457" y="2832485"/>
              <a:ext cx="754742" cy="754742"/>
            </a:xfrm>
            <a:custGeom>
              <a:avLst/>
              <a:gdLst/>
              <a:ahLst/>
              <a:cxnLst/>
              <a:rect l="0" t="0" r="0" b="0"/>
              <a:pathLst>
                <a:path w="754742" h="754742">
                  <a:moveTo>
                    <a:pt x="754742" y="377371"/>
                  </a:moveTo>
                  <a:cubicBezTo>
                    <a:pt x="754742" y="585790"/>
                    <a:pt x="585790" y="754742"/>
                    <a:pt x="377371" y="754742"/>
                  </a:cubicBezTo>
                  <a:cubicBezTo>
                    <a:pt x="168952" y="754742"/>
                    <a:pt x="0" y="585790"/>
                    <a:pt x="0" y="377371"/>
                  </a:cubicBezTo>
                  <a:cubicBezTo>
                    <a:pt x="0" y="168952"/>
                    <a:pt x="168952" y="0"/>
                    <a:pt x="377371" y="0"/>
                  </a:cubicBezTo>
                  <a:cubicBezTo>
                    <a:pt x="454889" y="0"/>
                    <a:pt x="526983" y="23349"/>
                    <a:pt x="586891" y="63445"/>
                  </a:cubicBezTo>
                  <a:lnTo>
                    <a:pt x="436257" y="198119"/>
                  </a:lnTo>
                  <a:cubicBezTo>
                    <a:pt x="417702" y="191987"/>
                    <a:pt x="397969" y="188685"/>
                    <a:pt x="377371" y="188685"/>
                  </a:cubicBezTo>
                  <a:cubicBezTo>
                    <a:pt x="273201" y="188685"/>
                    <a:pt x="188685" y="273201"/>
                    <a:pt x="188685" y="377371"/>
                  </a:cubicBezTo>
                  <a:cubicBezTo>
                    <a:pt x="188685" y="481541"/>
                    <a:pt x="273201" y="566057"/>
                    <a:pt x="377371" y="566057"/>
                  </a:cubicBezTo>
                  <a:cubicBezTo>
                    <a:pt x="481541" y="566057"/>
                    <a:pt x="566057" y="481541"/>
                    <a:pt x="566057" y="377371"/>
                  </a:cubicBezTo>
                  <a:cubicBezTo>
                    <a:pt x="566057" y="364163"/>
                    <a:pt x="564720" y="351191"/>
                    <a:pt x="562047" y="338769"/>
                  </a:cubicBezTo>
                  <a:lnTo>
                    <a:pt x="712681" y="204016"/>
                  </a:lnTo>
                  <a:cubicBezTo>
                    <a:pt x="739569" y="255905"/>
                    <a:pt x="754742" y="314869"/>
                    <a:pt x="754742" y="377371"/>
                  </a:cubicBezTo>
                  <a:close/>
                </a:path>
              </a:pathLst>
            </a:custGeom>
            <a:noFill/>
            <a:ln w="1179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085326" y="1293165"/>
              <a:ext cx="621326" cy="620461"/>
            </a:xfrm>
            <a:custGeom>
              <a:avLst/>
              <a:gdLst/>
              <a:ahLst/>
              <a:cxnLst/>
              <a:rect l="0" t="0" r="0" b="0"/>
              <a:pathLst>
                <a:path w="621326" h="620461">
                  <a:moveTo>
                    <a:pt x="514954" y="506621"/>
                  </a:moveTo>
                  <a:lnTo>
                    <a:pt x="510787" y="510787"/>
                  </a:lnTo>
                  <a:cubicBezTo>
                    <a:pt x="500881" y="520693"/>
                    <a:pt x="490425" y="529735"/>
                    <a:pt x="479497" y="537832"/>
                  </a:cubicBezTo>
                  <a:cubicBezTo>
                    <a:pt x="368644" y="620461"/>
                    <a:pt x="211092" y="611420"/>
                    <a:pt x="110538" y="510787"/>
                  </a:cubicBezTo>
                  <a:cubicBezTo>
                    <a:pt x="0" y="400328"/>
                    <a:pt x="0" y="221076"/>
                    <a:pt x="110538" y="110538"/>
                  </a:cubicBezTo>
                  <a:cubicBezTo>
                    <a:pt x="220998" y="0"/>
                    <a:pt x="400249" y="0"/>
                    <a:pt x="510787" y="110538"/>
                  </a:cubicBezTo>
                  <a:cubicBezTo>
                    <a:pt x="619911" y="219661"/>
                    <a:pt x="621326" y="395846"/>
                    <a:pt x="514954" y="506621"/>
                  </a:cubicBezTo>
                  <a:close/>
                </a:path>
              </a:pathLst>
            </a:custGeom>
            <a:noFill/>
            <a:ln w="1179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4463343" y="1998322"/>
            <a:ext cx="378540" cy="376995"/>
          </a:xfrm>
          <a:custGeom>
            <a:avLst/>
            <a:gdLst/>
            <a:ahLst/>
            <a:cxnLst/>
            <a:rect l="0" t="0" r="0" b="0"/>
            <a:pathLst>
              <a:path w="378540" h="376995">
                <a:moveTo>
                  <a:pt x="223991" y="0"/>
                </a:moveTo>
                <a:cubicBezTo>
                  <a:pt x="232675" y="0"/>
                  <a:pt x="239714" y="7039"/>
                  <a:pt x="239714" y="15723"/>
                </a:cubicBezTo>
                <a:lnTo>
                  <a:pt x="239714" y="19088"/>
                </a:lnTo>
                <a:cubicBezTo>
                  <a:pt x="256780" y="25580"/>
                  <a:pt x="268040" y="41963"/>
                  <a:pt x="267986" y="60222"/>
                </a:cubicBezTo>
                <a:cubicBezTo>
                  <a:pt x="267986" y="68906"/>
                  <a:pt x="260946" y="75945"/>
                  <a:pt x="252262" y="75945"/>
                </a:cubicBezTo>
                <a:cubicBezTo>
                  <a:pt x="243578" y="75945"/>
                  <a:pt x="236538" y="68906"/>
                  <a:pt x="236538" y="60222"/>
                </a:cubicBezTo>
                <a:cubicBezTo>
                  <a:pt x="236572" y="56884"/>
                  <a:pt x="235261" y="53672"/>
                  <a:pt x="232901" y="51312"/>
                </a:cubicBezTo>
                <a:cubicBezTo>
                  <a:pt x="230540" y="48951"/>
                  <a:pt x="227329" y="47640"/>
                  <a:pt x="223991" y="47674"/>
                </a:cubicBezTo>
                <a:cubicBezTo>
                  <a:pt x="220653" y="47640"/>
                  <a:pt x="217441" y="48951"/>
                  <a:pt x="215081" y="51312"/>
                </a:cubicBezTo>
                <a:cubicBezTo>
                  <a:pt x="212720" y="53672"/>
                  <a:pt x="211409" y="56884"/>
                  <a:pt x="211443" y="60222"/>
                </a:cubicBezTo>
                <a:cubicBezTo>
                  <a:pt x="211409" y="63560"/>
                  <a:pt x="212720" y="66771"/>
                  <a:pt x="215081" y="69132"/>
                </a:cubicBezTo>
                <a:cubicBezTo>
                  <a:pt x="217441" y="71492"/>
                  <a:pt x="220653" y="72803"/>
                  <a:pt x="223991" y="72769"/>
                </a:cubicBezTo>
                <a:cubicBezTo>
                  <a:pt x="247592" y="72769"/>
                  <a:pt x="267986" y="90569"/>
                  <a:pt x="267986" y="115727"/>
                </a:cubicBezTo>
                <a:cubicBezTo>
                  <a:pt x="268034" y="133979"/>
                  <a:pt x="256775" y="150355"/>
                  <a:pt x="239714" y="156844"/>
                </a:cubicBezTo>
                <a:lnTo>
                  <a:pt x="239714" y="160225"/>
                </a:lnTo>
                <a:cubicBezTo>
                  <a:pt x="239714" y="168909"/>
                  <a:pt x="232675" y="175949"/>
                  <a:pt x="223991" y="175949"/>
                </a:cubicBezTo>
                <a:cubicBezTo>
                  <a:pt x="215307" y="175949"/>
                  <a:pt x="208267" y="168909"/>
                  <a:pt x="208267" y="160225"/>
                </a:cubicBezTo>
                <a:lnTo>
                  <a:pt x="208267" y="156844"/>
                </a:lnTo>
                <a:cubicBezTo>
                  <a:pt x="191207" y="150355"/>
                  <a:pt x="179948" y="133979"/>
                  <a:pt x="179995" y="115727"/>
                </a:cubicBezTo>
                <a:cubicBezTo>
                  <a:pt x="179995" y="107043"/>
                  <a:pt x="187035" y="100003"/>
                  <a:pt x="195719" y="100003"/>
                </a:cubicBezTo>
                <a:cubicBezTo>
                  <a:pt x="204403" y="100003"/>
                  <a:pt x="211443" y="107043"/>
                  <a:pt x="211443" y="115727"/>
                </a:cubicBezTo>
                <a:cubicBezTo>
                  <a:pt x="211409" y="119065"/>
                  <a:pt x="212720" y="122276"/>
                  <a:pt x="215081" y="124637"/>
                </a:cubicBezTo>
                <a:cubicBezTo>
                  <a:pt x="217441" y="126997"/>
                  <a:pt x="220653" y="128308"/>
                  <a:pt x="223991" y="128274"/>
                </a:cubicBezTo>
                <a:cubicBezTo>
                  <a:pt x="227329" y="128308"/>
                  <a:pt x="230540" y="126997"/>
                  <a:pt x="232901" y="124637"/>
                </a:cubicBezTo>
                <a:cubicBezTo>
                  <a:pt x="235261" y="122276"/>
                  <a:pt x="236572" y="119065"/>
                  <a:pt x="236538" y="115727"/>
                </a:cubicBezTo>
                <a:cubicBezTo>
                  <a:pt x="236538" y="109469"/>
                  <a:pt x="231821" y="104217"/>
                  <a:pt x="223991" y="104217"/>
                </a:cubicBezTo>
                <a:cubicBezTo>
                  <a:pt x="212312" y="104250"/>
                  <a:pt x="201102" y="99626"/>
                  <a:pt x="192844" y="91368"/>
                </a:cubicBezTo>
                <a:cubicBezTo>
                  <a:pt x="184586" y="83110"/>
                  <a:pt x="179962" y="71900"/>
                  <a:pt x="179995" y="60222"/>
                </a:cubicBezTo>
                <a:cubicBezTo>
                  <a:pt x="179941" y="41963"/>
                  <a:pt x="191201" y="25580"/>
                  <a:pt x="208267" y="19088"/>
                </a:cubicBezTo>
                <a:lnTo>
                  <a:pt x="208267" y="15723"/>
                </a:lnTo>
                <a:cubicBezTo>
                  <a:pt x="208267" y="7039"/>
                  <a:pt x="215307" y="0"/>
                  <a:pt x="223991" y="0"/>
                </a:cubicBezTo>
                <a:close/>
                <a:moveTo>
                  <a:pt x="262718" y="206925"/>
                </a:moveTo>
                <a:cubicBezTo>
                  <a:pt x="255885" y="219746"/>
                  <a:pt x="257597" y="235443"/>
                  <a:pt x="267033" y="246491"/>
                </a:cubicBezTo>
                <a:cubicBezTo>
                  <a:pt x="276469" y="257538"/>
                  <a:pt x="291706" y="261682"/>
                  <a:pt x="305438" y="256937"/>
                </a:cubicBezTo>
                <a:cubicBezTo>
                  <a:pt x="319170" y="252191"/>
                  <a:pt x="328597" y="239523"/>
                  <a:pt x="329199" y="225007"/>
                </a:cubicBezTo>
                <a:cubicBezTo>
                  <a:pt x="326211" y="225133"/>
                  <a:pt x="323255" y="225133"/>
                  <a:pt x="320598" y="225133"/>
                </a:cubicBezTo>
                <a:cubicBezTo>
                  <a:pt x="299528" y="225133"/>
                  <a:pt x="279684" y="218372"/>
                  <a:pt x="262718" y="206925"/>
                </a:cubicBezTo>
                <a:close/>
                <a:moveTo>
                  <a:pt x="293899" y="164644"/>
                </a:moveTo>
                <a:cubicBezTo>
                  <a:pt x="322376" y="164674"/>
                  <a:pt x="346758" y="185062"/>
                  <a:pt x="351828" y="213084"/>
                </a:cubicBezTo>
                <a:cubicBezTo>
                  <a:pt x="356898" y="241106"/>
                  <a:pt x="341205" y="268745"/>
                  <a:pt x="314544" y="278751"/>
                </a:cubicBezTo>
                <a:cubicBezTo>
                  <a:pt x="343423" y="285483"/>
                  <a:pt x="366974" y="306298"/>
                  <a:pt x="377203" y="334130"/>
                </a:cubicBezTo>
                <a:cubicBezTo>
                  <a:pt x="378540" y="337748"/>
                  <a:pt x="378024" y="341790"/>
                  <a:pt x="375821" y="344956"/>
                </a:cubicBezTo>
                <a:cubicBezTo>
                  <a:pt x="373618" y="348121"/>
                  <a:pt x="370006" y="350009"/>
                  <a:pt x="366150" y="350012"/>
                </a:cubicBezTo>
                <a:lnTo>
                  <a:pt x="261052" y="350012"/>
                </a:lnTo>
                <a:cubicBezTo>
                  <a:pt x="260627" y="349115"/>
                  <a:pt x="260155" y="348250"/>
                  <a:pt x="259652" y="347386"/>
                </a:cubicBezTo>
                <a:cubicBezTo>
                  <a:pt x="250421" y="331579"/>
                  <a:pt x="238594" y="317439"/>
                  <a:pt x="224667" y="305560"/>
                </a:cubicBezTo>
                <a:cubicBezTo>
                  <a:pt x="237209" y="291716"/>
                  <a:pt x="253799" y="282181"/>
                  <a:pt x="272074" y="278311"/>
                </a:cubicBezTo>
                <a:cubicBezTo>
                  <a:pt x="245773" y="267879"/>
                  <a:pt x="230602" y="240224"/>
                  <a:pt x="235937" y="212437"/>
                </a:cubicBezTo>
                <a:cubicBezTo>
                  <a:pt x="241271" y="184650"/>
                  <a:pt x="265605" y="164579"/>
                  <a:pt x="293899" y="164628"/>
                </a:cubicBezTo>
                <a:close/>
                <a:moveTo>
                  <a:pt x="120717" y="274883"/>
                </a:moveTo>
                <a:cubicBezTo>
                  <a:pt x="150642" y="274883"/>
                  <a:pt x="174901" y="250624"/>
                  <a:pt x="174901" y="220699"/>
                </a:cubicBezTo>
                <a:lnTo>
                  <a:pt x="174854" y="218576"/>
                </a:lnTo>
                <a:cubicBezTo>
                  <a:pt x="163950" y="222039"/>
                  <a:pt x="152582" y="223816"/>
                  <a:pt x="141142" y="223844"/>
                </a:cubicBezTo>
                <a:cubicBezTo>
                  <a:pt x="114191" y="223844"/>
                  <a:pt x="90716" y="213434"/>
                  <a:pt x="71690" y="197585"/>
                </a:cubicBezTo>
                <a:cubicBezTo>
                  <a:pt x="68388" y="204613"/>
                  <a:pt x="66532" y="212444"/>
                  <a:pt x="66532" y="220699"/>
                </a:cubicBezTo>
                <a:cubicBezTo>
                  <a:pt x="66532" y="250624"/>
                  <a:pt x="90791" y="274883"/>
                  <a:pt x="120717" y="274883"/>
                </a:cubicBezTo>
                <a:close/>
                <a:moveTo>
                  <a:pt x="42947" y="220699"/>
                </a:moveTo>
                <a:cubicBezTo>
                  <a:pt x="42958" y="181376"/>
                  <a:pt x="72320" y="148250"/>
                  <a:pt x="111357" y="143517"/>
                </a:cubicBezTo>
                <a:cubicBezTo>
                  <a:pt x="150394" y="138785"/>
                  <a:pt x="186821" y="163936"/>
                  <a:pt x="196228" y="202116"/>
                </a:cubicBezTo>
                <a:cubicBezTo>
                  <a:pt x="205636" y="240297"/>
                  <a:pt x="185063" y="279492"/>
                  <a:pt x="148296" y="293437"/>
                </a:cubicBezTo>
                <a:cubicBezTo>
                  <a:pt x="186551" y="301566"/>
                  <a:pt x="219596" y="325468"/>
                  <a:pt x="239290" y="359257"/>
                </a:cubicBezTo>
                <a:cubicBezTo>
                  <a:pt x="241419" y="362905"/>
                  <a:pt x="241434" y="367413"/>
                  <a:pt x="239330" y="371075"/>
                </a:cubicBezTo>
                <a:cubicBezTo>
                  <a:pt x="237226" y="374737"/>
                  <a:pt x="233324" y="376995"/>
                  <a:pt x="229101" y="376994"/>
                </a:cubicBezTo>
                <a:lnTo>
                  <a:pt x="12332" y="376994"/>
                </a:lnTo>
                <a:cubicBezTo>
                  <a:pt x="8109" y="376995"/>
                  <a:pt x="4207" y="374737"/>
                  <a:pt x="2103" y="371075"/>
                </a:cubicBezTo>
                <a:cubicBezTo>
                  <a:pt x="0" y="367413"/>
                  <a:pt x="15" y="362905"/>
                  <a:pt x="2143" y="359257"/>
                </a:cubicBezTo>
                <a:cubicBezTo>
                  <a:pt x="21836" y="325467"/>
                  <a:pt x="54881" y="301564"/>
                  <a:pt x="93137" y="293437"/>
                </a:cubicBezTo>
                <a:cubicBezTo>
                  <a:pt x="62924" y="281968"/>
                  <a:pt x="42946" y="253016"/>
                  <a:pt x="42947" y="220699"/>
                </a:cubicBezTo>
                <a:close/>
                <a:moveTo>
                  <a:pt x="108924" y="297573"/>
                </a:moveTo>
                <a:lnTo>
                  <a:pt x="108924" y="346065"/>
                </a:lnTo>
                <a:cubicBezTo>
                  <a:pt x="108924" y="352578"/>
                  <a:pt x="114204" y="357858"/>
                  <a:pt x="120717" y="357858"/>
                </a:cubicBezTo>
                <a:cubicBezTo>
                  <a:pt x="127230" y="357858"/>
                  <a:pt x="132510" y="352578"/>
                  <a:pt x="132510" y="346065"/>
                </a:cubicBezTo>
                <a:lnTo>
                  <a:pt x="132510" y="297573"/>
                </a:lnTo>
                <a:cubicBezTo>
                  <a:pt x="128657" y="298154"/>
                  <a:pt x="124726" y="298469"/>
                  <a:pt x="120717" y="298469"/>
                </a:cubicBezTo>
                <a:cubicBezTo>
                  <a:pt x="116707" y="298469"/>
                  <a:pt x="112776" y="298154"/>
                  <a:pt x="108924" y="297573"/>
                </a:cubicBezTo>
                <a:close/>
              </a:path>
            </a:pathLst>
          </a:custGeom>
          <a:solidFill>
            <a:srgbClr val="92BD39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8" name="Rounded Rectangle 27"/>
          <p:cNvSpPr/>
          <p:nvPr/>
        </p:nvSpPr>
        <p:spPr>
          <a:xfrm>
            <a:off x="5029956" y="3035905"/>
            <a:ext cx="377666" cy="377371"/>
          </a:xfrm>
          <a:custGeom>
            <a:avLst/>
            <a:gdLst/>
            <a:ahLst/>
            <a:cxnLst/>
            <a:rect l="0" t="0" r="0" b="0"/>
            <a:pathLst>
              <a:path w="377666" h="377371">
                <a:moveTo>
                  <a:pt x="0" y="39309"/>
                </a:moveTo>
                <a:cubicBezTo>
                  <a:pt x="0" y="17599"/>
                  <a:pt x="17599" y="0"/>
                  <a:pt x="39309" y="0"/>
                </a:cubicBezTo>
                <a:lnTo>
                  <a:pt x="243719" y="0"/>
                </a:lnTo>
                <a:cubicBezTo>
                  <a:pt x="265429" y="0"/>
                  <a:pt x="283028" y="17599"/>
                  <a:pt x="283028" y="39309"/>
                </a:cubicBezTo>
                <a:cubicBezTo>
                  <a:pt x="283028" y="41480"/>
                  <a:pt x="281268" y="43240"/>
                  <a:pt x="279097" y="43240"/>
                </a:cubicBezTo>
                <a:lnTo>
                  <a:pt x="3931" y="43240"/>
                </a:lnTo>
                <a:cubicBezTo>
                  <a:pt x="1760" y="43240"/>
                  <a:pt x="0" y="41480"/>
                  <a:pt x="0" y="39309"/>
                </a:cubicBezTo>
                <a:close/>
                <a:moveTo>
                  <a:pt x="274852" y="149376"/>
                </a:moveTo>
                <a:cubicBezTo>
                  <a:pt x="241799" y="149450"/>
                  <a:pt x="209034" y="155524"/>
                  <a:pt x="178150" y="167301"/>
                </a:cubicBezTo>
                <a:cubicBezTo>
                  <a:pt x="164862" y="173179"/>
                  <a:pt x="154928" y="184730"/>
                  <a:pt x="151105" y="198748"/>
                </a:cubicBezTo>
                <a:cubicBezTo>
                  <a:pt x="150127" y="202103"/>
                  <a:pt x="147052" y="204409"/>
                  <a:pt x="143558" y="204409"/>
                </a:cubicBezTo>
                <a:lnTo>
                  <a:pt x="39309" y="204409"/>
                </a:lnTo>
                <a:cubicBezTo>
                  <a:pt x="17599" y="204409"/>
                  <a:pt x="0" y="186810"/>
                  <a:pt x="0" y="165100"/>
                </a:cubicBezTo>
                <a:lnTo>
                  <a:pt x="0" y="74688"/>
                </a:lnTo>
                <a:cubicBezTo>
                  <a:pt x="0" y="70346"/>
                  <a:pt x="3519" y="66826"/>
                  <a:pt x="7861" y="66826"/>
                </a:cubicBezTo>
                <a:lnTo>
                  <a:pt x="275166" y="66826"/>
                </a:lnTo>
                <a:cubicBezTo>
                  <a:pt x="279508" y="66826"/>
                  <a:pt x="283028" y="70346"/>
                  <a:pt x="283028" y="74688"/>
                </a:cubicBezTo>
                <a:lnTo>
                  <a:pt x="283028" y="141514"/>
                </a:lnTo>
                <a:cubicBezTo>
                  <a:pt x="282942" y="145943"/>
                  <a:pt x="279281" y="149463"/>
                  <a:pt x="274852" y="149376"/>
                </a:cubicBezTo>
                <a:close/>
                <a:moveTo>
                  <a:pt x="113683" y="149376"/>
                </a:moveTo>
                <a:cubicBezTo>
                  <a:pt x="113683" y="142863"/>
                  <a:pt x="108403" y="137583"/>
                  <a:pt x="101890" y="137583"/>
                </a:cubicBezTo>
                <a:lnTo>
                  <a:pt x="54718" y="137583"/>
                </a:lnTo>
                <a:cubicBezTo>
                  <a:pt x="48205" y="137583"/>
                  <a:pt x="42926" y="142863"/>
                  <a:pt x="42926" y="149376"/>
                </a:cubicBezTo>
                <a:cubicBezTo>
                  <a:pt x="42926" y="155889"/>
                  <a:pt x="48205" y="161169"/>
                  <a:pt x="54718" y="161169"/>
                </a:cubicBezTo>
                <a:lnTo>
                  <a:pt x="101890" y="161169"/>
                </a:lnTo>
                <a:cubicBezTo>
                  <a:pt x="108403" y="161169"/>
                  <a:pt x="113683" y="155889"/>
                  <a:pt x="113683" y="149376"/>
                </a:cubicBezTo>
                <a:close/>
                <a:moveTo>
                  <a:pt x="377371" y="211642"/>
                </a:moveTo>
                <a:lnTo>
                  <a:pt x="377371" y="264946"/>
                </a:lnTo>
                <a:cubicBezTo>
                  <a:pt x="377371" y="308972"/>
                  <a:pt x="343565" y="353471"/>
                  <a:pt x="295135" y="371868"/>
                </a:cubicBezTo>
                <a:cubicBezTo>
                  <a:pt x="288829" y="375088"/>
                  <a:pt x="281921" y="376962"/>
                  <a:pt x="274852" y="377371"/>
                </a:cubicBezTo>
                <a:cubicBezTo>
                  <a:pt x="267776" y="377004"/>
                  <a:pt x="260860" y="375127"/>
                  <a:pt x="254568" y="371868"/>
                </a:cubicBezTo>
                <a:cubicBezTo>
                  <a:pt x="208249" y="356005"/>
                  <a:pt x="176043" y="313808"/>
                  <a:pt x="172961" y="264946"/>
                </a:cubicBezTo>
                <a:lnTo>
                  <a:pt x="172961" y="211642"/>
                </a:lnTo>
                <a:cubicBezTo>
                  <a:pt x="172667" y="201715"/>
                  <a:pt x="178464" y="192615"/>
                  <a:pt x="187585" y="188685"/>
                </a:cubicBezTo>
                <a:cubicBezTo>
                  <a:pt x="215513" y="178319"/>
                  <a:pt x="245061" y="172995"/>
                  <a:pt x="274852" y="172961"/>
                </a:cubicBezTo>
                <a:cubicBezTo>
                  <a:pt x="304840" y="173068"/>
                  <a:pt x="334582" y="178388"/>
                  <a:pt x="362748" y="188685"/>
                </a:cubicBezTo>
                <a:cubicBezTo>
                  <a:pt x="371869" y="192615"/>
                  <a:pt x="377666" y="201715"/>
                  <a:pt x="377371" y="211642"/>
                </a:cubicBezTo>
                <a:close/>
                <a:moveTo>
                  <a:pt x="334131" y="259442"/>
                </a:moveTo>
                <a:cubicBezTo>
                  <a:pt x="334131" y="252929"/>
                  <a:pt x="328851" y="247650"/>
                  <a:pt x="322338" y="247650"/>
                </a:cubicBezTo>
                <a:lnTo>
                  <a:pt x="294821" y="247650"/>
                </a:lnTo>
                <a:cubicBezTo>
                  <a:pt x="290479" y="247650"/>
                  <a:pt x="286959" y="244130"/>
                  <a:pt x="286959" y="239788"/>
                </a:cubicBezTo>
                <a:lnTo>
                  <a:pt x="286959" y="212271"/>
                </a:lnTo>
                <a:cubicBezTo>
                  <a:pt x="286959" y="205758"/>
                  <a:pt x="281679" y="200478"/>
                  <a:pt x="275166" y="200478"/>
                </a:cubicBezTo>
                <a:cubicBezTo>
                  <a:pt x="268653" y="200478"/>
                  <a:pt x="263373" y="205758"/>
                  <a:pt x="263373" y="212271"/>
                </a:cubicBezTo>
                <a:lnTo>
                  <a:pt x="263373" y="239788"/>
                </a:lnTo>
                <a:cubicBezTo>
                  <a:pt x="263373" y="244130"/>
                  <a:pt x="259853" y="247650"/>
                  <a:pt x="255511" y="247650"/>
                </a:cubicBezTo>
                <a:lnTo>
                  <a:pt x="227995" y="247650"/>
                </a:lnTo>
                <a:cubicBezTo>
                  <a:pt x="221482" y="247650"/>
                  <a:pt x="216202" y="252929"/>
                  <a:pt x="216202" y="259442"/>
                </a:cubicBezTo>
                <a:cubicBezTo>
                  <a:pt x="216202" y="265955"/>
                  <a:pt x="221482" y="271235"/>
                  <a:pt x="227995" y="271235"/>
                </a:cubicBezTo>
                <a:lnTo>
                  <a:pt x="255511" y="271235"/>
                </a:lnTo>
                <a:cubicBezTo>
                  <a:pt x="259853" y="271235"/>
                  <a:pt x="263373" y="274755"/>
                  <a:pt x="263373" y="279097"/>
                </a:cubicBezTo>
                <a:lnTo>
                  <a:pt x="263373" y="306614"/>
                </a:lnTo>
                <a:cubicBezTo>
                  <a:pt x="263373" y="313127"/>
                  <a:pt x="268653" y="318407"/>
                  <a:pt x="275166" y="318407"/>
                </a:cubicBezTo>
                <a:cubicBezTo>
                  <a:pt x="281679" y="318407"/>
                  <a:pt x="286959" y="313127"/>
                  <a:pt x="286959" y="306614"/>
                </a:cubicBezTo>
                <a:lnTo>
                  <a:pt x="286959" y="279097"/>
                </a:lnTo>
                <a:cubicBezTo>
                  <a:pt x="286959" y="274755"/>
                  <a:pt x="290479" y="271235"/>
                  <a:pt x="294821" y="271235"/>
                </a:cubicBezTo>
                <a:lnTo>
                  <a:pt x="322338" y="271235"/>
                </a:lnTo>
                <a:cubicBezTo>
                  <a:pt x="328851" y="271235"/>
                  <a:pt x="334131" y="265955"/>
                  <a:pt x="334131" y="259442"/>
                </a:cubicBezTo>
                <a:close/>
              </a:path>
            </a:pathLst>
          </a:custGeom>
          <a:solidFill>
            <a:srgbClr val="3CC583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9" name="Rounded Rectangle 28"/>
          <p:cNvSpPr/>
          <p:nvPr/>
        </p:nvSpPr>
        <p:spPr>
          <a:xfrm>
            <a:off x="5029956" y="4168019"/>
            <a:ext cx="377371" cy="377371"/>
          </a:xfrm>
          <a:custGeom>
            <a:avLst/>
            <a:gdLst/>
            <a:ahLst/>
            <a:cxnLst/>
            <a:rect l="0" t="0" r="0" b="0"/>
            <a:pathLst>
              <a:path w="377371" h="377371">
                <a:moveTo>
                  <a:pt x="0" y="212271"/>
                </a:moveTo>
                <a:cubicBezTo>
                  <a:pt x="0" y="121089"/>
                  <a:pt x="73917" y="47171"/>
                  <a:pt x="165100" y="47171"/>
                </a:cubicBezTo>
                <a:cubicBezTo>
                  <a:pt x="169441" y="47171"/>
                  <a:pt x="172961" y="50691"/>
                  <a:pt x="172961" y="55033"/>
                </a:cubicBezTo>
                <a:lnTo>
                  <a:pt x="172961" y="196547"/>
                </a:lnTo>
                <a:cubicBezTo>
                  <a:pt x="172961" y="200889"/>
                  <a:pt x="176481" y="204409"/>
                  <a:pt x="180823" y="204409"/>
                </a:cubicBezTo>
                <a:lnTo>
                  <a:pt x="322338" y="204409"/>
                </a:lnTo>
                <a:cubicBezTo>
                  <a:pt x="326680" y="204409"/>
                  <a:pt x="330200" y="207929"/>
                  <a:pt x="330200" y="212271"/>
                </a:cubicBezTo>
                <a:cubicBezTo>
                  <a:pt x="330113" y="303417"/>
                  <a:pt x="256246" y="377284"/>
                  <a:pt x="165100" y="377371"/>
                </a:cubicBezTo>
                <a:cubicBezTo>
                  <a:pt x="73917" y="377371"/>
                  <a:pt x="0" y="303453"/>
                  <a:pt x="0" y="212271"/>
                </a:cubicBezTo>
                <a:close/>
                <a:moveTo>
                  <a:pt x="377371" y="165100"/>
                </a:moveTo>
                <a:cubicBezTo>
                  <a:pt x="377371" y="169441"/>
                  <a:pt x="373851" y="172961"/>
                  <a:pt x="369509" y="172961"/>
                </a:cubicBezTo>
                <a:lnTo>
                  <a:pt x="220133" y="172961"/>
                </a:lnTo>
                <a:cubicBezTo>
                  <a:pt x="211449" y="172961"/>
                  <a:pt x="204409" y="165922"/>
                  <a:pt x="204409" y="157238"/>
                </a:cubicBezTo>
                <a:lnTo>
                  <a:pt x="204409" y="7861"/>
                </a:lnTo>
                <a:cubicBezTo>
                  <a:pt x="204409" y="3519"/>
                  <a:pt x="207929" y="0"/>
                  <a:pt x="212271" y="0"/>
                </a:cubicBezTo>
                <a:cubicBezTo>
                  <a:pt x="303417" y="86"/>
                  <a:pt x="377284" y="73953"/>
                  <a:pt x="377371" y="165100"/>
                </a:cubicBezTo>
                <a:close/>
              </a:path>
            </a:pathLst>
          </a:custGeom>
          <a:solidFill>
            <a:srgbClr val="4E88E7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0" name="Rounded Rectangle 29"/>
          <p:cNvSpPr/>
          <p:nvPr/>
        </p:nvSpPr>
        <p:spPr>
          <a:xfrm>
            <a:off x="4463899" y="5205791"/>
            <a:ext cx="374324" cy="371837"/>
          </a:xfrm>
          <a:custGeom>
            <a:avLst/>
            <a:gdLst/>
            <a:ahLst/>
            <a:cxnLst/>
            <a:rect l="0" t="0" r="0" b="0"/>
            <a:pathLst>
              <a:path w="374324" h="371837">
                <a:moveTo>
                  <a:pt x="0" y="0"/>
                </a:moveTo>
                <a:moveTo>
                  <a:pt x="269348" y="129249"/>
                </a:moveTo>
                <a:lnTo>
                  <a:pt x="252209" y="133180"/>
                </a:lnTo>
                <a:cubicBezTo>
                  <a:pt x="245623" y="134431"/>
                  <a:pt x="238967" y="131368"/>
                  <a:pt x="235633" y="125552"/>
                </a:cubicBezTo>
                <a:cubicBezTo>
                  <a:pt x="232300" y="119735"/>
                  <a:pt x="233020" y="112444"/>
                  <a:pt x="237429" y="107393"/>
                </a:cubicBezTo>
                <a:lnTo>
                  <a:pt x="249379" y="94342"/>
                </a:lnTo>
                <a:cubicBezTo>
                  <a:pt x="253613" y="89956"/>
                  <a:pt x="253613" y="83005"/>
                  <a:pt x="249379" y="78619"/>
                </a:cubicBezTo>
                <a:lnTo>
                  <a:pt x="237429" y="65568"/>
                </a:lnTo>
                <a:cubicBezTo>
                  <a:pt x="233020" y="60517"/>
                  <a:pt x="232300" y="53226"/>
                  <a:pt x="235633" y="47409"/>
                </a:cubicBezTo>
                <a:cubicBezTo>
                  <a:pt x="238967" y="41593"/>
                  <a:pt x="245623" y="38530"/>
                  <a:pt x="252209" y="39781"/>
                </a:cubicBezTo>
                <a:lnTo>
                  <a:pt x="269348" y="43712"/>
                </a:lnTo>
                <a:cubicBezTo>
                  <a:pt x="275272" y="45137"/>
                  <a:pt x="281277" y="41686"/>
                  <a:pt x="283028" y="35850"/>
                </a:cubicBezTo>
                <a:lnTo>
                  <a:pt x="288689" y="18868"/>
                </a:lnTo>
                <a:cubicBezTo>
                  <a:pt x="290881" y="12535"/>
                  <a:pt x="296846" y="8287"/>
                  <a:pt x="303548" y="8287"/>
                </a:cubicBezTo>
                <a:cubicBezTo>
                  <a:pt x="310249" y="8287"/>
                  <a:pt x="316215" y="12535"/>
                  <a:pt x="318407" y="18868"/>
                </a:cubicBezTo>
                <a:lnTo>
                  <a:pt x="323596" y="35850"/>
                </a:lnTo>
                <a:cubicBezTo>
                  <a:pt x="325346" y="41686"/>
                  <a:pt x="331351" y="45137"/>
                  <a:pt x="337275" y="43712"/>
                </a:cubicBezTo>
                <a:lnTo>
                  <a:pt x="354414" y="39781"/>
                </a:lnTo>
                <a:cubicBezTo>
                  <a:pt x="361001" y="38530"/>
                  <a:pt x="367656" y="41593"/>
                  <a:pt x="370990" y="47409"/>
                </a:cubicBezTo>
                <a:cubicBezTo>
                  <a:pt x="374324" y="53226"/>
                  <a:pt x="373603" y="60517"/>
                  <a:pt x="369194" y="65568"/>
                </a:cubicBezTo>
                <a:lnTo>
                  <a:pt x="357244" y="78619"/>
                </a:lnTo>
                <a:cubicBezTo>
                  <a:pt x="353011" y="83005"/>
                  <a:pt x="353011" y="89956"/>
                  <a:pt x="357244" y="94342"/>
                </a:cubicBezTo>
                <a:lnTo>
                  <a:pt x="368723" y="107393"/>
                </a:lnTo>
                <a:cubicBezTo>
                  <a:pt x="373131" y="112444"/>
                  <a:pt x="373852" y="119735"/>
                  <a:pt x="370518" y="125552"/>
                </a:cubicBezTo>
                <a:cubicBezTo>
                  <a:pt x="367184" y="131368"/>
                  <a:pt x="360529" y="134431"/>
                  <a:pt x="353942" y="133180"/>
                </a:cubicBezTo>
                <a:lnTo>
                  <a:pt x="336803" y="129249"/>
                </a:lnTo>
                <a:cubicBezTo>
                  <a:pt x="330880" y="127824"/>
                  <a:pt x="324874" y="131275"/>
                  <a:pt x="323124" y="137111"/>
                </a:cubicBezTo>
                <a:lnTo>
                  <a:pt x="317935" y="154093"/>
                </a:lnTo>
                <a:cubicBezTo>
                  <a:pt x="315743" y="160426"/>
                  <a:pt x="309778" y="164674"/>
                  <a:pt x="303076" y="164674"/>
                </a:cubicBezTo>
                <a:cubicBezTo>
                  <a:pt x="296374" y="164674"/>
                  <a:pt x="290409" y="160426"/>
                  <a:pt x="288217" y="154093"/>
                </a:cubicBezTo>
                <a:lnTo>
                  <a:pt x="283028" y="137111"/>
                </a:lnTo>
                <a:cubicBezTo>
                  <a:pt x="281277" y="131275"/>
                  <a:pt x="275272" y="127824"/>
                  <a:pt x="269348" y="129249"/>
                </a:cubicBezTo>
                <a:close/>
                <a:moveTo>
                  <a:pt x="303626" y="63838"/>
                </a:moveTo>
                <a:cubicBezTo>
                  <a:pt x="291121" y="63838"/>
                  <a:pt x="280984" y="73975"/>
                  <a:pt x="280984" y="86480"/>
                </a:cubicBezTo>
                <a:cubicBezTo>
                  <a:pt x="280986" y="95681"/>
                  <a:pt x="286555" y="103965"/>
                  <a:pt x="295074" y="107441"/>
                </a:cubicBezTo>
                <a:cubicBezTo>
                  <a:pt x="303593" y="110916"/>
                  <a:pt x="313368" y="108890"/>
                  <a:pt x="319804" y="102317"/>
                </a:cubicBezTo>
                <a:cubicBezTo>
                  <a:pt x="326241" y="95743"/>
                  <a:pt x="328060" y="85928"/>
                  <a:pt x="324407" y="77484"/>
                </a:cubicBezTo>
                <a:cubicBezTo>
                  <a:pt x="320753" y="69040"/>
                  <a:pt x="312353" y="63646"/>
                  <a:pt x="303155" y="63838"/>
                </a:cubicBezTo>
                <a:close/>
                <a:moveTo>
                  <a:pt x="235857" y="234284"/>
                </a:moveTo>
                <a:cubicBezTo>
                  <a:pt x="233149" y="236672"/>
                  <a:pt x="231598" y="240108"/>
                  <a:pt x="231598" y="243719"/>
                </a:cubicBezTo>
                <a:cubicBezTo>
                  <a:pt x="231598" y="247329"/>
                  <a:pt x="233149" y="250765"/>
                  <a:pt x="235857" y="253153"/>
                </a:cubicBezTo>
                <a:lnTo>
                  <a:pt x="246549" y="263059"/>
                </a:lnTo>
                <a:cubicBezTo>
                  <a:pt x="255525" y="271071"/>
                  <a:pt x="258455" y="283883"/>
                  <a:pt x="253852" y="295000"/>
                </a:cubicBezTo>
                <a:cubicBezTo>
                  <a:pt x="249249" y="306117"/>
                  <a:pt x="238121" y="313109"/>
                  <a:pt x="226108" y="312432"/>
                </a:cubicBezTo>
                <a:lnTo>
                  <a:pt x="211485" y="311645"/>
                </a:lnTo>
                <a:cubicBezTo>
                  <a:pt x="207888" y="311434"/>
                  <a:pt x="204381" y="312814"/>
                  <a:pt x="201893" y="315419"/>
                </a:cubicBezTo>
                <a:cubicBezTo>
                  <a:pt x="199340" y="317942"/>
                  <a:pt x="197970" y="321425"/>
                  <a:pt x="198119" y="325011"/>
                </a:cubicBezTo>
                <a:lnTo>
                  <a:pt x="198119" y="339634"/>
                </a:lnTo>
                <a:cubicBezTo>
                  <a:pt x="198678" y="351591"/>
                  <a:pt x="191695" y="362619"/>
                  <a:pt x="180648" y="367228"/>
                </a:cubicBezTo>
                <a:cubicBezTo>
                  <a:pt x="169601" y="371837"/>
                  <a:pt x="156851" y="369041"/>
                  <a:pt x="148747" y="360232"/>
                </a:cubicBezTo>
                <a:lnTo>
                  <a:pt x="138841" y="349225"/>
                </a:lnTo>
                <a:cubicBezTo>
                  <a:pt x="136378" y="346649"/>
                  <a:pt x="132970" y="345192"/>
                  <a:pt x="129406" y="345192"/>
                </a:cubicBezTo>
                <a:cubicBezTo>
                  <a:pt x="125843" y="345192"/>
                  <a:pt x="122434" y="346649"/>
                  <a:pt x="119972" y="349225"/>
                </a:cubicBezTo>
                <a:lnTo>
                  <a:pt x="110066" y="360232"/>
                </a:lnTo>
                <a:cubicBezTo>
                  <a:pt x="104774" y="366034"/>
                  <a:pt x="97320" y="369391"/>
                  <a:pt x="89468" y="369509"/>
                </a:cubicBezTo>
                <a:cubicBezTo>
                  <a:pt x="85738" y="369540"/>
                  <a:pt x="82042" y="368791"/>
                  <a:pt x="78619" y="367308"/>
                </a:cubicBezTo>
                <a:cubicBezTo>
                  <a:pt x="67600" y="362773"/>
                  <a:pt x="60572" y="351855"/>
                  <a:pt x="61008" y="339948"/>
                </a:cubicBezTo>
                <a:lnTo>
                  <a:pt x="61794" y="325325"/>
                </a:lnTo>
                <a:cubicBezTo>
                  <a:pt x="61944" y="321739"/>
                  <a:pt x="60574" y="318256"/>
                  <a:pt x="58020" y="315734"/>
                </a:cubicBezTo>
                <a:cubicBezTo>
                  <a:pt x="55558" y="313091"/>
                  <a:pt x="52032" y="311703"/>
                  <a:pt x="48429" y="311960"/>
                </a:cubicBezTo>
                <a:lnTo>
                  <a:pt x="33806" y="312746"/>
                </a:lnTo>
                <a:cubicBezTo>
                  <a:pt x="21837" y="313295"/>
                  <a:pt x="10793" y="306330"/>
                  <a:pt x="6132" y="295293"/>
                </a:cubicBezTo>
                <a:cubicBezTo>
                  <a:pt x="1746" y="284328"/>
                  <a:pt x="4629" y="271792"/>
                  <a:pt x="13365" y="263845"/>
                </a:cubicBezTo>
                <a:lnTo>
                  <a:pt x="24214" y="253939"/>
                </a:lnTo>
                <a:cubicBezTo>
                  <a:pt x="26922" y="251551"/>
                  <a:pt x="28473" y="248115"/>
                  <a:pt x="28473" y="244505"/>
                </a:cubicBezTo>
                <a:cubicBezTo>
                  <a:pt x="28473" y="240895"/>
                  <a:pt x="26922" y="237458"/>
                  <a:pt x="24214" y="235070"/>
                </a:cubicBezTo>
                <a:lnTo>
                  <a:pt x="13365" y="225322"/>
                </a:lnTo>
                <a:cubicBezTo>
                  <a:pt x="4456" y="217259"/>
                  <a:pt x="1570" y="204470"/>
                  <a:pt x="6154" y="193363"/>
                </a:cubicBezTo>
                <a:cubicBezTo>
                  <a:pt x="10738" y="182256"/>
                  <a:pt x="21803" y="175224"/>
                  <a:pt x="33806" y="175792"/>
                </a:cubicBezTo>
                <a:lnTo>
                  <a:pt x="48429" y="175792"/>
                </a:lnTo>
                <a:cubicBezTo>
                  <a:pt x="52022" y="175982"/>
                  <a:pt x="55521" y="174605"/>
                  <a:pt x="58020" y="172018"/>
                </a:cubicBezTo>
                <a:cubicBezTo>
                  <a:pt x="60574" y="169495"/>
                  <a:pt x="61944" y="166013"/>
                  <a:pt x="61794" y="162426"/>
                </a:cubicBezTo>
                <a:lnTo>
                  <a:pt x="61008" y="147803"/>
                </a:lnTo>
                <a:cubicBezTo>
                  <a:pt x="60493" y="135940"/>
                  <a:pt x="67438" y="125017"/>
                  <a:pt x="78398" y="120450"/>
                </a:cubicBezTo>
                <a:cubicBezTo>
                  <a:pt x="89359" y="115883"/>
                  <a:pt x="102005" y="118643"/>
                  <a:pt x="110066" y="127362"/>
                </a:cubicBezTo>
                <a:lnTo>
                  <a:pt x="120287" y="138212"/>
                </a:lnTo>
                <a:cubicBezTo>
                  <a:pt x="122749" y="140788"/>
                  <a:pt x="126157" y="142245"/>
                  <a:pt x="129721" y="142245"/>
                </a:cubicBezTo>
                <a:cubicBezTo>
                  <a:pt x="133284" y="142245"/>
                  <a:pt x="136693" y="140788"/>
                  <a:pt x="139155" y="138212"/>
                </a:cubicBezTo>
                <a:lnTo>
                  <a:pt x="149061" y="127362"/>
                </a:lnTo>
                <a:cubicBezTo>
                  <a:pt x="157083" y="119119"/>
                  <a:pt x="169296" y="116550"/>
                  <a:pt x="179959" y="120864"/>
                </a:cubicBezTo>
                <a:cubicBezTo>
                  <a:pt x="190622" y="125177"/>
                  <a:pt x="197614" y="135515"/>
                  <a:pt x="197648" y="147017"/>
                </a:cubicBezTo>
                <a:lnTo>
                  <a:pt x="197648" y="161640"/>
                </a:lnTo>
                <a:cubicBezTo>
                  <a:pt x="197498" y="165226"/>
                  <a:pt x="198868" y="168709"/>
                  <a:pt x="201421" y="171232"/>
                </a:cubicBezTo>
                <a:cubicBezTo>
                  <a:pt x="203884" y="173875"/>
                  <a:pt x="207410" y="175262"/>
                  <a:pt x="211013" y="175005"/>
                </a:cubicBezTo>
                <a:lnTo>
                  <a:pt x="225636" y="175005"/>
                </a:lnTo>
                <a:cubicBezTo>
                  <a:pt x="237638" y="174438"/>
                  <a:pt x="248704" y="181470"/>
                  <a:pt x="253288" y="192577"/>
                </a:cubicBezTo>
                <a:cubicBezTo>
                  <a:pt x="257872" y="203684"/>
                  <a:pt x="254986" y="216473"/>
                  <a:pt x="246077" y="224535"/>
                </a:cubicBezTo>
                <a:close/>
                <a:moveTo>
                  <a:pt x="112739" y="224693"/>
                </a:moveTo>
                <a:cubicBezTo>
                  <a:pt x="110700" y="222423"/>
                  <a:pt x="109727" y="219391"/>
                  <a:pt x="110066" y="216359"/>
                </a:cubicBezTo>
                <a:cubicBezTo>
                  <a:pt x="110066" y="211013"/>
                  <a:pt x="113997" y="208340"/>
                  <a:pt x="121859" y="208340"/>
                </a:cubicBezTo>
                <a:lnTo>
                  <a:pt x="161169" y="208340"/>
                </a:lnTo>
                <a:cubicBezTo>
                  <a:pt x="167682" y="208340"/>
                  <a:pt x="172961" y="203060"/>
                  <a:pt x="172961" y="196547"/>
                </a:cubicBezTo>
                <a:cubicBezTo>
                  <a:pt x="172961" y="190034"/>
                  <a:pt x="167682" y="184754"/>
                  <a:pt x="161169" y="184754"/>
                </a:cubicBezTo>
                <a:lnTo>
                  <a:pt x="145445" y="184754"/>
                </a:lnTo>
                <a:cubicBezTo>
                  <a:pt x="143274" y="184754"/>
                  <a:pt x="141514" y="182994"/>
                  <a:pt x="141514" y="180823"/>
                </a:cubicBezTo>
                <a:lnTo>
                  <a:pt x="141514" y="172961"/>
                </a:lnTo>
                <a:cubicBezTo>
                  <a:pt x="141514" y="166448"/>
                  <a:pt x="136234" y="161169"/>
                  <a:pt x="129721" y="161169"/>
                </a:cubicBezTo>
                <a:cubicBezTo>
                  <a:pt x="123208" y="161169"/>
                  <a:pt x="117928" y="166448"/>
                  <a:pt x="117928" y="172961"/>
                </a:cubicBezTo>
                <a:lnTo>
                  <a:pt x="117928" y="180981"/>
                </a:lnTo>
                <a:cubicBezTo>
                  <a:pt x="117890" y="182905"/>
                  <a:pt x="116515" y="184542"/>
                  <a:pt x="114626" y="184912"/>
                </a:cubicBezTo>
                <a:cubicBezTo>
                  <a:pt x="98559" y="186608"/>
                  <a:pt x="86391" y="200203"/>
                  <a:pt x="86480" y="216359"/>
                </a:cubicBezTo>
                <a:cubicBezTo>
                  <a:pt x="85505" y="229224"/>
                  <a:pt x="92487" y="241380"/>
                  <a:pt x="104091" y="247021"/>
                </a:cubicBezTo>
                <a:lnTo>
                  <a:pt x="146703" y="262744"/>
                </a:lnTo>
                <a:cubicBezTo>
                  <a:pt x="148707" y="265033"/>
                  <a:pt x="149675" y="268050"/>
                  <a:pt x="149376" y="271078"/>
                </a:cubicBezTo>
                <a:cubicBezTo>
                  <a:pt x="149376" y="276424"/>
                  <a:pt x="145445" y="279097"/>
                  <a:pt x="137583" y="279097"/>
                </a:cubicBezTo>
                <a:lnTo>
                  <a:pt x="98273" y="279097"/>
                </a:lnTo>
                <a:cubicBezTo>
                  <a:pt x="91760" y="279097"/>
                  <a:pt x="86480" y="284377"/>
                  <a:pt x="86480" y="290890"/>
                </a:cubicBezTo>
                <a:cubicBezTo>
                  <a:pt x="86480" y="297403"/>
                  <a:pt x="91760" y="302683"/>
                  <a:pt x="98273" y="302683"/>
                </a:cubicBezTo>
                <a:lnTo>
                  <a:pt x="113997" y="302683"/>
                </a:lnTo>
                <a:cubicBezTo>
                  <a:pt x="116168" y="302683"/>
                  <a:pt x="117928" y="304443"/>
                  <a:pt x="117928" y="306614"/>
                </a:cubicBezTo>
                <a:lnTo>
                  <a:pt x="117928" y="314476"/>
                </a:lnTo>
                <a:cubicBezTo>
                  <a:pt x="117928" y="320989"/>
                  <a:pt x="123208" y="326269"/>
                  <a:pt x="129721" y="326269"/>
                </a:cubicBezTo>
                <a:cubicBezTo>
                  <a:pt x="136234" y="326269"/>
                  <a:pt x="141514" y="320989"/>
                  <a:pt x="141514" y="314476"/>
                </a:cubicBezTo>
                <a:lnTo>
                  <a:pt x="141514" y="306457"/>
                </a:lnTo>
                <a:cubicBezTo>
                  <a:pt x="141552" y="304532"/>
                  <a:pt x="142927" y="302895"/>
                  <a:pt x="144816" y="302526"/>
                </a:cubicBezTo>
                <a:cubicBezTo>
                  <a:pt x="160883" y="300829"/>
                  <a:pt x="173051" y="287234"/>
                  <a:pt x="172961" y="271078"/>
                </a:cubicBezTo>
                <a:cubicBezTo>
                  <a:pt x="174004" y="258157"/>
                  <a:pt x="167012" y="245921"/>
                  <a:pt x="155351" y="240259"/>
                </a:cubicBezTo>
                <a:lnTo>
                  <a:pt x="112739" y="224536"/>
                </a:lnTo>
                <a:close/>
              </a:path>
            </a:pathLst>
          </a:custGeom>
          <a:solidFill>
            <a:srgbClr val="E0CB15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1" name="TextBox 30"/>
          <p:cNvSpPr txBox="1"/>
          <p:nvPr/>
        </p:nvSpPr>
        <p:spPr>
          <a:xfrm>
            <a:off x="3154813" y="1019326"/>
            <a:ext cx="2500085" cy="2751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500" b="1">
                <a:solidFill>
                  <a:srgbClr val="484848"/>
                </a:solidFill>
                <a:latin typeface="Shantell Sans"/>
              </a:rPr>
              <a:t>Investor Profile Collection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40022" y="1833033"/>
            <a:ext cx="1167492" cy="2311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>
                <a:solidFill>
                  <a:srgbClr val="92BD39"/>
                </a:solidFill>
                <a:latin typeface="Shantell Sans"/>
              </a:rPr>
              <a:t>Investor Profile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40022" y="2112131"/>
            <a:ext cx="1297214" cy="330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900" b="0">
                <a:solidFill>
                  <a:srgbClr val="484848"/>
                </a:solidFill>
                <a:latin typeface="Shantell Sans"/>
              </a:rPr>
              <a:t>Central to investment
strategy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06080" y="2996595"/>
            <a:ext cx="1155700" cy="2311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>
                <a:solidFill>
                  <a:srgbClr val="3CC583"/>
                </a:solidFill>
                <a:latin typeface="Shantell Sans"/>
              </a:rPr>
              <a:t>Risk Tolerance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06080" y="3275693"/>
            <a:ext cx="1462314" cy="330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900" b="0">
                <a:solidFill>
                  <a:srgbClr val="484848"/>
                </a:solidFill>
                <a:latin typeface="Shantell Sans"/>
              </a:rPr>
              <a:t>Acceptance of potential
losses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06080" y="4160157"/>
            <a:ext cx="1379764" cy="2311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>
                <a:solidFill>
                  <a:srgbClr val="4E88E7"/>
                </a:solidFill>
                <a:latin typeface="Shantell Sans"/>
              </a:rPr>
              <a:t>Return Objectives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06080" y="4462841"/>
            <a:ext cx="1804307" cy="1651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900" b="0">
                <a:solidFill>
                  <a:srgbClr val="484848"/>
                </a:solidFill>
                <a:latin typeface="Shantell Sans"/>
              </a:rPr>
              <a:t>Desired investment outcomes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40022" y="5229376"/>
            <a:ext cx="1214664" cy="2311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>
                <a:solidFill>
                  <a:srgbClr val="E0CB15"/>
                </a:solidFill>
                <a:latin typeface="Shantell Sans"/>
              </a:rPr>
              <a:t>Liquidity Needs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40022" y="5508474"/>
            <a:ext cx="1320800" cy="330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900" b="0">
                <a:solidFill>
                  <a:srgbClr val="484848"/>
                </a:solidFill>
                <a:latin typeface="Shantell Sans"/>
              </a:rPr>
              <a:t>Access to funds when
needed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30002" y="1622745"/>
            <a:ext cx="872455" cy="4253218"/>
            <a:chOff x="2726422" y="1199625"/>
            <a:chExt cx="872455" cy="4253218"/>
          </a:xfrm>
        </p:grpSpPr>
        <p:sp>
          <p:nvSpPr>
            <p:cNvPr id="2" name="Rounded Rectangle 1"/>
            <p:cNvSpPr/>
            <p:nvPr/>
          </p:nvSpPr>
          <p:spPr>
            <a:xfrm>
              <a:off x="2726422" y="1199625"/>
              <a:ext cx="872455" cy="4253218"/>
            </a:xfrm>
            <a:custGeom>
              <a:avLst/>
              <a:gdLst/>
              <a:ahLst/>
              <a:cxnLst/>
              <a:rect l="0" t="0" r="0" b="0"/>
              <a:pathLst>
                <a:path w="872455" h="4253218">
                  <a:moveTo>
                    <a:pt x="753780" y="2126609"/>
                  </a:moveTo>
                  <a:cubicBezTo>
                    <a:pt x="753780" y="955011"/>
                    <a:pt x="643210" y="110"/>
                    <a:pt x="506810" y="0"/>
                  </a:cubicBezTo>
                  <a:cubicBezTo>
                    <a:pt x="643024" y="0"/>
                    <a:pt x="872455" y="952112"/>
                    <a:pt x="872455" y="2126609"/>
                  </a:cubicBezTo>
                  <a:cubicBezTo>
                    <a:pt x="872455" y="3301106"/>
                    <a:pt x="643024" y="4253218"/>
                    <a:pt x="506810" y="4253218"/>
                  </a:cubicBezTo>
                  <a:cubicBezTo>
                    <a:pt x="643210" y="4253109"/>
                    <a:pt x="753780" y="3298207"/>
                    <a:pt x="753780" y="2126609"/>
                  </a:cubicBezTo>
                  <a:close/>
                  <a:moveTo>
                    <a:pt x="506804" y="4253218"/>
                  </a:moveTo>
                  <a:cubicBezTo>
                    <a:pt x="643204" y="4253109"/>
                    <a:pt x="753774" y="3298207"/>
                    <a:pt x="753774" y="2126609"/>
                  </a:cubicBezTo>
                  <a:cubicBezTo>
                    <a:pt x="753774" y="955011"/>
                    <a:pt x="643204" y="110"/>
                    <a:pt x="506804" y="0"/>
                  </a:cubicBezTo>
                  <a:lnTo>
                    <a:pt x="381311" y="0"/>
                  </a:lnTo>
                  <a:cubicBezTo>
                    <a:pt x="509483" y="76289"/>
                    <a:pt x="610712" y="1002078"/>
                    <a:pt x="610712" y="2126609"/>
                  </a:cubicBezTo>
                  <a:cubicBezTo>
                    <a:pt x="610712" y="3251140"/>
                    <a:pt x="503321" y="4176923"/>
                    <a:pt x="375149" y="4253218"/>
                  </a:cubicBezTo>
                  <a:close/>
                  <a:moveTo>
                    <a:pt x="610718" y="2126609"/>
                  </a:moveTo>
                  <a:cubicBezTo>
                    <a:pt x="610718" y="3251140"/>
                    <a:pt x="503327" y="4176923"/>
                    <a:pt x="375155" y="4253218"/>
                  </a:cubicBezTo>
                  <a:lnTo>
                    <a:pt x="364081" y="4253218"/>
                  </a:lnTo>
                  <a:cubicBezTo>
                    <a:pt x="227868" y="4253218"/>
                    <a:pt x="0" y="3301106"/>
                    <a:pt x="0" y="2126609"/>
                  </a:cubicBezTo>
                  <a:cubicBezTo>
                    <a:pt x="0" y="952112"/>
                    <a:pt x="227868" y="0"/>
                    <a:pt x="364081" y="0"/>
                  </a:cubicBezTo>
                  <a:cubicBezTo>
                    <a:pt x="369876" y="0"/>
                    <a:pt x="381318" y="0"/>
                    <a:pt x="381318" y="0"/>
                  </a:cubicBezTo>
                  <a:cubicBezTo>
                    <a:pt x="509490" y="76289"/>
                    <a:pt x="610718" y="1002078"/>
                    <a:pt x="610718" y="2126609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726422" y="1199625"/>
              <a:ext cx="872455" cy="4253218"/>
            </a:xfrm>
            <a:custGeom>
              <a:avLst/>
              <a:gdLst/>
              <a:ahLst/>
              <a:cxnLst/>
              <a:rect l="0" t="0" r="0" b="0"/>
              <a:pathLst>
                <a:path w="872455" h="4253218">
                  <a:moveTo>
                    <a:pt x="753780" y="2126609"/>
                  </a:moveTo>
                  <a:cubicBezTo>
                    <a:pt x="753780" y="955007"/>
                    <a:pt x="643210" y="110"/>
                    <a:pt x="506810" y="0"/>
                  </a:cubicBezTo>
                  <a:cubicBezTo>
                    <a:pt x="643024" y="0"/>
                    <a:pt x="872455" y="952115"/>
                    <a:pt x="872455" y="2126609"/>
                  </a:cubicBezTo>
                  <a:cubicBezTo>
                    <a:pt x="872455" y="3301103"/>
                    <a:pt x="643024" y="4253218"/>
                    <a:pt x="506810" y="4253218"/>
                  </a:cubicBezTo>
                  <a:cubicBezTo>
                    <a:pt x="643210" y="4253107"/>
                    <a:pt x="753780" y="3298211"/>
                    <a:pt x="753780" y="2126609"/>
                  </a:cubicBezTo>
                  <a:close/>
                  <a:moveTo>
                    <a:pt x="506804" y="4253218"/>
                  </a:moveTo>
                  <a:cubicBezTo>
                    <a:pt x="643204" y="4253107"/>
                    <a:pt x="753774" y="3298211"/>
                    <a:pt x="753774" y="2126609"/>
                  </a:cubicBezTo>
                  <a:cubicBezTo>
                    <a:pt x="753774" y="955007"/>
                    <a:pt x="643204" y="110"/>
                    <a:pt x="506804" y="0"/>
                  </a:cubicBezTo>
                  <a:lnTo>
                    <a:pt x="381311" y="0"/>
                  </a:lnTo>
                  <a:cubicBezTo>
                    <a:pt x="509483" y="76289"/>
                    <a:pt x="610712" y="1002074"/>
                    <a:pt x="610712" y="2126609"/>
                  </a:cubicBezTo>
                  <a:cubicBezTo>
                    <a:pt x="610712" y="3251144"/>
                    <a:pt x="503321" y="4176928"/>
                    <a:pt x="375149" y="4253218"/>
                  </a:cubicBezTo>
                  <a:close/>
                  <a:moveTo>
                    <a:pt x="610718" y="2126609"/>
                  </a:moveTo>
                  <a:cubicBezTo>
                    <a:pt x="610718" y="3251144"/>
                    <a:pt x="503327" y="4176928"/>
                    <a:pt x="375155" y="4253218"/>
                  </a:cubicBezTo>
                  <a:lnTo>
                    <a:pt x="364081" y="4253218"/>
                  </a:lnTo>
                  <a:cubicBezTo>
                    <a:pt x="227868" y="4253218"/>
                    <a:pt x="0" y="3301103"/>
                    <a:pt x="0" y="2126609"/>
                  </a:cubicBezTo>
                  <a:cubicBezTo>
                    <a:pt x="0" y="952115"/>
                    <a:pt x="227868" y="0"/>
                    <a:pt x="364081" y="0"/>
                  </a:cubicBezTo>
                  <a:cubicBezTo>
                    <a:pt x="369876" y="0"/>
                    <a:pt x="381318" y="0"/>
                    <a:pt x="381318" y="0"/>
                  </a:cubicBezTo>
                  <a:cubicBezTo>
                    <a:pt x="509490" y="76289"/>
                    <a:pt x="610718" y="1002074"/>
                    <a:pt x="610718" y="2126609"/>
                  </a:cubicBezTo>
                  <a:close/>
                </a:path>
              </a:pathLst>
            </a:custGeom>
            <a:noFill/>
            <a:ln w="1363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65886" y="3422184"/>
            <a:ext cx="654341" cy="654341"/>
            <a:chOff x="4262306" y="2999064"/>
            <a:chExt cx="654341" cy="654341"/>
          </a:xfrm>
        </p:grpSpPr>
        <p:sp>
          <p:nvSpPr>
            <p:cNvPr id="5" name="Rounded Rectangle 4"/>
            <p:cNvSpPr/>
            <p:nvPr/>
          </p:nvSpPr>
          <p:spPr>
            <a:xfrm>
              <a:off x="4262306" y="2999064"/>
              <a:ext cx="654341" cy="654341"/>
            </a:xfrm>
            <a:custGeom>
              <a:avLst/>
              <a:gdLst/>
              <a:ahLst/>
              <a:cxnLst/>
              <a:rect l="0" t="0" r="0" b="0"/>
              <a:pathLst>
                <a:path w="654341" h="654341">
                  <a:moveTo>
                    <a:pt x="0" y="327170"/>
                  </a:moveTo>
                  <a:cubicBezTo>
                    <a:pt x="0" y="146479"/>
                    <a:pt x="146479" y="0"/>
                    <a:pt x="327170" y="0"/>
                  </a:cubicBezTo>
                  <a:cubicBezTo>
                    <a:pt x="507861" y="0"/>
                    <a:pt x="654341" y="146479"/>
                    <a:pt x="654341" y="327170"/>
                  </a:cubicBezTo>
                  <a:cubicBezTo>
                    <a:pt x="654341" y="507861"/>
                    <a:pt x="507861" y="654341"/>
                    <a:pt x="327170" y="654341"/>
                  </a:cubicBezTo>
                  <a:cubicBezTo>
                    <a:pt x="146479" y="654341"/>
                    <a:pt x="0" y="507861"/>
                    <a:pt x="0" y="32717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262306" y="2999064"/>
              <a:ext cx="654341" cy="654341"/>
            </a:xfrm>
            <a:custGeom>
              <a:avLst/>
              <a:gdLst/>
              <a:ahLst/>
              <a:cxnLst/>
              <a:rect l="0" t="0" r="0" b="0"/>
              <a:pathLst>
                <a:path w="654341" h="654341">
                  <a:moveTo>
                    <a:pt x="0" y="327170"/>
                  </a:moveTo>
                  <a:cubicBezTo>
                    <a:pt x="0" y="146479"/>
                    <a:pt x="146479" y="0"/>
                    <a:pt x="327170" y="0"/>
                  </a:cubicBezTo>
                  <a:cubicBezTo>
                    <a:pt x="507861" y="0"/>
                    <a:pt x="654341" y="146479"/>
                    <a:pt x="654341" y="327170"/>
                  </a:cubicBezTo>
                  <a:cubicBezTo>
                    <a:pt x="654341" y="507861"/>
                    <a:pt x="507861" y="654341"/>
                    <a:pt x="327170" y="654341"/>
                  </a:cubicBezTo>
                  <a:cubicBezTo>
                    <a:pt x="146479" y="654341"/>
                    <a:pt x="0" y="507861"/>
                    <a:pt x="0" y="327170"/>
                  </a:cubicBezTo>
                </a:path>
              </a:pathLst>
            </a:custGeom>
            <a:noFill/>
            <a:ln w="1363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366603" y="4141232"/>
            <a:ext cx="2396525" cy="1516617"/>
            <a:chOff x="1963023" y="3718112"/>
            <a:chExt cx="2396525" cy="1516617"/>
          </a:xfrm>
        </p:grpSpPr>
        <p:sp>
          <p:nvSpPr>
            <p:cNvPr id="8" name="Rounded Rectangle 7"/>
            <p:cNvSpPr/>
            <p:nvPr/>
          </p:nvSpPr>
          <p:spPr>
            <a:xfrm>
              <a:off x="1963023" y="3721747"/>
              <a:ext cx="2387436" cy="1512982"/>
            </a:xfrm>
            <a:custGeom>
              <a:avLst/>
              <a:gdLst/>
              <a:ahLst/>
              <a:cxnLst/>
              <a:rect l="0" t="0" r="0" b="0"/>
              <a:pathLst>
                <a:path w="2387436" h="1512982">
                  <a:moveTo>
                    <a:pt x="2387436" y="0"/>
                  </a:moveTo>
                  <a:lnTo>
                    <a:pt x="1090568" y="1512982"/>
                  </a:lnTo>
                  <a:lnTo>
                    <a:pt x="0" y="1512982"/>
                  </a:lnTo>
                </a:path>
              </a:pathLst>
            </a:custGeom>
            <a:noFill/>
            <a:ln w="13632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270485" y="3718112"/>
              <a:ext cx="89063" cy="83610"/>
            </a:xfrm>
            <a:custGeom>
              <a:avLst/>
              <a:gdLst/>
              <a:ahLst/>
              <a:cxnLst/>
              <a:rect l="0" t="0" r="0" b="0"/>
              <a:pathLst>
                <a:path w="89063" h="83610">
                  <a:moveTo>
                    <a:pt x="0" y="6361"/>
                  </a:moveTo>
                  <a:lnTo>
                    <a:pt x="82701" y="0"/>
                  </a:lnTo>
                  <a:lnTo>
                    <a:pt x="89063" y="83610"/>
                  </a:lnTo>
                </a:path>
              </a:pathLst>
            </a:custGeom>
            <a:noFill/>
            <a:ln w="13632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21319" y="5385208"/>
            <a:ext cx="545284" cy="545284"/>
            <a:chOff x="1417739" y="4962088"/>
            <a:chExt cx="545284" cy="545284"/>
          </a:xfrm>
        </p:grpSpPr>
        <p:sp>
          <p:nvSpPr>
            <p:cNvPr id="11" name="Rounded Rectangle 10"/>
            <p:cNvSpPr/>
            <p:nvPr/>
          </p:nvSpPr>
          <p:spPr>
            <a:xfrm>
              <a:off x="1417739" y="4962088"/>
              <a:ext cx="545284" cy="545284"/>
            </a:xfrm>
            <a:custGeom>
              <a:avLst/>
              <a:gdLst/>
              <a:ahLst/>
              <a:cxnLst/>
              <a:rect l="0" t="0" r="0" b="0"/>
              <a:pathLst>
                <a:path w="545284" h="545284">
                  <a:moveTo>
                    <a:pt x="0" y="272642"/>
                  </a:moveTo>
                  <a:cubicBezTo>
                    <a:pt x="0" y="122066"/>
                    <a:pt x="122066" y="0"/>
                    <a:pt x="272642" y="0"/>
                  </a:cubicBezTo>
                  <a:cubicBezTo>
                    <a:pt x="423218" y="0"/>
                    <a:pt x="545284" y="122066"/>
                    <a:pt x="545284" y="272642"/>
                  </a:cubicBezTo>
                  <a:cubicBezTo>
                    <a:pt x="545284" y="423218"/>
                    <a:pt x="423218" y="545284"/>
                    <a:pt x="272642" y="545284"/>
                  </a:cubicBezTo>
                  <a:cubicBezTo>
                    <a:pt x="122066" y="545284"/>
                    <a:pt x="0" y="423218"/>
                    <a:pt x="0" y="272642"/>
                  </a:cubicBezTo>
                </a:path>
              </a:pathLst>
            </a:custGeom>
            <a:solidFill>
              <a:srgbClr val="FFD7E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417739" y="4962088"/>
              <a:ext cx="545284" cy="545284"/>
            </a:xfrm>
            <a:custGeom>
              <a:avLst/>
              <a:gdLst/>
              <a:ahLst/>
              <a:cxnLst/>
              <a:rect l="0" t="0" r="0" b="0"/>
              <a:pathLst>
                <a:path w="545284" h="545284">
                  <a:moveTo>
                    <a:pt x="0" y="272642"/>
                  </a:moveTo>
                  <a:cubicBezTo>
                    <a:pt x="0" y="122066"/>
                    <a:pt x="122066" y="0"/>
                    <a:pt x="272642" y="0"/>
                  </a:cubicBezTo>
                  <a:cubicBezTo>
                    <a:pt x="423218" y="0"/>
                    <a:pt x="545284" y="122066"/>
                    <a:pt x="545284" y="272642"/>
                  </a:cubicBezTo>
                  <a:cubicBezTo>
                    <a:pt x="545284" y="423218"/>
                    <a:pt x="423218" y="545284"/>
                    <a:pt x="272642" y="545284"/>
                  </a:cubicBezTo>
                  <a:cubicBezTo>
                    <a:pt x="122066" y="545284"/>
                    <a:pt x="0" y="423218"/>
                    <a:pt x="0" y="272642"/>
                  </a:cubicBezTo>
                </a:path>
              </a:pathLst>
            </a:custGeom>
            <a:noFill/>
            <a:ln w="1363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66603" y="4001185"/>
            <a:ext cx="2252024" cy="893266"/>
            <a:chOff x="1963023" y="3578065"/>
            <a:chExt cx="2252024" cy="893266"/>
          </a:xfrm>
        </p:grpSpPr>
        <p:sp>
          <p:nvSpPr>
            <p:cNvPr id="14" name="Rounded Rectangle 13"/>
            <p:cNvSpPr/>
            <p:nvPr/>
          </p:nvSpPr>
          <p:spPr>
            <a:xfrm>
              <a:off x="1963023" y="3591697"/>
              <a:ext cx="2248480" cy="879634"/>
            </a:xfrm>
            <a:custGeom>
              <a:avLst/>
              <a:gdLst/>
              <a:ahLst/>
              <a:cxnLst/>
              <a:rect l="0" t="0" r="0" b="0"/>
              <a:pathLst>
                <a:path w="2248480" h="879634">
                  <a:moveTo>
                    <a:pt x="2248480" y="0"/>
                  </a:moveTo>
                  <a:lnTo>
                    <a:pt x="1090568" y="879634"/>
                  </a:lnTo>
                  <a:lnTo>
                    <a:pt x="0" y="879634"/>
                  </a:lnTo>
                </a:path>
              </a:pathLst>
            </a:custGeom>
            <a:noFill/>
            <a:ln w="13632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132346" y="3578065"/>
              <a:ext cx="82701" cy="93607"/>
            </a:xfrm>
            <a:custGeom>
              <a:avLst/>
              <a:gdLst/>
              <a:ahLst/>
              <a:cxnLst/>
              <a:rect l="0" t="0" r="0" b="0"/>
              <a:pathLst>
                <a:path w="82701" h="93607">
                  <a:moveTo>
                    <a:pt x="0" y="0"/>
                  </a:moveTo>
                  <a:lnTo>
                    <a:pt x="82701" y="10905"/>
                  </a:lnTo>
                  <a:lnTo>
                    <a:pt x="71795" y="93607"/>
                  </a:lnTo>
                </a:path>
              </a:pathLst>
            </a:custGeom>
            <a:noFill/>
            <a:ln w="13632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21319" y="4621809"/>
            <a:ext cx="545284" cy="545284"/>
            <a:chOff x="1417739" y="4198689"/>
            <a:chExt cx="545284" cy="545284"/>
          </a:xfrm>
        </p:grpSpPr>
        <p:sp>
          <p:nvSpPr>
            <p:cNvPr id="17" name="Rounded Rectangle 16"/>
            <p:cNvSpPr/>
            <p:nvPr/>
          </p:nvSpPr>
          <p:spPr>
            <a:xfrm>
              <a:off x="1417739" y="4198689"/>
              <a:ext cx="545284" cy="545284"/>
            </a:xfrm>
            <a:custGeom>
              <a:avLst/>
              <a:gdLst/>
              <a:ahLst/>
              <a:cxnLst/>
              <a:rect l="0" t="0" r="0" b="0"/>
              <a:pathLst>
                <a:path w="545284" h="545284">
                  <a:moveTo>
                    <a:pt x="0" y="272642"/>
                  </a:moveTo>
                  <a:cubicBezTo>
                    <a:pt x="0" y="122066"/>
                    <a:pt x="122066" y="0"/>
                    <a:pt x="272642" y="0"/>
                  </a:cubicBezTo>
                  <a:cubicBezTo>
                    <a:pt x="423218" y="0"/>
                    <a:pt x="545284" y="122066"/>
                    <a:pt x="545284" y="272642"/>
                  </a:cubicBezTo>
                  <a:cubicBezTo>
                    <a:pt x="545284" y="423218"/>
                    <a:pt x="423218" y="545284"/>
                    <a:pt x="272642" y="545284"/>
                  </a:cubicBezTo>
                  <a:cubicBezTo>
                    <a:pt x="122066" y="545284"/>
                    <a:pt x="0" y="423218"/>
                    <a:pt x="0" y="272642"/>
                  </a:cubicBezTo>
                </a:path>
              </a:pathLst>
            </a:custGeom>
            <a:solidFill>
              <a:srgbClr val="FFD9D8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417739" y="4198689"/>
              <a:ext cx="545284" cy="545284"/>
            </a:xfrm>
            <a:custGeom>
              <a:avLst/>
              <a:gdLst/>
              <a:ahLst/>
              <a:cxnLst/>
              <a:rect l="0" t="0" r="0" b="0"/>
              <a:pathLst>
                <a:path w="545284" h="545284">
                  <a:moveTo>
                    <a:pt x="0" y="272642"/>
                  </a:moveTo>
                  <a:cubicBezTo>
                    <a:pt x="0" y="122066"/>
                    <a:pt x="122066" y="0"/>
                    <a:pt x="272642" y="0"/>
                  </a:cubicBezTo>
                  <a:cubicBezTo>
                    <a:pt x="423218" y="0"/>
                    <a:pt x="545284" y="122066"/>
                    <a:pt x="545284" y="272642"/>
                  </a:cubicBezTo>
                  <a:cubicBezTo>
                    <a:pt x="545284" y="423218"/>
                    <a:pt x="423218" y="545284"/>
                    <a:pt x="272642" y="545284"/>
                  </a:cubicBezTo>
                  <a:cubicBezTo>
                    <a:pt x="122066" y="545284"/>
                    <a:pt x="0" y="423218"/>
                    <a:pt x="0" y="272642"/>
                  </a:cubicBezTo>
                </a:path>
              </a:pathLst>
            </a:custGeom>
            <a:noFill/>
            <a:ln w="1363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66603" y="3801245"/>
            <a:ext cx="2185681" cy="329806"/>
            <a:chOff x="1963023" y="3378125"/>
            <a:chExt cx="2185681" cy="329806"/>
          </a:xfrm>
        </p:grpSpPr>
        <p:sp>
          <p:nvSpPr>
            <p:cNvPr id="20" name="Rounded Rectangle 19"/>
            <p:cNvSpPr/>
            <p:nvPr/>
          </p:nvSpPr>
          <p:spPr>
            <a:xfrm>
              <a:off x="1963023" y="3421748"/>
              <a:ext cx="2181773" cy="286183"/>
            </a:xfrm>
            <a:custGeom>
              <a:avLst/>
              <a:gdLst/>
              <a:ahLst/>
              <a:cxnLst/>
              <a:rect l="0" t="0" r="0" b="0"/>
              <a:pathLst>
                <a:path w="2181773" h="286183">
                  <a:moveTo>
                    <a:pt x="2181773" y="0"/>
                  </a:moveTo>
                  <a:lnTo>
                    <a:pt x="1090568" y="286183"/>
                  </a:lnTo>
                  <a:lnTo>
                    <a:pt x="0" y="286183"/>
                  </a:lnTo>
                </a:path>
              </a:pathLst>
            </a:custGeom>
            <a:noFill/>
            <a:ln w="13632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076909" y="3378125"/>
              <a:ext cx="71795" cy="114509"/>
            </a:xfrm>
            <a:custGeom>
              <a:avLst/>
              <a:gdLst/>
              <a:ahLst/>
              <a:cxnLst/>
              <a:rect l="0" t="0" r="0" b="0"/>
              <a:pathLst>
                <a:path w="71795" h="114509">
                  <a:moveTo>
                    <a:pt x="0" y="0"/>
                  </a:moveTo>
                  <a:lnTo>
                    <a:pt x="71795" y="42713"/>
                  </a:lnTo>
                  <a:lnTo>
                    <a:pt x="29990" y="114509"/>
                  </a:lnTo>
                </a:path>
              </a:pathLst>
            </a:custGeom>
            <a:noFill/>
            <a:ln w="13632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821319" y="3858411"/>
            <a:ext cx="545284" cy="545284"/>
            <a:chOff x="1417739" y="3435291"/>
            <a:chExt cx="545284" cy="545284"/>
          </a:xfrm>
        </p:grpSpPr>
        <p:sp>
          <p:nvSpPr>
            <p:cNvPr id="23" name="Rounded Rectangle 22"/>
            <p:cNvSpPr/>
            <p:nvPr/>
          </p:nvSpPr>
          <p:spPr>
            <a:xfrm>
              <a:off x="1417739" y="3435291"/>
              <a:ext cx="545284" cy="545284"/>
            </a:xfrm>
            <a:custGeom>
              <a:avLst/>
              <a:gdLst/>
              <a:ahLst/>
              <a:cxnLst/>
              <a:rect l="0" t="0" r="0" b="0"/>
              <a:pathLst>
                <a:path w="545284" h="545284">
                  <a:moveTo>
                    <a:pt x="0" y="272642"/>
                  </a:moveTo>
                  <a:cubicBezTo>
                    <a:pt x="0" y="122066"/>
                    <a:pt x="122066" y="0"/>
                    <a:pt x="272642" y="0"/>
                  </a:cubicBezTo>
                  <a:cubicBezTo>
                    <a:pt x="423218" y="0"/>
                    <a:pt x="545284" y="122066"/>
                    <a:pt x="545284" y="272642"/>
                  </a:cubicBezTo>
                  <a:cubicBezTo>
                    <a:pt x="545284" y="423218"/>
                    <a:pt x="423218" y="545284"/>
                    <a:pt x="272642" y="545284"/>
                  </a:cubicBezTo>
                  <a:cubicBezTo>
                    <a:pt x="122066" y="545284"/>
                    <a:pt x="0" y="423218"/>
                    <a:pt x="0" y="272642"/>
                  </a:cubicBezTo>
                </a:path>
              </a:pathLst>
            </a:custGeom>
            <a:solidFill>
              <a:srgbClr val="FFE4CB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417739" y="3435291"/>
              <a:ext cx="545284" cy="545284"/>
            </a:xfrm>
            <a:custGeom>
              <a:avLst/>
              <a:gdLst/>
              <a:ahLst/>
              <a:cxnLst/>
              <a:rect l="0" t="0" r="0" b="0"/>
              <a:pathLst>
                <a:path w="545284" h="545284">
                  <a:moveTo>
                    <a:pt x="0" y="272642"/>
                  </a:moveTo>
                  <a:cubicBezTo>
                    <a:pt x="0" y="122066"/>
                    <a:pt x="122066" y="0"/>
                    <a:pt x="272642" y="0"/>
                  </a:cubicBezTo>
                  <a:cubicBezTo>
                    <a:pt x="423218" y="0"/>
                    <a:pt x="545284" y="122066"/>
                    <a:pt x="545284" y="272642"/>
                  </a:cubicBezTo>
                  <a:cubicBezTo>
                    <a:pt x="545284" y="423218"/>
                    <a:pt x="423218" y="545284"/>
                    <a:pt x="272642" y="545284"/>
                  </a:cubicBezTo>
                  <a:cubicBezTo>
                    <a:pt x="122066" y="545284"/>
                    <a:pt x="0" y="423218"/>
                    <a:pt x="0" y="272642"/>
                  </a:cubicBezTo>
                </a:path>
              </a:pathLst>
            </a:custGeom>
            <a:noFill/>
            <a:ln w="1363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367603" y="3367655"/>
            <a:ext cx="2184772" cy="329897"/>
            <a:chOff x="1964023" y="2944535"/>
            <a:chExt cx="2184772" cy="329897"/>
          </a:xfrm>
        </p:grpSpPr>
        <p:sp>
          <p:nvSpPr>
            <p:cNvPr id="26" name="Rounded Rectangle 25"/>
            <p:cNvSpPr/>
            <p:nvPr/>
          </p:nvSpPr>
          <p:spPr>
            <a:xfrm>
              <a:off x="1964023" y="2944535"/>
              <a:ext cx="2180774" cy="286183"/>
            </a:xfrm>
            <a:custGeom>
              <a:avLst/>
              <a:gdLst/>
              <a:ahLst/>
              <a:cxnLst/>
              <a:rect l="0" t="0" r="0" b="0"/>
              <a:pathLst>
                <a:path w="2180774" h="286183">
                  <a:moveTo>
                    <a:pt x="0" y="0"/>
                  </a:moveTo>
                  <a:lnTo>
                    <a:pt x="1089569" y="0"/>
                  </a:lnTo>
                  <a:lnTo>
                    <a:pt x="2180774" y="286183"/>
                  </a:lnTo>
                </a:path>
              </a:pathLst>
            </a:custGeom>
            <a:noFill/>
            <a:ln w="13632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077000" y="3159923"/>
              <a:ext cx="71795" cy="114509"/>
            </a:xfrm>
            <a:custGeom>
              <a:avLst/>
              <a:gdLst/>
              <a:ahLst/>
              <a:cxnLst/>
              <a:rect l="0" t="0" r="0" b="0"/>
              <a:pathLst>
                <a:path w="71795" h="114509">
                  <a:moveTo>
                    <a:pt x="29990" y="0"/>
                  </a:moveTo>
                  <a:lnTo>
                    <a:pt x="71795" y="71795"/>
                  </a:lnTo>
                  <a:lnTo>
                    <a:pt x="0" y="114509"/>
                  </a:lnTo>
                </a:path>
              </a:pathLst>
            </a:custGeom>
            <a:noFill/>
            <a:ln w="13632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821319" y="3095013"/>
            <a:ext cx="545284" cy="545284"/>
            <a:chOff x="1417739" y="2671893"/>
            <a:chExt cx="545284" cy="545284"/>
          </a:xfrm>
        </p:grpSpPr>
        <p:sp>
          <p:nvSpPr>
            <p:cNvPr id="29" name="Rounded Rectangle 28"/>
            <p:cNvSpPr/>
            <p:nvPr/>
          </p:nvSpPr>
          <p:spPr>
            <a:xfrm>
              <a:off x="1417739" y="2671893"/>
              <a:ext cx="545284" cy="545284"/>
            </a:xfrm>
            <a:custGeom>
              <a:avLst/>
              <a:gdLst/>
              <a:ahLst/>
              <a:cxnLst/>
              <a:rect l="0" t="0" r="0" b="0"/>
              <a:pathLst>
                <a:path w="545284" h="545284">
                  <a:moveTo>
                    <a:pt x="0" y="272642"/>
                  </a:moveTo>
                  <a:cubicBezTo>
                    <a:pt x="0" y="122066"/>
                    <a:pt x="122066" y="0"/>
                    <a:pt x="272642" y="0"/>
                  </a:cubicBezTo>
                  <a:cubicBezTo>
                    <a:pt x="423218" y="0"/>
                    <a:pt x="545284" y="122066"/>
                    <a:pt x="545284" y="272642"/>
                  </a:cubicBezTo>
                  <a:cubicBezTo>
                    <a:pt x="545284" y="423218"/>
                    <a:pt x="423218" y="545284"/>
                    <a:pt x="272642" y="545284"/>
                  </a:cubicBezTo>
                  <a:cubicBezTo>
                    <a:pt x="122066" y="545284"/>
                    <a:pt x="0" y="423218"/>
                    <a:pt x="0" y="272642"/>
                  </a:cubicBezTo>
                </a:path>
              </a:pathLst>
            </a:custGeom>
            <a:solidFill>
              <a:srgbClr val="FFF8B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417739" y="2671893"/>
              <a:ext cx="545284" cy="545284"/>
            </a:xfrm>
            <a:custGeom>
              <a:avLst/>
              <a:gdLst/>
              <a:ahLst/>
              <a:cxnLst/>
              <a:rect l="0" t="0" r="0" b="0"/>
              <a:pathLst>
                <a:path w="545284" h="545284">
                  <a:moveTo>
                    <a:pt x="0" y="272642"/>
                  </a:moveTo>
                  <a:cubicBezTo>
                    <a:pt x="0" y="122066"/>
                    <a:pt x="122066" y="0"/>
                    <a:pt x="272642" y="0"/>
                  </a:cubicBezTo>
                  <a:cubicBezTo>
                    <a:pt x="423218" y="0"/>
                    <a:pt x="545284" y="122066"/>
                    <a:pt x="545284" y="272642"/>
                  </a:cubicBezTo>
                  <a:cubicBezTo>
                    <a:pt x="545284" y="423218"/>
                    <a:pt x="423218" y="545284"/>
                    <a:pt x="272642" y="545284"/>
                  </a:cubicBezTo>
                  <a:cubicBezTo>
                    <a:pt x="122066" y="545284"/>
                    <a:pt x="0" y="423218"/>
                    <a:pt x="0" y="272642"/>
                  </a:cubicBezTo>
                </a:path>
              </a:pathLst>
            </a:custGeom>
            <a:noFill/>
            <a:ln w="1363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66603" y="2604257"/>
            <a:ext cx="2252024" cy="893358"/>
            <a:chOff x="1963023" y="2181137"/>
            <a:chExt cx="2252024" cy="893358"/>
          </a:xfrm>
        </p:grpSpPr>
        <p:sp>
          <p:nvSpPr>
            <p:cNvPr id="32" name="Rounded Rectangle 31"/>
            <p:cNvSpPr/>
            <p:nvPr/>
          </p:nvSpPr>
          <p:spPr>
            <a:xfrm>
              <a:off x="1963023" y="2181137"/>
              <a:ext cx="2248480" cy="879634"/>
            </a:xfrm>
            <a:custGeom>
              <a:avLst/>
              <a:gdLst/>
              <a:ahLst/>
              <a:cxnLst/>
              <a:rect l="0" t="0" r="0" b="0"/>
              <a:pathLst>
                <a:path w="2248480" h="879634">
                  <a:moveTo>
                    <a:pt x="0" y="0"/>
                  </a:moveTo>
                  <a:lnTo>
                    <a:pt x="1090568" y="0"/>
                  </a:lnTo>
                  <a:lnTo>
                    <a:pt x="2248480" y="879634"/>
                  </a:lnTo>
                </a:path>
              </a:pathLst>
            </a:custGeom>
            <a:noFill/>
            <a:ln w="13632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132346" y="2980888"/>
              <a:ext cx="82701" cy="93607"/>
            </a:xfrm>
            <a:custGeom>
              <a:avLst/>
              <a:gdLst/>
              <a:ahLst/>
              <a:cxnLst/>
              <a:rect l="0" t="0" r="0" b="0"/>
              <a:pathLst>
                <a:path w="82701" h="93607">
                  <a:moveTo>
                    <a:pt x="71795" y="0"/>
                  </a:moveTo>
                  <a:lnTo>
                    <a:pt x="82701" y="82701"/>
                  </a:lnTo>
                  <a:lnTo>
                    <a:pt x="0" y="93607"/>
                  </a:lnTo>
                </a:path>
              </a:pathLst>
            </a:custGeom>
            <a:noFill/>
            <a:ln w="13632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821319" y="2331615"/>
            <a:ext cx="545284" cy="545284"/>
            <a:chOff x="1417739" y="1908495"/>
            <a:chExt cx="545284" cy="545284"/>
          </a:xfrm>
        </p:grpSpPr>
        <p:sp>
          <p:nvSpPr>
            <p:cNvPr id="35" name="Rounded Rectangle 34"/>
            <p:cNvSpPr/>
            <p:nvPr/>
          </p:nvSpPr>
          <p:spPr>
            <a:xfrm>
              <a:off x="1417739" y="1908495"/>
              <a:ext cx="545284" cy="545284"/>
            </a:xfrm>
            <a:custGeom>
              <a:avLst/>
              <a:gdLst/>
              <a:ahLst/>
              <a:cxnLst/>
              <a:rect l="0" t="0" r="0" b="0"/>
              <a:pathLst>
                <a:path w="545284" h="545284">
                  <a:moveTo>
                    <a:pt x="0" y="272642"/>
                  </a:moveTo>
                  <a:cubicBezTo>
                    <a:pt x="0" y="122066"/>
                    <a:pt x="122066" y="0"/>
                    <a:pt x="272642" y="0"/>
                  </a:cubicBezTo>
                  <a:cubicBezTo>
                    <a:pt x="423218" y="0"/>
                    <a:pt x="545284" y="122066"/>
                    <a:pt x="545284" y="272642"/>
                  </a:cubicBezTo>
                  <a:cubicBezTo>
                    <a:pt x="545284" y="423218"/>
                    <a:pt x="423218" y="545284"/>
                    <a:pt x="272642" y="545284"/>
                  </a:cubicBezTo>
                  <a:cubicBezTo>
                    <a:pt x="122066" y="545284"/>
                    <a:pt x="0" y="423218"/>
                    <a:pt x="0" y="272642"/>
                  </a:cubicBezTo>
                </a:path>
              </a:pathLst>
            </a:custGeom>
            <a:solidFill>
              <a:srgbClr val="E9FFB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417739" y="1908495"/>
              <a:ext cx="545284" cy="545284"/>
            </a:xfrm>
            <a:custGeom>
              <a:avLst/>
              <a:gdLst/>
              <a:ahLst/>
              <a:cxnLst/>
              <a:rect l="0" t="0" r="0" b="0"/>
              <a:pathLst>
                <a:path w="545284" h="545284">
                  <a:moveTo>
                    <a:pt x="0" y="272642"/>
                  </a:moveTo>
                  <a:cubicBezTo>
                    <a:pt x="0" y="122066"/>
                    <a:pt x="122066" y="0"/>
                    <a:pt x="272642" y="0"/>
                  </a:cubicBezTo>
                  <a:cubicBezTo>
                    <a:pt x="423218" y="0"/>
                    <a:pt x="545284" y="122066"/>
                    <a:pt x="545284" y="272642"/>
                  </a:cubicBezTo>
                  <a:cubicBezTo>
                    <a:pt x="545284" y="423218"/>
                    <a:pt x="423218" y="545284"/>
                    <a:pt x="272642" y="545284"/>
                  </a:cubicBezTo>
                  <a:cubicBezTo>
                    <a:pt x="122066" y="545284"/>
                    <a:pt x="0" y="423218"/>
                    <a:pt x="0" y="272642"/>
                  </a:cubicBezTo>
                </a:path>
              </a:pathLst>
            </a:custGeom>
            <a:noFill/>
            <a:ln w="1363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366603" y="1840859"/>
            <a:ext cx="2396525" cy="1516799"/>
            <a:chOff x="1963023" y="1417739"/>
            <a:chExt cx="2396525" cy="1516799"/>
          </a:xfrm>
        </p:grpSpPr>
        <p:sp>
          <p:nvSpPr>
            <p:cNvPr id="38" name="Rounded Rectangle 37"/>
            <p:cNvSpPr/>
            <p:nvPr/>
          </p:nvSpPr>
          <p:spPr>
            <a:xfrm>
              <a:off x="1963023" y="1417739"/>
              <a:ext cx="2387436" cy="1512982"/>
            </a:xfrm>
            <a:custGeom>
              <a:avLst/>
              <a:gdLst/>
              <a:ahLst/>
              <a:cxnLst/>
              <a:rect l="0" t="0" r="0" b="0"/>
              <a:pathLst>
                <a:path w="2387436" h="1512982">
                  <a:moveTo>
                    <a:pt x="0" y="0"/>
                  </a:moveTo>
                  <a:lnTo>
                    <a:pt x="1090568" y="0"/>
                  </a:lnTo>
                  <a:lnTo>
                    <a:pt x="2387436" y="1512982"/>
                  </a:lnTo>
                </a:path>
              </a:pathLst>
            </a:custGeom>
            <a:noFill/>
            <a:ln w="13632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270485" y="2850928"/>
              <a:ext cx="89063" cy="83610"/>
            </a:xfrm>
            <a:custGeom>
              <a:avLst/>
              <a:gdLst/>
              <a:ahLst/>
              <a:cxnLst/>
              <a:rect l="0" t="0" r="0" b="0"/>
              <a:pathLst>
                <a:path w="89063" h="83610">
                  <a:moveTo>
                    <a:pt x="89063" y="0"/>
                  </a:moveTo>
                  <a:lnTo>
                    <a:pt x="82701" y="83610"/>
                  </a:lnTo>
                  <a:lnTo>
                    <a:pt x="0" y="77248"/>
                  </a:lnTo>
                </a:path>
              </a:pathLst>
            </a:custGeom>
            <a:noFill/>
            <a:ln w="13632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821319" y="1568217"/>
            <a:ext cx="545284" cy="545284"/>
            <a:chOff x="1417739" y="1145097"/>
            <a:chExt cx="545284" cy="545284"/>
          </a:xfrm>
        </p:grpSpPr>
        <p:sp>
          <p:nvSpPr>
            <p:cNvPr id="41" name="Rounded Rectangle 40"/>
            <p:cNvSpPr/>
            <p:nvPr/>
          </p:nvSpPr>
          <p:spPr>
            <a:xfrm>
              <a:off x="1417739" y="1145097"/>
              <a:ext cx="545284" cy="545284"/>
            </a:xfrm>
            <a:custGeom>
              <a:avLst/>
              <a:gdLst/>
              <a:ahLst/>
              <a:cxnLst/>
              <a:rect l="0" t="0" r="0" b="0"/>
              <a:pathLst>
                <a:path w="545284" h="545284">
                  <a:moveTo>
                    <a:pt x="0" y="272642"/>
                  </a:moveTo>
                  <a:cubicBezTo>
                    <a:pt x="0" y="122066"/>
                    <a:pt x="122066" y="0"/>
                    <a:pt x="272642" y="0"/>
                  </a:cubicBezTo>
                  <a:cubicBezTo>
                    <a:pt x="423218" y="0"/>
                    <a:pt x="545284" y="122066"/>
                    <a:pt x="545284" y="272642"/>
                  </a:cubicBezTo>
                  <a:cubicBezTo>
                    <a:pt x="545284" y="423218"/>
                    <a:pt x="423218" y="545284"/>
                    <a:pt x="272642" y="545284"/>
                  </a:cubicBezTo>
                  <a:cubicBezTo>
                    <a:pt x="122066" y="545284"/>
                    <a:pt x="0" y="423218"/>
                    <a:pt x="0" y="272642"/>
                  </a:cubicBezTo>
                </a:path>
              </a:pathLst>
            </a:custGeom>
            <a:solidFill>
              <a:srgbClr val="C8FFE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1417739" y="1145097"/>
              <a:ext cx="545284" cy="545284"/>
            </a:xfrm>
            <a:custGeom>
              <a:avLst/>
              <a:gdLst/>
              <a:ahLst/>
              <a:cxnLst/>
              <a:rect l="0" t="0" r="0" b="0"/>
              <a:pathLst>
                <a:path w="545284" h="545284">
                  <a:moveTo>
                    <a:pt x="0" y="272642"/>
                  </a:moveTo>
                  <a:cubicBezTo>
                    <a:pt x="0" y="122066"/>
                    <a:pt x="122066" y="0"/>
                    <a:pt x="272642" y="0"/>
                  </a:cubicBezTo>
                  <a:cubicBezTo>
                    <a:pt x="423218" y="0"/>
                    <a:pt x="545284" y="122066"/>
                    <a:pt x="545284" y="272642"/>
                  </a:cubicBezTo>
                  <a:cubicBezTo>
                    <a:pt x="545284" y="423218"/>
                    <a:pt x="423218" y="545284"/>
                    <a:pt x="272642" y="545284"/>
                  </a:cubicBezTo>
                  <a:cubicBezTo>
                    <a:pt x="122066" y="545284"/>
                    <a:pt x="0" y="423218"/>
                    <a:pt x="0" y="272642"/>
                  </a:cubicBezTo>
                </a:path>
              </a:pathLst>
            </a:custGeom>
            <a:noFill/>
            <a:ln w="1363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5765855" y="3549417"/>
            <a:ext cx="436227" cy="399875"/>
          </a:xfrm>
          <a:custGeom>
            <a:avLst/>
            <a:gdLst/>
            <a:ahLst/>
            <a:cxnLst/>
            <a:rect l="0" t="0" r="0" b="0"/>
            <a:pathLst>
              <a:path w="436227" h="399875">
                <a:moveTo>
                  <a:pt x="181761" y="308994"/>
                </a:moveTo>
                <a:cubicBezTo>
                  <a:pt x="181761" y="359186"/>
                  <a:pt x="141072" y="399875"/>
                  <a:pt x="90880" y="399875"/>
                </a:cubicBezTo>
                <a:cubicBezTo>
                  <a:pt x="40688" y="399875"/>
                  <a:pt x="0" y="359186"/>
                  <a:pt x="0" y="308994"/>
                </a:cubicBezTo>
                <a:cubicBezTo>
                  <a:pt x="0" y="298956"/>
                  <a:pt x="8137" y="290818"/>
                  <a:pt x="18176" y="290818"/>
                </a:cubicBezTo>
                <a:lnTo>
                  <a:pt x="163585" y="290818"/>
                </a:lnTo>
                <a:cubicBezTo>
                  <a:pt x="173623" y="290818"/>
                  <a:pt x="181761" y="298956"/>
                  <a:pt x="181761" y="308994"/>
                </a:cubicBezTo>
                <a:close/>
                <a:moveTo>
                  <a:pt x="436227" y="308994"/>
                </a:moveTo>
                <a:cubicBezTo>
                  <a:pt x="436227" y="359186"/>
                  <a:pt x="395538" y="399875"/>
                  <a:pt x="345346" y="399875"/>
                </a:cubicBezTo>
                <a:cubicBezTo>
                  <a:pt x="295154" y="399875"/>
                  <a:pt x="254466" y="359186"/>
                  <a:pt x="254466" y="308994"/>
                </a:cubicBezTo>
                <a:cubicBezTo>
                  <a:pt x="254466" y="298956"/>
                  <a:pt x="262603" y="290818"/>
                  <a:pt x="272642" y="290818"/>
                </a:cubicBezTo>
                <a:lnTo>
                  <a:pt x="418051" y="290818"/>
                </a:lnTo>
                <a:cubicBezTo>
                  <a:pt x="428089" y="290818"/>
                  <a:pt x="436227" y="298956"/>
                  <a:pt x="436227" y="308994"/>
                </a:cubicBezTo>
                <a:close/>
                <a:moveTo>
                  <a:pt x="316264" y="99968"/>
                </a:moveTo>
                <a:lnTo>
                  <a:pt x="245377" y="99968"/>
                </a:lnTo>
                <a:cubicBezTo>
                  <a:pt x="240358" y="99968"/>
                  <a:pt x="236289" y="104037"/>
                  <a:pt x="236289" y="109056"/>
                </a:cubicBezTo>
                <a:lnTo>
                  <a:pt x="236289" y="118144"/>
                </a:lnTo>
                <a:cubicBezTo>
                  <a:pt x="236289" y="128183"/>
                  <a:pt x="228152" y="136321"/>
                  <a:pt x="218113" y="136321"/>
                </a:cubicBezTo>
                <a:cubicBezTo>
                  <a:pt x="208075" y="136321"/>
                  <a:pt x="199937" y="128183"/>
                  <a:pt x="199937" y="118144"/>
                </a:cubicBezTo>
                <a:lnTo>
                  <a:pt x="199937" y="109056"/>
                </a:lnTo>
                <a:cubicBezTo>
                  <a:pt x="199993" y="106295"/>
                  <a:pt x="198790" y="103659"/>
                  <a:pt x="196669" y="101891"/>
                </a:cubicBezTo>
                <a:cubicBezTo>
                  <a:pt x="194547" y="100123"/>
                  <a:pt x="191737" y="99415"/>
                  <a:pt x="189031" y="99968"/>
                </a:cubicBezTo>
                <a:lnTo>
                  <a:pt x="118144" y="99968"/>
                </a:lnTo>
                <a:cubicBezTo>
                  <a:pt x="116700" y="99905"/>
                  <a:pt x="115325" y="100592"/>
                  <a:pt x="114509" y="101786"/>
                </a:cubicBezTo>
                <a:cubicBezTo>
                  <a:pt x="113973" y="103002"/>
                  <a:pt x="113973" y="104387"/>
                  <a:pt x="114509" y="105603"/>
                </a:cubicBezTo>
                <a:lnTo>
                  <a:pt x="150862" y="252284"/>
                </a:lnTo>
                <a:cubicBezTo>
                  <a:pt x="151473" y="255030"/>
                  <a:pt x="150804" y="257906"/>
                  <a:pt x="149044" y="260100"/>
                </a:cubicBezTo>
                <a:cubicBezTo>
                  <a:pt x="147347" y="262292"/>
                  <a:pt x="144727" y="263568"/>
                  <a:pt x="141955" y="263554"/>
                </a:cubicBezTo>
                <a:lnTo>
                  <a:pt x="123779" y="263554"/>
                </a:lnTo>
                <a:cubicBezTo>
                  <a:pt x="119591" y="263528"/>
                  <a:pt x="115940" y="260697"/>
                  <a:pt x="114873" y="256647"/>
                </a:cubicBezTo>
                <a:lnTo>
                  <a:pt x="94334" y="174309"/>
                </a:lnTo>
                <a:cubicBezTo>
                  <a:pt x="93768" y="172370"/>
                  <a:pt x="91991" y="171037"/>
                  <a:pt x="89971" y="171037"/>
                </a:cubicBezTo>
                <a:cubicBezTo>
                  <a:pt x="87952" y="171037"/>
                  <a:pt x="86175" y="172370"/>
                  <a:pt x="85609" y="174309"/>
                </a:cubicBezTo>
                <a:lnTo>
                  <a:pt x="65070" y="256647"/>
                </a:lnTo>
                <a:cubicBezTo>
                  <a:pt x="64003" y="260697"/>
                  <a:pt x="60352" y="263528"/>
                  <a:pt x="56164" y="263554"/>
                </a:cubicBezTo>
                <a:lnTo>
                  <a:pt x="37988" y="263554"/>
                </a:lnTo>
                <a:cubicBezTo>
                  <a:pt x="35216" y="263568"/>
                  <a:pt x="32596" y="262292"/>
                  <a:pt x="30899" y="260100"/>
                </a:cubicBezTo>
                <a:cubicBezTo>
                  <a:pt x="29138" y="257906"/>
                  <a:pt x="28470" y="255031"/>
                  <a:pt x="29081" y="252284"/>
                </a:cubicBezTo>
                <a:lnTo>
                  <a:pt x="65434" y="105603"/>
                </a:lnTo>
                <a:cubicBezTo>
                  <a:pt x="65970" y="104387"/>
                  <a:pt x="65970" y="103002"/>
                  <a:pt x="65434" y="101786"/>
                </a:cubicBezTo>
                <a:cubicBezTo>
                  <a:pt x="64618" y="100592"/>
                  <a:pt x="63243" y="99905"/>
                  <a:pt x="61798" y="99968"/>
                </a:cubicBezTo>
                <a:lnTo>
                  <a:pt x="27264" y="99968"/>
                </a:lnTo>
                <a:cubicBezTo>
                  <a:pt x="17225" y="99968"/>
                  <a:pt x="9088" y="91831"/>
                  <a:pt x="9088" y="81792"/>
                </a:cubicBezTo>
                <a:cubicBezTo>
                  <a:pt x="9088" y="71754"/>
                  <a:pt x="17225" y="63616"/>
                  <a:pt x="27264" y="63616"/>
                </a:cubicBezTo>
                <a:lnTo>
                  <a:pt x="190849" y="63616"/>
                </a:lnTo>
                <a:cubicBezTo>
                  <a:pt x="195868" y="63616"/>
                  <a:pt x="199937" y="59547"/>
                  <a:pt x="199937" y="54528"/>
                </a:cubicBezTo>
                <a:lnTo>
                  <a:pt x="199937" y="18176"/>
                </a:lnTo>
                <a:cubicBezTo>
                  <a:pt x="199937" y="8137"/>
                  <a:pt x="208075" y="0"/>
                  <a:pt x="218113" y="0"/>
                </a:cubicBezTo>
                <a:cubicBezTo>
                  <a:pt x="228152" y="0"/>
                  <a:pt x="236289" y="8137"/>
                  <a:pt x="236289" y="18176"/>
                </a:cubicBezTo>
                <a:lnTo>
                  <a:pt x="236289" y="54528"/>
                </a:lnTo>
                <a:cubicBezTo>
                  <a:pt x="236201" y="58915"/>
                  <a:pt x="239260" y="62739"/>
                  <a:pt x="243560" y="63616"/>
                </a:cubicBezTo>
                <a:lnTo>
                  <a:pt x="407145" y="63616"/>
                </a:lnTo>
                <a:cubicBezTo>
                  <a:pt x="417184" y="63616"/>
                  <a:pt x="425321" y="71754"/>
                  <a:pt x="425321" y="81792"/>
                </a:cubicBezTo>
                <a:cubicBezTo>
                  <a:pt x="425321" y="91831"/>
                  <a:pt x="417184" y="99968"/>
                  <a:pt x="407145" y="99968"/>
                </a:cubicBezTo>
                <a:lnTo>
                  <a:pt x="372611" y="99968"/>
                </a:lnTo>
                <a:cubicBezTo>
                  <a:pt x="371166" y="99905"/>
                  <a:pt x="369791" y="100592"/>
                  <a:pt x="368975" y="101786"/>
                </a:cubicBezTo>
                <a:cubicBezTo>
                  <a:pt x="368439" y="103002"/>
                  <a:pt x="368439" y="104387"/>
                  <a:pt x="368975" y="105603"/>
                </a:cubicBezTo>
                <a:lnTo>
                  <a:pt x="405328" y="252284"/>
                </a:lnTo>
                <a:cubicBezTo>
                  <a:pt x="405939" y="255030"/>
                  <a:pt x="405271" y="257906"/>
                  <a:pt x="403510" y="260100"/>
                </a:cubicBezTo>
                <a:cubicBezTo>
                  <a:pt x="401813" y="262292"/>
                  <a:pt x="399193" y="263568"/>
                  <a:pt x="396421" y="263554"/>
                </a:cubicBezTo>
                <a:lnTo>
                  <a:pt x="378245" y="263554"/>
                </a:lnTo>
                <a:cubicBezTo>
                  <a:pt x="374057" y="263528"/>
                  <a:pt x="370406" y="260697"/>
                  <a:pt x="369339" y="256647"/>
                </a:cubicBezTo>
                <a:lnTo>
                  <a:pt x="348800" y="174309"/>
                </a:lnTo>
                <a:cubicBezTo>
                  <a:pt x="348234" y="172370"/>
                  <a:pt x="346457" y="171037"/>
                  <a:pt x="344437" y="171037"/>
                </a:cubicBezTo>
                <a:cubicBezTo>
                  <a:pt x="342418" y="171037"/>
                  <a:pt x="340641" y="172370"/>
                  <a:pt x="340075" y="174309"/>
                </a:cubicBezTo>
                <a:lnTo>
                  <a:pt x="319536" y="256647"/>
                </a:lnTo>
                <a:cubicBezTo>
                  <a:pt x="318469" y="260697"/>
                  <a:pt x="314818" y="263528"/>
                  <a:pt x="310630" y="263554"/>
                </a:cubicBezTo>
                <a:lnTo>
                  <a:pt x="292454" y="263554"/>
                </a:lnTo>
                <a:cubicBezTo>
                  <a:pt x="289682" y="263568"/>
                  <a:pt x="287062" y="262292"/>
                  <a:pt x="285365" y="260100"/>
                </a:cubicBezTo>
                <a:cubicBezTo>
                  <a:pt x="283604" y="257906"/>
                  <a:pt x="282936" y="255031"/>
                  <a:pt x="283547" y="252284"/>
                </a:cubicBezTo>
                <a:lnTo>
                  <a:pt x="319900" y="105603"/>
                </a:lnTo>
                <a:cubicBezTo>
                  <a:pt x="320436" y="104387"/>
                  <a:pt x="320436" y="103002"/>
                  <a:pt x="319900" y="101786"/>
                </a:cubicBezTo>
                <a:cubicBezTo>
                  <a:pt x="319084" y="100592"/>
                  <a:pt x="317709" y="99905"/>
                  <a:pt x="316264" y="99968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5" name="Rounded Rectangle 44"/>
          <p:cNvSpPr/>
          <p:nvPr/>
        </p:nvSpPr>
        <p:spPr>
          <a:xfrm>
            <a:off x="2929240" y="4730866"/>
            <a:ext cx="328715" cy="327170"/>
          </a:xfrm>
          <a:custGeom>
            <a:avLst/>
            <a:gdLst/>
            <a:ahLst/>
            <a:cxnLst/>
            <a:rect l="0" t="0" r="0" b="0"/>
            <a:pathLst>
              <a:path w="328715" h="327170">
                <a:moveTo>
                  <a:pt x="242833" y="229155"/>
                </a:moveTo>
                <a:cubicBezTo>
                  <a:pt x="246607" y="233114"/>
                  <a:pt x="247650" y="238946"/>
                  <a:pt x="245481" y="243967"/>
                </a:cubicBezTo>
                <a:cubicBezTo>
                  <a:pt x="243312" y="248989"/>
                  <a:pt x="238351" y="252228"/>
                  <a:pt x="232881" y="252194"/>
                </a:cubicBezTo>
                <a:lnTo>
                  <a:pt x="212433" y="252194"/>
                </a:lnTo>
                <a:cubicBezTo>
                  <a:pt x="208669" y="252194"/>
                  <a:pt x="205617" y="255245"/>
                  <a:pt x="205617" y="259010"/>
                </a:cubicBezTo>
                <a:lnTo>
                  <a:pt x="205617" y="313538"/>
                </a:lnTo>
                <a:cubicBezTo>
                  <a:pt x="205617" y="321067"/>
                  <a:pt x="199514" y="327170"/>
                  <a:pt x="191985" y="327170"/>
                </a:cubicBezTo>
                <a:lnTo>
                  <a:pt x="151089" y="327170"/>
                </a:lnTo>
                <a:cubicBezTo>
                  <a:pt x="147324" y="327170"/>
                  <a:pt x="144273" y="324118"/>
                  <a:pt x="144273" y="320354"/>
                </a:cubicBezTo>
                <a:lnTo>
                  <a:pt x="144273" y="272642"/>
                </a:lnTo>
                <a:cubicBezTo>
                  <a:pt x="144273" y="261348"/>
                  <a:pt x="135118" y="252194"/>
                  <a:pt x="123825" y="252194"/>
                </a:cubicBezTo>
                <a:cubicBezTo>
                  <a:pt x="112531" y="252194"/>
                  <a:pt x="103376" y="261348"/>
                  <a:pt x="103376" y="272642"/>
                </a:cubicBezTo>
                <a:lnTo>
                  <a:pt x="103376" y="320354"/>
                </a:lnTo>
                <a:cubicBezTo>
                  <a:pt x="103376" y="324118"/>
                  <a:pt x="100325" y="327170"/>
                  <a:pt x="96560" y="327170"/>
                </a:cubicBezTo>
                <a:lnTo>
                  <a:pt x="55664" y="327170"/>
                </a:lnTo>
                <a:cubicBezTo>
                  <a:pt x="48135" y="327170"/>
                  <a:pt x="42032" y="321067"/>
                  <a:pt x="42032" y="313538"/>
                </a:cubicBezTo>
                <a:lnTo>
                  <a:pt x="42032" y="259010"/>
                </a:lnTo>
                <a:cubicBezTo>
                  <a:pt x="42032" y="255245"/>
                  <a:pt x="38980" y="252194"/>
                  <a:pt x="35216" y="252194"/>
                </a:cubicBezTo>
                <a:lnTo>
                  <a:pt x="14768" y="252194"/>
                </a:lnTo>
                <a:cubicBezTo>
                  <a:pt x="9298" y="252228"/>
                  <a:pt x="4338" y="248989"/>
                  <a:pt x="2169" y="243967"/>
                </a:cubicBezTo>
                <a:cubicBezTo>
                  <a:pt x="0" y="238946"/>
                  <a:pt x="1042" y="233114"/>
                  <a:pt x="4816" y="229155"/>
                </a:cubicBezTo>
                <a:cubicBezTo>
                  <a:pt x="4816" y="229155"/>
                  <a:pt x="104331" y="123506"/>
                  <a:pt x="113873" y="113419"/>
                </a:cubicBezTo>
                <a:cubicBezTo>
                  <a:pt x="116451" y="110666"/>
                  <a:pt x="120053" y="109103"/>
                  <a:pt x="123825" y="109103"/>
                </a:cubicBezTo>
                <a:cubicBezTo>
                  <a:pt x="127596" y="109103"/>
                  <a:pt x="131199" y="110666"/>
                  <a:pt x="133776" y="113419"/>
                </a:cubicBezTo>
                <a:lnTo>
                  <a:pt x="139229" y="119144"/>
                </a:lnTo>
                <a:cubicBezTo>
                  <a:pt x="141259" y="121269"/>
                  <a:pt x="141698" y="124456"/>
                  <a:pt x="140319" y="127051"/>
                </a:cubicBezTo>
                <a:lnTo>
                  <a:pt x="127642" y="150771"/>
                </a:lnTo>
                <a:cubicBezTo>
                  <a:pt x="120109" y="165092"/>
                  <a:pt x="122773" y="182649"/>
                  <a:pt x="134215" y="194091"/>
                </a:cubicBezTo>
                <a:cubicBezTo>
                  <a:pt x="145657" y="205533"/>
                  <a:pt x="163214" y="208197"/>
                  <a:pt x="177535" y="200664"/>
                </a:cubicBezTo>
                <a:lnTo>
                  <a:pt x="198528" y="189486"/>
                </a:lnTo>
                <a:cubicBezTo>
                  <a:pt x="201264" y="188132"/>
                  <a:pt x="204559" y="188681"/>
                  <a:pt x="206708" y="190849"/>
                </a:cubicBezTo>
                <a:close/>
                <a:moveTo>
                  <a:pt x="240106" y="408"/>
                </a:moveTo>
                <a:cubicBezTo>
                  <a:pt x="289044" y="408"/>
                  <a:pt x="328715" y="40080"/>
                  <a:pt x="328715" y="89017"/>
                </a:cubicBezTo>
                <a:cubicBezTo>
                  <a:pt x="328715" y="137954"/>
                  <a:pt x="289044" y="177626"/>
                  <a:pt x="240106" y="177626"/>
                </a:cubicBezTo>
                <a:cubicBezTo>
                  <a:pt x="229392" y="177665"/>
                  <a:pt x="218762" y="175724"/>
                  <a:pt x="208753" y="171900"/>
                </a:cubicBezTo>
                <a:cubicBezTo>
                  <a:pt x="206979" y="171083"/>
                  <a:pt x="204937" y="171083"/>
                  <a:pt x="203163" y="171900"/>
                </a:cubicBezTo>
                <a:lnTo>
                  <a:pt x="171673" y="188532"/>
                </a:lnTo>
                <a:cubicBezTo>
                  <a:pt x="162634" y="193295"/>
                  <a:pt x="151547" y="191617"/>
                  <a:pt x="144323" y="184392"/>
                </a:cubicBezTo>
                <a:cubicBezTo>
                  <a:pt x="137098" y="177168"/>
                  <a:pt x="135420" y="166080"/>
                  <a:pt x="140183" y="157041"/>
                </a:cubicBezTo>
                <a:lnTo>
                  <a:pt x="156814" y="125551"/>
                </a:lnTo>
                <a:cubicBezTo>
                  <a:pt x="157631" y="123778"/>
                  <a:pt x="157631" y="121736"/>
                  <a:pt x="156814" y="119962"/>
                </a:cubicBezTo>
                <a:cubicBezTo>
                  <a:pt x="152991" y="109953"/>
                  <a:pt x="151050" y="99323"/>
                  <a:pt x="151089" y="88608"/>
                </a:cubicBezTo>
                <a:cubicBezTo>
                  <a:pt x="151164" y="39702"/>
                  <a:pt x="190791" y="75"/>
                  <a:pt x="239698" y="0"/>
                </a:cubicBezTo>
                <a:close/>
                <a:moveTo>
                  <a:pt x="239561" y="156769"/>
                </a:moveTo>
                <a:cubicBezTo>
                  <a:pt x="277205" y="156769"/>
                  <a:pt x="307722" y="126252"/>
                  <a:pt x="307722" y="88608"/>
                </a:cubicBezTo>
                <a:cubicBezTo>
                  <a:pt x="307722" y="50964"/>
                  <a:pt x="277205" y="20448"/>
                  <a:pt x="239561" y="20448"/>
                </a:cubicBezTo>
                <a:cubicBezTo>
                  <a:pt x="201917" y="20448"/>
                  <a:pt x="171401" y="50964"/>
                  <a:pt x="171401" y="88608"/>
                </a:cubicBezTo>
                <a:cubicBezTo>
                  <a:pt x="171366" y="99008"/>
                  <a:pt x="173746" y="109275"/>
                  <a:pt x="178353" y="118599"/>
                </a:cubicBezTo>
                <a:cubicBezTo>
                  <a:pt x="179857" y="121506"/>
                  <a:pt x="179857" y="124962"/>
                  <a:pt x="178353" y="127869"/>
                </a:cubicBezTo>
                <a:lnTo>
                  <a:pt x="157905" y="166584"/>
                </a:lnTo>
                <a:cubicBezTo>
                  <a:pt x="157382" y="167679"/>
                  <a:pt x="157606" y="168984"/>
                  <a:pt x="158464" y="169842"/>
                </a:cubicBezTo>
                <a:cubicBezTo>
                  <a:pt x="159322" y="170700"/>
                  <a:pt x="160627" y="170924"/>
                  <a:pt x="161722" y="170401"/>
                </a:cubicBezTo>
                <a:lnTo>
                  <a:pt x="200437" y="149953"/>
                </a:lnTo>
                <a:cubicBezTo>
                  <a:pt x="203344" y="148449"/>
                  <a:pt x="206800" y="148449"/>
                  <a:pt x="209707" y="149953"/>
                </a:cubicBezTo>
                <a:cubicBezTo>
                  <a:pt x="219043" y="154512"/>
                  <a:pt x="229308" y="156845"/>
                  <a:pt x="239698" y="156769"/>
                </a:cubicBezTo>
                <a:close/>
                <a:moveTo>
                  <a:pt x="226431" y="68936"/>
                </a:moveTo>
                <a:cubicBezTo>
                  <a:pt x="226027" y="69448"/>
                  <a:pt x="225891" y="70122"/>
                  <a:pt x="226065" y="70750"/>
                </a:cubicBezTo>
                <a:cubicBezTo>
                  <a:pt x="226052" y="71576"/>
                  <a:pt x="226536" y="72328"/>
                  <a:pt x="227292" y="72659"/>
                </a:cubicBezTo>
                <a:lnTo>
                  <a:pt x="260146" y="86291"/>
                </a:lnTo>
                <a:cubicBezTo>
                  <a:pt x="270024" y="90462"/>
                  <a:pt x="275584" y="101026"/>
                  <a:pt x="273430" y="111530"/>
                </a:cubicBezTo>
                <a:cubicBezTo>
                  <a:pt x="271276" y="122034"/>
                  <a:pt x="262007" y="129557"/>
                  <a:pt x="251285" y="129505"/>
                </a:cubicBezTo>
                <a:cubicBezTo>
                  <a:pt x="250911" y="129460"/>
                  <a:pt x="250538" y="129589"/>
                  <a:pt x="250272" y="129855"/>
                </a:cubicBezTo>
                <a:cubicBezTo>
                  <a:pt x="250006" y="130121"/>
                  <a:pt x="249877" y="130494"/>
                  <a:pt x="249922" y="130868"/>
                </a:cubicBezTo>
                <a:lnTo>
                  <a:pt x="249922" y="132367"/>
                </a:lnTo>
                <a:cubicBezTo>
                  <a:pt x="249922" y="138014"/>
                  <a:pt x="245344" y="142591"/>
                  <a:pt x="239698" y="142591"/>
                </a:cubicBezTo>
                <a:cubicBezTo>
                  <a:pt x="234051" y="142591"/>
                  <a:pt x="229473" y="138014"/>
                  <a:pt x="229473" y="132367"/>
                </a:cubicBezTo>
                <a:cubicBezTo>
                  <a:pt x="229473" y="130485"/>
                  <a:pt x="227948" y="128959"/>
                  <a:pt x="226065" y="128959"/>
                </a:cubicBezTo>
                <a:lnTo>
                  <a:pt x="215841" y="128959"/>
                </a:lnTo>
                <a:cubicBezTo>
                  <a:pt x="210195" y="128959"/>
                  <a:pt x="205617" y="124382"/>
                  <a:pt x="205617" y="118735"/>
                </a:cubicBezTo>
                <a:cubicBezTo>
                  <a:pt x="205617" y="113089"/>
                  <a:pt x="210195" y="108511"/>
                  <a:pt x="215841" y="108511"/>
                </a:cubicBezTo>
                <a:lnTo>
                  <a:pt x="251285" y="108511"/>
                </a:lnTo>
                <a:cubicBezTo>
                  <a:pt x="252414" y="108511"/>
                  <a:pt x="253330" y="107596"/>
                  <a:pt x="253330" y="106466"/>
                </a:cubicBezTo>
                <a:cubicBezTo>
                  <a:pt x="253343" y="105641"/>
                  <a:pt x="252860" y="104888"/>
                  <a:pt x="252103" y="104558"/>
                </a:cubicBezTo>
                <a:lnTo>
                  <a:pt x="219249" y="90926"/>
                </a:lnTo>
                <a:cubicBezTo>
                  <a:pt x="209372" y="86754"/>
                  <a:pt x="203812" y="76190"/>
                  <a:pt x="205965" y="65687"/>
                </a:cubicBezTo>
                <a:cubicBezTo>
                  <a:pt x="208119" y="55183"/>
                  <a:pt x="217388" y="47659"/>
                  <a:pt x="228110" y="47712"/>
                </a:cubicBezTo>
                <a:cubicBezTo>
                  <a:pt x="228484" y="47756"/>
                  <a:pt x="228857" y="47627"/>
                  <a:pt x="229123" y="47361"/>
                </a:cubicBezTo>
                <a:cubicBezTo>
                  <a:pt x="229389" y="47095"/>
                  <a:pt x="229518" y="46722"/>
                  <a:pt x="229473" y="46349"/>
                </a:cubicBezTo>
                <a:lnTo>
                  <a:pt x="229473" y="44304"/>
                </a:lnTo>
                <a:cubicBezTo>
                  <a:pt x="229473" y="38657"/>
                  <a:pt x="234051" y="34080"/>
                  <a:pt x="239698" y="34080"/>
                </a:cubicBezTo>
                <a:cubicBezTo>
                  <a:pt x="245344" y="34080"/>
                  <a:pt x="249922" y="38657"/>
                  <a:pt x="249922" y="44304"/>
                </a:cubicBezTo>
                <a:cubicBezTo>
                  <a:pt x="249922" y="46186"/>
                  <a:pt x="251447" y="47712"/>
                  <a:pt x="253330" y="47712"/>
                </a:cubicBezTo>
                <a:lnTo>
                  <a:pt x="263554" y="47712"/>
                </a:lnTo>
                <a:cubicBezTo>
                  <a:pt x="269200" y="47712"/>
                  <a:pt x="273778" y="52289"/>
                  <a:pt x="273778" y="57936"/>
                </a:cubicBezTo>
                <a:cubicBezTo>
                  <a:pt x="273778" y="63583"/>
                  <a:pt x="269200" y="68160"/>
                  <a:pt x="263554" y="68160"/>
                </a:cubicBezTo>
                <a:lnTo>
                  <a:pt x="228110" y="68160"/>
                </a:lnTo>
                <a:cubicBezTo>
                  <a:pt x="227459" y="68136"/>
                  <a:pt x="226835" y="68425"/>
                  <a:pt x="226431" y="68937"/>
                </a:cubicBezTo>
                <a:close/>
              </a:path>
            </a:pathLst>
          </a:custGeom>
          <a:solidFill>
            <a:srgbClr val="E55753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6" name="Rounded Rectangle 45"/>
          <p:cNvSpPr/>
          <p:nvPr/>
        </p:nvSpPr>
        <p:spPr>
          <a:xfrm>
            <a:off x="2937192" y="1677198"/>
            <a:ext cx="313839" cy="327246"/>
          </a:xfrm>
          <a:custGeom>
            <a:avLst/>
            <a:gdLst/>
            <a:ahLst/>
            <a:cxnLst/>
            <a:rect l="0" t="0" r="0" b="0"/>
            <a:pathLst>
              <a:path w="313839" h="327246">
                <a:moveTo>
                  <a:pt x="242924" y="44107"/>
                </a:moveTo>
                <a:cubicBezTo>
                  <a:pt x="244223" y="42782"/>
                  <a:pt x="244223" y="40661"/>
                  <a:pt x="242924" y="39336"/>
                </a:cubicBezTo>
                <a:lnTo>
                  <a:pt x="221112" y="17524"/>
                </a:lnTo>
                <a:cubicBezTo>
                  <a:pt x="218150" y="14604"/>
                  <a:pt x="217284" y="10166"/>
                  <a:pt x="218931" y="6346"/>
                </a:cubicBezTo>
                <a:cubicBezTo>
                  <a:pt x="220491" y="2530"/>
                  <a:pt x="224215" y="47"/>
                  <a:pt x="228337" y="75"/>
                </a:cubicBezTo>
                <a:lnTo>
                  <a:pt x="303314" y="75"/>
                </a:lnTo>
                <a:cubicBezTo>
                  <a:pt x="309036" y="0"/>
                  <a:pt x="313736" y="4577"/>
                  <a:pt x="313811" y="10299"/>
                </a:cubicBezTo>
                <a:lnTo>
                  <a:pt x="313811" y="85276"/>
                </a:lnTo>
                <a:cubicBezTo>
                  <a:pt x="313839" y="89398"/>
                  <a:pt x="311356" y="93122"/>
                  <a:pt x="307540" y="94682"/>
                </a:cubicBezTo>
                <a:cubicBezTo>
                  <a:pt x="303721" y="96329"/>
                  <a:pt x="299282" y="95463"/>
                  <a:pt x="296362" y="92501"/>
                </a:cubicBezTo>
                <a:lnTo>
                  <a:pt x="277004" y="73143"/>
                </a:lnTo>
                <a:cubicBezTo>
                  <a:pt x="276377" y="72464"/>
                  <a:pt x="275472" y="72112"/>
                  <a:pt x="274550" y="72189"/>
                </a:cubicBezTo>
                <a:cubicBezTo>
                  <a:pt x="273610" y="72166"/>
                  <a:pt x="272709" y="72567"/>
                  <a:pt x="272097" y="73280"/>
                </a:cubicBezTo>
                <a:lnTo>
                  <a:pt x="224929" y="124127"/>
                </a:lnTo>
                <a:cubicBezTo>
                  <a:pt x="212782" y="137710"/>
                  <a:pt x="192143" y="139445"/>
                  <a:pt x="177899" y="128081"/>
                </a:cubicBezTo>
                <a:lnTo>
                  <a:pt x="138638" y="96591"/>
                </a:lnTo>
                <a:cubicBezTo>
                  <a:pt x="136044" y="94249"/>
                  <a:pt x="132099" y="94249"/>
                  <a:pt x="129505" y="96591"/>
                </a:cubicBezTo>
                <a:lnTo>
                  <a:pt x="45122" y="181519"/>
                </a:lnTo>
                <a:cubicBezTo>
                  <a:pt x="37138" y="189492"/>
                  <a:pt x="24205" y="189492"/>
                  <a:pt x="16222" y="181519"/>
                </a:cubicBezTo>
                <a:cubicBezTo>
                  <a:pt x="12359" y="177703"/>
                  <a:pt x="10185" y="172499"/>
                  <a:pt x="10185" y="167069"/>
                </a:cubicBezTo>
                <a:cubicBezTo>
                  <a:pt x="10185" y="161639"/>
                  <a:pt x="12359" y="156435"/>
                  <a:pt x="16222" y="152619"/>
                </a:cubicBezTo>
                <a:lnTo>
                  <a:pt x="109874" y="58966"/>
                </a:lnTo>
                <a:cubicBezTo>
                  <a:pt x="122170" y="46701"/>
                  <a:pt x="141723" y="45644"/>
                  <a:pt x="155269" y="56512"/>
                </a:cubicBezTo>
                <a:lnTo>
                  <a:pt x="194121" y="86912"/>
                </a:lnTo>
                <a:cubicBezTo>
                  <a:pt x="196735" y="89336"/>
                  <a:pt x="200776" y="89336"/>
                  <a:pt x="203391" y="86912"/>
                </a:cubicBezTo>
                <a:close/>
                <a:moveTo>
                  <a:pt x="299906" y="306798"/>
                </a:moveTo>
                <a:cubicBezTo>
                  <a:pt x="299906" y="318091"/>
                  <a:pt x="290751" y="327246"/>
                  <a:pt x="279458" y="327246"/>
                </a:cubicBezTo>
                <a:lnTo>
                  <a:pt x="184033" y="327246"/>
                </a:lnTo>
                <a:cubicBezTo>
                  <a:pt x="172740" y="327246"/>
                  <a:pt x="163585" y="318091"/>
                  <a:pt x="163585" y="306798"/>
                </a:cubicBezTo>
                <a:cubicBezTo>
                  <a:pt x="163585" y="295505"/>
                  <a:pt x="172740" y="286350"/>
                  <a:pt x="184033" y="286350"/>
                </a:cubicBezTo>
                <a:lnTo>
                  <a:pt x="279458" y="286350"/>
                </a:lnTo>
                <a:cubicBezTo>
                  <a:pt x="290751" y="286350"/>
                  <a:pt x="299906" y="295505"/>
                  <a:pt x="299906" y="306798"/>
                </a:cubicBezTo>
                <a:close/>
                <a:moveTo>
                  <a:pt x="13632" y="306798"/>
                </a:moveTo>
                <a:cubicBezTo>
                  <a:pt x="13632" y="295505"/>
                  <a:pt x="22787" y="286350"/>
                  <a:pt x="34080" y="286350"/>
                </a:cubicBezTo>
                <a:lnTo>
                  <a:pt x="129505" y="286350"/>
                </a:lnTo>
                <a:cubicBezTo>
                  <a:pt x="140798" y="286350"/>
                  <a:pt x="149953" y="295505"/>
                  <a:pt x="149953" y="306798"/>
                </a:cubicBezTo>
                <a:cubicBezTo>
                  <a:pt x="149953" y="318091"/>
                  <a:pt x="140798" y="327246"/>
                  <a:pt x="129505" y="327246"/>
                </a:cubicBezTo>
                <a:lnTo>
                  <a:pt x="34080" y="327246"/>
                </a:lnTo>
                <a:cubicBezTo>
                  <a:pt x="22787" y="327246"/>
                  <a:pt x="13632" y="318091"/>
                  <a:pt x="13632" y="306798"/>
                </a:cubicBezTo>
                <a:close/>
                <a:moveTo>
                  <a:pt x="20448" y="265901"/>
                </a:moveTo>
                <a:cubicBezTo>
                  <a:pt x="9154" y="265901"/>
                  <a:pt x="0" y="256746"/>
                  <a:pt x="0" y="245453"/>
                </a:cubicBezTo>
                <a:cubicBezTo>
                  <a:pt x="0" y="234160"/>
                  <a:pt x="9154" y="225005"/>
                  <a:pt x="20448" y="225005"/>
                </a:cubicBezTo>
                <a:lnTo>
                  <a:pt x="115872" y="225005"/>
                </a:lnTo>
                <a:cubicBezTo>
                  <a:pt x="127166" y="225005"/>
                  <a:pt x="136321" y="234160"/>
                  <a:pt x="136321" y="245453"/>
                </a:cubicBezTo>
                <a:cubicBezTo>
                  <a:pt x="136321" y="256746"/>
                  <a:pt x="127166" y="265901"/>
                  <a:pt x="115872" y="265901"/>
                </a:cubicBezTo>
                <a:close/>
                <a:moveTo>
                  <a:pt x="293090" y="265901"/>
                </a:moveTo>
                <a:lnTo>
                  <a:pt x="197665" y="265901"/>
                </a:lnTo>
                <a:cubicBezTo>
                  <a:pt x="186372" y="265901"/>
                  <a:pt x="177217" y="256746"/>
                  <a:pt x="177217" y="245453"/>
                </a:cubicBezTo>
                <a:cubicBezTo>
                  <a:pt x="177217" y="234160"/>
                  <a:pt x="186372" y="225005"/>
                  <a:pt x="197665" y="225005"/>
                </a:cubicBezTo>
                <a:lnTo>
                  <a:pt x="293090" y="225005"/>
                </a:lnTo>
                <a:cubicBezTo>
                  <a:pt x="304383" y="225005"/>
                  <a:pt x="313538" y="234160"/>
                  <a:pt x="313538" y="245453"/>
                </a:cubicBezTo>
                <a:cubicBezTo>
                  <a:pt x="313538" y="256746"/>
                  <a:pt x="304383" y="265901"/>
                  <a:pt x="293090" y="265901"/>
                </a:cubicBezTo>
                <a:close/>
                <a:moveTo>
                  <a:pt x="163585" y="184109"/>
                </a:moveTo>
                <a:cubicBezTo>
                  <a:pt x="163585" y="172816"/>
                  <a:pt x="172740" y="163661"/>
                  <a:pt x="184033" y="163661"/>
                </a:cubicBezTo>
                <a:lnTo>
                  <a:pt x="279458" y="163661"/>
                </a:lnTo>
                <a:cubicBezTo>
                  <a:pt x="290751" y="163661"/>
                  <a:pt x="299906" y="172816"/>
                  <a:pt x="299906" y="184109"/>
                </a:cubicBezTo>
                <a:cubicBezTo>
                  <a:pt x="299906" y="195402"/>
                  <a:pt x="290751" y="204557"/>
                  <a:pt x="279458" y="204557"/>
                </a:cubicBezTo>
                <a:lnTo>
                  <a:pt x="184033" y="204557"/>
                </a:lnTo>
                <a:cubicBezTo>
                  <a:pt x="172740" y="204557"/>
                  <a:pt x="163585" y="195402"/>
                  <a:pt x="163585" y="184109"/>
                </a:cubicBezTo>
                <a:close/>
              </a:path>
            </a:pathLst>
          </a:custGeom>
          <a:solidFill>
            <a:srgbClr val="3CC583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7" name="Rounded Rectangle 46"/>
          <p:cNvSpPr/>
          <p:nvPr/>
        </p:nvSpPr>
        <p:spPr>
          <a:xfrm>
            <a:off x="2942508" y="2443671"/>
            <a:ext cx="302945" cy="324171"/>
          </a:xfrm>
          <a:custGeom>
            <a:avLst/>
            <a:gdLst/>
            <a:ahLst/>
            <a:cxnLst/>
            <a:rect l="0" t="0" r="0" b="0"/>
            <a:pathLst>
              <a:path w="302945" h="324171">
                <a:moveTo>
                  <a:pt x="175854" y="28627"/>
                </a:moveTo>
                <a:lnTo>
                  <a:pt x="175854" y="78793"/>
                </a:lnTo>
                <a:cubicBezTo>
                  <a:pt x="175854" y="119689"/>
                  <a:pt x="142455" y="156632"/>
                  <a:pt x="103876" y="171628"/>
                </a:cubicBezTo>
                <a:lnTo>
                  <a:pt x="95833" y="174763"/>
                </a:lnTo>
                <a:cubicBezTo>
                  <a:pt x="90571" y="176803"/>
                  <a:pt x="84737" y="176803"/>
                  <a:pt x="79475" y="174763"/>
                </a:cubicBezTo>
                <a:lnTo>
                  <a:pt x="71295" y="171628"/>
                </a:lnTo>
                <a:cubicBezTo>
                  <a:pt x="32853" y="157041"/>
                  <a:pt x="0" y="119689"/>
                  <a:pt x="0" y="78793"/>
                </a:cubicBezTo>
                <a:lnTo>
                  <a:pt x="0" y="28218"/>
                </a:lnTo>
                <a:cubicBezTo>
                  <a:pt x="136" y="22285"/>
                  <a:pt x="3698" y="16969"/>
                  <a:pt x="9133" y="14586"/>
                </a:cubicBezTo>
                <a:cubicBezTo>
                  <a:pt x="34236" y="5110"/>
                  <a:pt x="60823" y="171"/>
                  <a:pt x="87654" y="0"/>
                </a:cubicBezTo>
                <a:cubicBezTo>
                  <a:pt x="114661" y="184"/>
                  <a:pt x="141425" y="5121"/>
                  <a:pt x="166720" y="14586"/>
                </a:cubicBezTo>
                <a:cubicBezTo>
                  <a:pt x="172289" y="17029"/>
                  <a:pt x="175877" y="22545"/>
                  <a:pt x="175854" y="28627"/>
                </a:cubicBezTo>
                <a:close/>
                <a:moveTo>
                  <a:pt x="139729" y="54119"/>
                </a:moveTo>
                <a:cubicBezTo>
                  <a:pt x="141506" y="52061"/>
                  <a:pt x="142390" y="49379"/>
                  <a:pt x="142185" y="46667"/>
                </a:cubicBezTo>
                <a:cubicBezTo>
                  <a:pt x="141981" y="43956"/>
                  <a:pt x="140704" y="41437"/>
                  <a:pt x="138638" y="39669"/>
                </a:cubicBezTo>
                <a:cubicBezTo>
                  <a:pt x="134255" y="36110"/>
                  <a:pt x="127828" y="36716"/>
                  <a:pt x="124188" y="41032"/>
                </a:cubicBezTo>
                <a:lnTo>
                  <a:pt x="74703" y="99241"/>
                </a:lnTo>
                <a:lnTo>
                  <a:pt x="61071" y="88608"/>
                </a:lnTo>
                <a:cubicBezTo>
                  <a:pt x="56554" y="85220"/>
                  <a:pt x="50145" y="86136"/>
                  <a:pt x="46758" y="90653"/>
                </a:cubicBezTo>
                <a:cubicBezTo>
                  <a:pt x="43370" y="95170"/>
                  <a:pt x="44285" y="101579"/>
                  <a:pt x="48802" y="104967"/>
                </a:cubicBezTo>
                <a:lnTo>
                  <a:pt x="66660" y="118599"/>
                </a:lnTo>
                <a:cubicBezTo>
                  <a:pt x="69383" y="120617"/>
                  <a:pt x="72678" y="121715"/>
                  <a:pt x="76067" y="121734"/>
                </a:cubicBezTo>
                <a:cubicBezTo>
                  <a:pt x="80764" y="121740"/>
                  <a:pt x="85217" y="119639"/>
                  <a:pt x="88199" y="116009"/>
                </a:cubicBezTo>
                <a:lnTo>
                  <a:pt x="139456" y="54119"/>
                </a:lnTo>
                <a:close/>
                <a:moveTo>
                  <a:pt x="172582" y="324171"/>
                </a:moveTo>
                <a:lnTo>
                  <a:pt x="114782" y="324171"/>
                </a:lnTo>
                <a:lnTo>
                  <a:pt x="114782" y="207344"/>
                </a:lnTo>
                <a:cubicBezTo>
                  <a:pt x="114782" y="196578"/>
                  <a:pt x="123510" y="187850"/>
                  <a:pt x="134276" y="187850"/>
                </a:cubicBezTo>
                <a:lnTo>
                  <a:pt x="172582" y="187850"/>
                </a:lnTo>
                <a:lnTo>
                  <a:pt x="172582" y="224520"/>
                </a:lnTo>
                <a:lnTo>
                  <a:pt x="153906" y="224520"/>
                </a:lnTo>
                <a:cubicBezTo>
                  <a:pt x="148259" y="224520"/>
                  <a:pt x="143682" y="229098"/>
                  <a:pt x="143682" y="234744"/>
                </a:cubicBezTo>
                <a:cubicBezTo>
                  <a:pt x="143682" y="240391"/>
                  <a:pt x="148259" y="244969"/>
                  <a:pt x="153906" y="244969"/>
                </a:cubicBezTo>
                <a:lnTo>
                  <a:pt x="172582" y="244969"/>
                </a:lnTo>
                <a:lnTo>
                  <a:pt x="172582" y="269097"/>
                </a:lnTo>
                <a:lnTo>
                  <a:pt x="153906" y="269097"/>
                </a:lnTo>
                <a:cubicBezTo>
                  <a:pt x="148259" y="269097"/>
                  <a:pt x="143682" y="273675"/>
                  <a:pt x="143682" y="279321"/>
                </a:cubicBezTo>
                <a:cubicBezTo>
                  <a:pt x="143682" y="284968"/>
                  <a:pt x="148259" y="289546"/>
                  <a:pt x="153906" y="289546"/>
                </a:cubicBezTo>
                <a:lnTo>
                  <a:pt x="172582" y="289546"/>
                </a:lnTo>
                <a:close/>
                <a:moveTo>
                  <a:pt x="287773" y="126233"/>
                </a:moveTo>
                <a:cubicBezTo>
                  <a:pt x="291759" y="126084"/>
                  <a:pt x="295632" y="127573"/>
                  <a:pt x="298491" y="130355"/>
                </a:cubicBezTo>
                <a:cubicBezTo>
                  <a:pt x="301350" y="133136"/>
                  <a:pt x="302945" y="136967"/>
                  <a:pt x="302905" y="140956"/>
                </a:cubicBezTo>
                <a:lnTo>
                  <a:pt x="302905" y="324171"/>
                </a:lnTo>
                <a:lnTo>
                  <a:pt x="193030" y="324171"/>
                </a:lnTo>
                <a:lnTo>
                  <a:pt x="193030" y="140956"/>
                </a:lnTo>
                <a:cubicBezTo>
                  <a:pt x="192994" y="137063"/>
                  <a:pt x="194515" y="133318"/>
                  <a:pt x="197254" y="130553"/>
                </a:cubicBezTo>
                <a:cubicBezTo>
                  <a:pt x="199993" y="127788"/>
                  <a:pt x="203724" y="126233"/>
                  <a:pt x="207617" y="126233"/>
                </a:cubicBezTo>
                <a:lnTo>
                  <a:pt x="287773" y="126233"/>
                </a:lnTo>
                <a:close/>
                <a:moveTo>
                  <a:pt x="270733" y="273051"/>
                </a:moveTo>
                <a:cubicBezTo>
                  <a:pt x="270733" y="267404"/>
                  <a:pt x="266156" y="262827"/>
                  <a:pt x="260509" y="262827"/>
                </a:cubicBezTo>
                <a:lnTo>
                  <a:pt x="236108" y="262827"/>
                </a:lnTo>
                <a:cubicBezTo>
                  <a:pt x="230461" y="262827"/>
                  <a:pt x="225884" y="267404"/>
                  <a:pt x="225884" y="273051"/>
                </a:cubicBezTo>
                <a:cubicBezTo>
                  <a:pt x="225884" y="278697"/>
                  <a:pt x="230461" y="283275"/>
                  <a:pt x="236108" y="283275"/>
                </a:cubicBezTo>
                <a:lnTo>
                  <a:pt x="260509" y="283275"/>
                </a:lnTo>
                <a:cubicBezTo>
                  <a:pt x="266156" y="283275"/>
                  <a:pt x="270733" y="278697"/>
                  <a:pt x="270733" y="273051"/>
                </a:cubicBezTo>
                <a:close/>
                <a:moveTo>
                  <a:pt x="270733" y="221658"/>
                </a:moveTo>
                <a:cubicBezTo>
                  <a:pt x="270733" y="216011"/>
                  <a:pt x="266156" y="211434"/>
                  <a:pt x="260509" y="211434"/>
                </a:cubicBezTo>
                <a:lnTo>
                  <a:pt x="236108" y="211434"/>
                </a:lnTo>
                <a:cubicBezTo>
                  <a:pt x="230461" y="211434"/>
                  <a:pt x="225884" y="216011"/>
                  <a:pt x="225884" y="221658"/>
                </a:cubicBezTo>
                <a:cubicBezTo>
                  <a:pt x="225884" y="227304"/>
                  <a:pt x="230461" y="231882"/>
                  <a:pt x="236108" y="231882"/>
                </a:cubicBezTo>
                <a:lnTo>
                  <a:pt x="260509" y="231882"/>
                </a:lnTo>
                <a:cubicBezTo>
                  <a:pt x="266156" y="231882"/>
                  <a:pt x="270733" y="227304"/>
                  <a:pt x="270733" y="221658"/>
                </a:cubicBezTo>
                <a:close/>
                <a:moveTo>
                  <a:pt x="270733" y="170401"/>
                </a:moveTo>
                <a:cubicBezTo>
                  <a:pt x="270733" y="164754"/>
                  <a:pt x="266156" y="160177"/>
                  <a:pt x="260509" y="160177"/>
                </a:cubicBezTo>
                <a:lnTo>
                  <a:pt x="236108" y="160177"/>
                </a:lnTo>
                <a:cubicBezTo>
                  <a:pt x="230461" y="160177"/>
                  <a:pt x="225884" y="164754"/>
                  <a:pt x="225884" y="170401"/>
                </a:cubicBezTo>
                <a:cubicBezTo>
                  <a:pt x="225884" y="176047"/>
                  <a:pt x="230461" y="180625"/>
                  <a:pt x="236108" y="180625"/>
                </a:cubicBezTo>
                <a:lnTo>
                  <a:pt x="260509" y="180625"/>
                </a:lnTo>
                <a:cubicBezTo>
                  <a:pt x="266156" y="180625"/>
                  <a:pt x="270733" y="176047"/>
                  <a:pt x="270733" y="170401"/>
                </a:cubicBezTo>
                <a:close/>
              </a:path>
            </a:pathLst>
          </a:custGeom>
          <a:solidFill>
            <a:srgbClr val="92BD39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8" name="Rounded Rectangle 47"/>
          <p:cNvSpPr/>
          <p:nvPr/>
        </p:nvSpPr>
        <p:spPr>
          <a:xfrm>
            <a:off x="2930300" y="3204068"/>
            <a:ext cx="326966" cy="327270"/>
          </a:xfrm>
          <a:custGeom>
            <a:avLst/>
            <a:gdLst/>
            <a:ahLst/>
            <a:cxnLst/>
            <a:rect l="0" t="0" r="0" b="0"/>
            <a:pathLst>
              <a:path w="326966" h="327270">
                <a:moveTo>
                  <a:pt x="149620" y="310541"/>
                </a:moveTo>
                <a:cubicBezTo>
                  <a:pt x="150572" y="314596"/>
                  <a:pt x="149618" y="318865"/>
                  <a:pt x="147029" y="322128"/>
                </a:cubicBezTo>
                <a:cubicBezTo>
                  <a:pt x="144431" y="325332"/>
                  <a:pt x="140521" y="327186"/>
                  <a:pt x="136396" y="327172"/>
                </a:cubicBezTo>
                <a:lnTo>
                  <a:pt x="20523" y="327172"/>
                </a:lnTo>
                <a:cubicBezTo>
                  <a:pt x="16303" y="327270"/>
                  <a:pt x="12276" y="325408"/>
                  <a:pt x="9618" y="322128"/>
                </a:cubicBezTo>
                <a:cubicBezTo>
                  <a:pt x="6982" y="318888"/>
                  <a:pt x="5977" y="314617"/>
                  <a:pt x="6891" y="310541"/>
                </a:cubicBezTo>
                <a:lnTo>
                  <a:pt x="28157" y="228748"/>
                </a:lnTo>
                <a:cubicBezTo>
                  <a:pt x="29585" y="222407"/>
                  <a:pt x="35292" y="217957"/>
                  <a:pt x="41790" y="218115"/>
                </a:cubicBezTo>
                <a:lnTo>
                  <a:pt x="114994" y="218115"/>
                </a:lnTo>
                <a:cubicBezTo>
                  <a:pt x="121492" y="217957"/>
                  <a:pt x="127198" y="222407"/>
                  <a:pt x="128626" y="228748"/>
                </a:cubicBezTo>
                <a:close/>
                <a:moveTo>
                  <a:pt x="313205" y="310541"/>
                </a:moveTo>
                <a:cubicBezTo>
                  <a:pt x="314157" y="314596"/>
                  <a:pt x="313203" y="318865"/>
                  <a:pt x="310615" y="322128"/>
                </a:cubicBezTo>
                <a:cubicBezTo>
                  <a:pt x="308016" y="325332"/>
                  <a:pt x="304107" y="327186"/>
                  <a:pt x="299982" y="327172"/>
                </a:cubicBezTo>
                <a:lnTo>
                  <a:pt x="183836" y="327172"/>
                </a:lnTo>
                <a:cubicBezTo>
                  <a:pt x="179711" y="327186"/>
                  <a:pt x="175802" y="325332"/>
                  <a:pt x="173203" y="322128"/>
                </a:cubicBezTo>
                <a:cubicBezTo>
                  <a:pt x="170567" y="318888"/>
                  <a:pt x="169562" y="314617"/>
                  <a:pt x="170477" y="310541"/>
                </a:cubicBezTo>
                <a:lnTo>
                  <a:pt x="191743" y="228748"/>
                </a:lnTo>
                <a:cubicBezTo>
                  <a:pt x="193171" y="222407"/>
                  <a:pt x="198877" y="217957"/>
                  <a:pt x="205375" y="218115"/>
                </a:cubicBezTo>
                <a:lnTo>
                  <a:pt x="278579" y="218115"/>
                </a:lnTo>
                <a:cubicBezTo>
                  <a:pt x="285077" y="217957"/>
                  <a:pt x="290783" y="222407"/>
                  <a:pt x="292211" y="228748"/>
                </a:cubicBezTo>
                <a:close/>
                <a:moveTo>
                  <a:pt x="75" y="2"/>
                </a:moveTo>
                <a:moveTo>
                  <a:pt x="123582" y="88610"/>
                </a:moveTo>
                <a:lnTo>
                  <a:pt x="196650" y="88610"/>
                </a:lnTo>
                <a:cubicBezTo>
                  <a:pt x="203148" y="88452"/>
                  <a:pt x="208854" y="92902"/>
                  <a:pt x="210282" y="99243"/>
                </a:cubicBezTo>
                <a:lnTo>
                  <a:pt x="231412" y="181036"/>
                </a:lnTo>
                <a:cubicBezTo>
                  <a:pt x="232365" y="185091"/>
                  <a:pt x="231410" y="189360"/>
                  <a:pt x="228822" y="192623"/>
                </a:cubicBezTo>
                <a:cubicBezTo>
                  <a:pt x="226223" y="195827"/>
                  <a:pt x="222314" y="197681"/>
                  <a:pt x="218189" y="197667"/>
                </a:cubicBezTo>
                <a:lnTo>
                  <a:pt x="102316" y="197667"/>
                </a:lnTo>
                <a:cubicBezTo>
                  <a:pt x="98191" y="197681"/>
                  <a:pt x="94282" y="195827"/>
                  <a:pt x="91683" y="192623"/>
                </a:cubicBezTo>
                <a:cubicBezTo>
                  <a:pt x="89047" y="189383"/>
                  <a:pt x="88042" y="185112"/>
                  <a:pt x="88957" y="181036"/>
                </a:cubicBezTo>
                <a:lnTo>
                  <a:pt x="110223" y="99243"/>
                </a:lnTo>
                <a:cubicBezTo>
                  <a:pt x="111630" y="93004"/>
                  <a:pt x="117186" y="88582"/>
                  <a:pt x="123582" y="88610"/>
                </a:cubicBezTo>
                <a:close/>
                <a:moveTo>
                  <a:pt x="10299" y="73070"/>
                </a:moveTo>
                <a:cubicBezTo>
                  <a:pt x="4683" y="72996"/>
                  <a:pt x="149" y="68462"/>
                  <a:pt x="75" y="62846"/>
                </a:cubicBezTo>
                <a:cubicBezTo>
                  <a:pt x="0" y="57274"/>
                  <a:pt x="4455" y="52696"/>
                  <a:pt x="10027" y="52622"/>
                </a:cubicBezTo>
                <a:cubicBezTo>
                  <a:pt x="32630" y="50718"/>
                  <a:pt x="50583" y="32823"/>
                  <a:pt x="52559" y="10226"/>
                </a:cubicBezTo>
                <a:cubicBezTo>
                  <a:pt x="52559" y="4579"/>
                  <a:pt x="57136" y="2"/>
                  <a:pt x="62783" y="2"/>
                </a:cubicBezTo>
                <a:cubicBezTo>
                  <a:pt x="65567" y="0"/>
                  <a:pt x="68231" y="1133"/>
                  <a:pt x="70161" y="3139"/>
                </a:cubicBezTo>
                <a:cubicBezTo>
                  <a:pt x="72091" y="5146"/>
                  <a:pt x="73119" y="7853"/>
                  <a:pt x="73007" y="10635"/>
                </a:cubicBezTo>
                <a:cubicBezTo>
                  <a:pt x="75212" y="33000"/>
                  <a:pt x="93017" y="50633"/>
                  <a:pt x="115403" y="52622"/>
                </a:cubicBezTo>
                <a:cubicBezTo>
                  <a:pt x="121050" y="52622"/>
                  <a:pt x="125627" y="57199"/>
                  <a:pt x="125627" y="62846"/>
                </a:cubicBezTo>
                <a:cubicBezTo>
                  <a:pt x="125627" y="68492"/>
                  <a:pt x="121050" y="73070"/>
                  <a:pt x="115403" y="73070"/>
                </a:cubicBezTo>
                <a:cubicBezTo>
                  <a:pt x="93046" y="75813"/>
                  <a:pt x="75471" y="93501"/>
                  <a:pt x="72871" y="115875"/>
                </a:cubicBezTo>
                <a:cubicBezTo>
                  <a:pt x="72581" y="121307"/>
                  <a:pt x="68087" y="125561"/>
                  <a:pt x="62647" y="125553"/>
                </a:cubicBezTo>
                <a:cubicBezTo>
                  <a:pt x="57075" y="125553"/>
                  <a:pt x="52559" y="121037"/>
                  <a:pt x="52559" y="115466"/>
                </a:cubicBezTo>
                <a:cubicBezTo>
                  <a:pt x="51105" y="92732"/>
                  <a:pt x="33028" y="74597"/>
                  <a:pt x="10299" y="73070"/>
                </a:cubicBezTo>
                <a:close/>
                <a:moveTo>
                  <a:pt x="75" y="2"/>
                </a:moveTo>
                <a:moveTo>
                  <a:pt x="326966" y="129507"/>
                </a:moveTo>
                <a:cubicBezTo>
                  <a:pt x="326966" y="132818"/>
                  <a:pt x="324631" y="135670"/>
                  <a:pt x="321384" y="136323"/>
                </a:cubicBezTo>
                <a:lnTo>
                  <a:pt x="317840" y="136323"/>
                </a:lnTo>
                <a:cubicBezTo>
                  <a:pt x="308550" y="137585"/>
                  <a:pt x="301244" y="144891"/>
                  <a:pt x="299982" y="154181"/>
                </a:cubicBezTo>
                <a:lnTo>
                  <a:pt x="299982" y="157725"/>
                </a:lnTo>
                <a:cubicBezTo>
                  <a:pt x="299329" y="160972"/>
                  <a:pt x="296477" y="163308"/>
                  <a:pt x="293166" y="163308"/>
                </a:cubicBezTo>
                <a:cubicBezTo>
                  <a:pt x="289854" y="163308"/>
                  <a:pt x="287002" y="160972"/>
                  <a:pt x="286350" y="157725"/>
                </a:cubicBezTo>
                <a:lnTo>
                  <a:pt x="286350" y="154181"/>
                </a:lnTo>
                <a:cubicBezTo>
                  <a:pt x="285087" y="144891"/>
                  <a:pt x="277781" y="137585"/>
                  <a:pt x="268492" y="136323"/>
                </a:cubicBezTo>
                <a:lnTo>
                  <a:pt x="264947" y="136323"/>
                </a:lnTo>
                <a:cubicBezTo>
                  <a:pt x="261701" y="135670"/>
                  <a:pt x="259365" y="132818"/>
                  <a:pt x="259365" y="129507"/>
                </a:cubicBezTo>
                <a:cubicBezTo>
                  <a:pt x="259365" y="126195"/>
                  <a:pt x="261701" y="123343"/>
                  <a:pt x="264947" y="122691"/>
                </a:cubicBezTo>
                <a:lnTo>
                  <a:pt x="268492" y="122691"/>
                </a:lnTo>
                <a:cubicBezTo>
                  <a:pt x="277781" y="121428"/>
                  <a:pt x="285087" y="114122"/>
                  <a:pt x="286350" y="104833"/>
                </a:cubicBezTo>
                <a:lnTo>
                  <a:pt x="286350" y="101288"/>
                </a:lnTo>
                <a:cubicBezTo>
                  <a:pt x="287002" y="98042"/>
                  <a:pt x="289854" y="95706"/>
                  <a:pt x="293166" y="95706"/>
                </a:cubicBezTo>
                <a:cubicBezTo>
                  <a:pt x="296477" y="95706"/>
                  <a:pt x="299329" y="98042"/>
                  <a:pt x="299982" y="101288"/>
                </a:cubicBezTo>
                <a:lnTo>
                  <a:pt x="299982" y="104833"/>
                </a:lnTo>
                <a:cubicBezTo>
                  <a:pt x="301244" y="114122"/>
                  <a:pt x="308550" y="121428"/>
                  <a:pt x="317840" y="122691"/>
                </a:cubicBezTo>
                <a:lnTo>
                  <a:pt x="321384" y="122691"/>
                </a:lnTo>
                <a:cubicBezTo>
                  <a:pt x="324631" y="123343"/>
                  <a:pt x="326966" y="126195"/>
                  <a:pt x="326966" y="129507"/>
                </a:cubicBezTo>
                <a:close/>
              </a:path>
            </a:pathLst>
          </a:custGeom>
          <a:solidFill>
            <a:srgbClr val="E0CB15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9" name="Rounded Rectangle 48"/>
          <p:cNvSpPr/>
          <p:nvPr/>
        </p:nvSpPr>
        <p:spPr>
          <a:xfrm>
            <a:off x="2930376" y="5494264"/>
            <a:ext cx="328374" cy="262554"/>
          </a:xfrm>
          <a:custGeom>
            <a:avLst/>
            <a:gdLst/>
            <a:ahLst/>
            <a:cxnLst/>
            <a:rect l="0" t="0" r="0" b="0"/>
            <a:pathLst>
              <a:path w="328374" h="262554">
                <a:moveTo>
                  <a:pt x="0" y="0"/>
                </a:moveTo>
                <a:moveTo>
                  <a:pt x="311357" y="103467"/>
                </a:moveTo>
                <a:cubicBezTo>
                  <a:pt x="315948" y="101057"/>
                  <a:pt x="321618" y="102521"/>
                  <a:pt x="324470" y="106851"/>
                </a:cubicBezTo>
                <a:cubicBezTo>
                  <a:pt x="327322" y="111182"/>
                  <a:pt x="326426" y="116969"/>
                  <a:pt x="322399" y="120235"/>
                </a:cubicBezTo>
                <a:lnTo>
                  <a:pt x="242378" y="173536"/>
                </a:lnTo>
                <a:cubicBezTo>
                  <a:pt x="240715" y="174633"/>
                  <a:pt x="238780" y="175246"/>
                  <a:pt x="236789" y="175308"/>
                </a:cubicBezTo>
                <a:lnTo>
                  <a:pt x="149953" y="175308"/>
                </a:lnTo>
                <a:cubicBezTo>
                  <a:pt x="144869" y="174714"/>
                  <a:pt x="141036" y="170407"/>
                  <a:pt x="141036" y="165289"/>
                </a:cubicBezTo>
                <a:cubicBezTo>
                  <a:pt x="141036" y="160170"/>
                  <a:pt x="144869" y="155863"/>
                  <a:pt x="149953" y="155269"/>
                </a:cubicBezTo>
                <a:lnTo>
                  <a:pt x="229837" y="155269"/>
                </a:lnTo>
                <a:cubicBezTo>
                  <a:pt x="232556" y="155275"/>
                  <a:pt x="235214" y="154468"/>
                  <a:pt x="237471" y="152952"/>
                </a:cubicBezTo>
                <a:lnTo>
                  <a:pt x="311630" y="103467"/>
                </a:lnTo>
                <a:close/>
                <a:moveTo>
                  <a:pt x="0" y="0"/>
                </a:moveTo>
                <a:moveTo>
                  <a:pt x="311630" y="146954"/>
                </a:moveTo>
                <a:cubicBezTo>
                  <a:pt x="313863" y="145478"/>
                  <a:pt x="316596" y="144965"/>
                  <a:pt x="319213" y="145529"/>
                </a:cubicBezTo>
                <a:cubicBezTo>
                  <a:pt x="321829" y="146094"/>
                  <a:pt x="324108" y="147688"/>
                  <a:pt x="325534" y="149953"/>
                </a:cubicBezTo>
                <a:cubicBezTo>
                  <a:pt x="328374" y="154532"/>
                  <a:pt x="327113" y="160535"/>
                  <a:pt x="322672" y="163585"/>
                </a:cubicBezTo>
                <a:lnTo>
                  <a:pt x="242242" y="216477"/>
                </a:lnTo>
                <a:cubicBezTo>
                  <a:pt x="240626" y="217549"/>
                  <a:pt x="238729" y="218119"/>
                  <a:pt x="236789" y="218113"/>
                </a:cubicBezTo>
                <a:lnTo>
                  <a:pt x="149953" y="218113"/>
                </a:lnTo>
                <a:cubicBezTo>
                  <a:pt x="145537" y="216935"/>
                  <a:pt x="142465" y="212936"/>
                  <a:pt x="142465" y="208366"/>
                </a:cubicBezTo>
                <a:cubicBezTo>
                  <a:pt x="142465" y="203796"/>
                  <a:pt x="145537" y="199797"/>
                  <a:pt x="149953" y="198619"/>
                </a:cubicBezTo>
                <a:lnTo>
                  <a:pt x="229837" y="198619"/>
                </a:lnTo>
                <a:cubicBezTo>
                  <a:pt x="232556" y="198625"/>
                  <a:pt x="235214" y="197818"/>
                  <a:pt x="237471" y="196302"/>
                </a:cubicBezTo>
                <a:lnTo>
                  <a:pt x="311630" y="146954"/>
                </a:lnTo>
                <a:close/>
                <a:moveTo>
                  <a:pt x="0" y="0"/>
                </a:moveTo>
                <a:moveTo>
                  <a:pt x="325262" y="193848"/>
                </a:moveTo>
                <a:cubicBezTo>
                  <a:pt x="328101" y="198427"/>
                  <a:pt x="326841" y="204430"/>
                  <a:pt x="322399" y="207480"/>
                </a:cubicBezTo>
                <a:lnTo>
                  <a:pt x="242378" y="260918"/>
                </a:lnTo>
                <a:cubicBezTo>
                  <a:pt x="240704" y="261973"/>
                  <a:pt x="238768" y="262539"/>
                  <a:pt x="236789" y="262554"/>
                </a:cubicBezTo>
                <a:lnTo>
                  <a:pt x="149953" y="262554"/>
                </a:lnTo>
                <a:cubicBezTo>
                  <a:pt x="144457" y="262554"/>
                  <a:pt x="140001" y="258099"/>
                  <a:pt x="140001" y="252602"/>
                </a:cubicBezTo>
                <a:cubicBezTo>
                  <a:pt x="140001" y="247106"/>
                  <a:pt x="144457" y="242651"/>
                  <a:pt x="149953" y="242651"/>
                </a:cubicBezTo>
                <a:lnTo>
                  <a:pt x="229837" y="242651"/>
                </a:lnTo>
                <a:cubicBezTo>
                  <a:pt x="232556" y="242657"/>
                  <a:pt x="235214" y="241850"/>
                  <a:pt x="237471" y="240334"/>
                </a:cubicBezTo>
                <a:lnTo>
                  <a:pt x="311630" y="190849"/>
                </a:lnTo>
                <a:cubicBezTo>
                  <a:pt x="316255" y="188109"/>
                  <a:pt x="322213" y="189420"/>
                  <a:pt x="325262" y="193848"/>
                </a:cubicBezTo>
                <a:close/>
                <a:moveTo>
                  <a:pt x="86453" y="159910"/>
                </a:moveTo>
                <a:cubicBezTo>
                  <a:pt x="88525" y="163197"/>
                  <a:pt x="88525" y="167381"/>
                  <a:pt x="86453" y="170668"/>
                </a:cubicBezTo>
                <a:cubicBezTo>
                  <a:pt x="84382" y="173954"/>
                  <a:pt x="80607" y="175759"/>
                  <a:pt x="76748" y="175308"/>
                </a:cubicBezTo>
                <a:lnTo>
                  <a:pt x="9951" y="175308"/>
                </a:lnTo>
                <a:cubicBezTo>
                  <a:pt x="4867" y="174714"/>
                  <a:pt x="1034" y="170407"/>
                  <a:pt x="1034" y="165289"/>
                </a:cubicBezTo>
                <a:cubicBezTo>
                  <a:pt x="1034" y="160170"/>
                  <a:pt x="4867" y="155863"/>
                  <a:pt x="9951" y="155269"/>
                </a:cubicBezTo>
                <a:lnTo>
                  <a:pt x="76748" y="155269"/>
                </a:lnTo>
                <a:cubicBezTo>
                  <a:pt x="80607" y="154818"/>
                  <a:pt x="84382" y="156623"/>
                  <a:pt x="86453" y="159910"/>
                </a:cubicBezTo>
                <a:close/>
                <a:moveTo>
                  <a:pt x="76748" y="198074"/>
                </a:moveTo>
                <a:cubicBezTo>
                  <a:pt x="80607" y="197623"/>
                  <a:pt x="84382" y="199428"/>
                  <a:pt x="86453" y="202715"/>
                </a:cubicBezTo>
                <a:cubicBezTo>
                  <a:pt x="88525" y="206002"/>
                  <a:pt x="88525" y="210186"/>
                  <a:pt x="86453" y="213472"/>
                </a:cubicBezTo>
                <a:cubicBezTo>
                  <a:pt x="84382" y="216759"/>
                  <a:pt x="80607" y="218564"/>
                  <a:pt x="76748" y="218113"/>
                </a:cubicBezTo>
                <a:lnTo>
                  <a:pt x="9951" y="218113"/>
                </a:lnTo>
                <a:cubicBezTo>
                  <a:pt x="5535" y="216935"/>
                  <a:pt x="2463" y="212936"/>
                  <a:pt x="2463" y="208366"/>
                </a:cubicBezTo>
                <a:cubicBezTo>
                  <a:pt x="2463" y="203796"/>
                  <a:pt x="5535" y="199797"/>
                  <a:pt x="9951" y="198619"/>
                </a:cubicBezTo>
                <a:lnTo>
                  <a:pt x="76748" y="198619"/>
                </a:lnTo>
                <a:close/>
                <a:moveTo>
                  <a:pt x="86700" y="252057"/>
                </a:moveTo>
                <a:cubicBezTo>
                  <a:pt x="86700" y="257553"/>
                  <a:pt x="82244" y="262009"/>
                  <a:pt x="76748" y="262009"/>
                </a:cubicBezTo>
                <a:lnTo>
                  <a:pt x="9951" y="262009"/>
                </a:lnTo>
                <a:cubicBezTo>
                  <a:pt x="4455" y="262009"/>
                  <a:pt x="0" y="257553"/>
                  <a:pt x="0" y="252057"/>
                </a:cubicBezTo>
                <a:cubicBezTo>
                  <a:pt x="0" y="246561"/>
                  <a:pt x="4455" y="242106"/>
                  <a:pt x="9951" y="242106"/>
                </a:cubicBezTo>
                <a:lnTo>
                  <a:pt x="76748" y="242106"/>
                </a:lnTo>
                <a:cubicBezTo>
                  <a:pt x="82244" y="242106"/>
                  <a:pt x="86700" y="246561"/>
                  <a:pt x="86700" y="252057"/>
                </a:cubicBezTo>
                <a:close/>
                <a:moveTo>
                  <a:pt x="157041" y="125142"/>
                </a:moveTo>
                <a:cubicBezTo>
                  <a:pt x="157052" y="122930"/>
                  <a:pt x="158115" y="120855"/>
                  <a:pt x="159904" y="119553"/>
                </a:cubicBezTo>
                <a:lnTo>
                  <a:pt x="240061" y="66252"/>
                </a:lnTo>
                <a:cubicBezTo>
                  <a:pt x="241131" y="65485"/>
                  <a:pt x="242427" y="65101"/>
                  <a:pt x="243742" y="65161"/>
                </a:cubicBezTo>
                <a:lnTo>
                  <a:pt x="317219" y="65161"/>
                </a:lnTo>
                <a:cubicBezTo>
                  <a:pt x="320102" y="65156"/>
                  <a:pt x="322649" y="67038"/>
                  <a:pt x="323489" y="69796"/>
                </a:cubicBezTo>
                <a:cubicBezTo>
                  <a:pt x="324463" y="72593"/>
                  <a:pt x="323392" y="75694"/>
                  <a:pt x="320899" y="77294"/>
                </a:cubicBezTo>
                <a:lnTo>
                  <a:pt x="240743" y="130731"/>
                </a:lnTo>
                <a:cubicBezTo>
                  <a:pt x="239636" y="131420"/>
                  <a:pt x="238365" y="131797"/>
                  <a:pt x="237062" y="131822"/>
                </a:cubicBezTo>
                <a:lnTo>
                  <a:pt x="163721" y="131822"/>
                </a:lnTo>
                <a:cubicBezTo>
                  <a:pt x="160032" y="131822"/>
                  <a:pt x="157041" y="128831"/>
                  <a:pt x="157041" y="125142"/>
                </a:cubicBezTo>
                <a:close/>
                <a:moveTo>
                  <a:pt x="167265" y="77294"/>
                </a:moveTo>
                <a:lnTo>
                  <a:pt x="87109" y="130731"/>
                </a:lnTo>
                <a:cubicBezTo>
                  <a:pt x="86012" y="131440"/>
                  <a:pt x="84734" y="131819"/>
                  <a:pt x="83428" y="131822"/>
                </a:cubicBezTo>
                <a:lnTo>
                  <a:pt x="10633" y="131822"/>
                </a:lnTo>
                <a:cubicBezTo>
                  <a:pt x="7582" y="131840"/>
                  <a:pt x="4924" y="129747"/>
                  <a:pt x="4225" y="126778"/>
                </a:cubicBezTo>
                <a:cubicBezTo>
                  <a:pt x="3551" y="124038"/>
                  <a:pt x="4635" y="121165"/>
                  <a:pt x="6952" y="119553"/>
                </a:cubicBezTo>
                <a:lnTo>
                  <a:pt x="86972" y="66252"/>
                </a:lnTo>
                <a:cubicBezTo>
                  <a:pt x="88051" y="65504"/>
                  <a:pt x="89341" y="65121"/>
                  <a:pt x="90653" y="65161"/>
                </a:cubicBezTo>
                <a:lnTo>
                  <a:pt x="163585" y="65161"/>
                </a:lnTo>
                <a:cubicBezTo>
                  <a:pt x="166504" y="65140"/>
                  <a:pt x="169098" y="67017"/>
                  <a:pt x="169992" y="69796"/>
                </a:cubicBezTo>
                <a:cubicBezTo>
                  <a:pt x="170839" y="72623"/>
                  <a:pt x="169731" y="75671"/>
                  <a:pt x="167265" y="77294"/>
                </a:cubicBezTo>
                <a:close/>
              </a:path>
            </a:pathLst>
          </a:custGeom>
          <a:solidFill>
            <a:srgbClr val="DE58A9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0" name="Rounded Rectangle 49"/>
          <p:cNvSpPr/>
          <p:nvPr/>
        </p:nvSpPr>
        <p:spPr>
          <a:xfrm>
            <a:off x="2936998" y="3967468"/>
            <a:ext cx="313912" cy="327192"/>
          </a:xfrm>
          <a:custGeom>
            <a:avLst/>
            <a:gdLst/>
            <a:ahLst/>
            <a:cxnLst/>
            <a:rect l="0" t="0" r="0" b="0"/>
            <a:pathLst>
              <a:path w="313912" h="327192">
                <a:moveTo>
                  <a:pt x="122457" y="111688"/>
                </a:moveTo>
                <a:cubicBezTo>
                  <a:pt x="124919" y="115624"/>
                  <a:pt x="124919" y="120620"/>
                  <a:pt x="122457" y="124556"/>
                </a:cubicBezTo>
                <a:cubicBezTo>
                  <a:pt x="119995" y="128492"/>
                  <a:pt x="115503" y="130678"/>
                  <a:pt x="110886" y="130186"/>
                </a:cubicBezTo>
                <a:lnTo>
                  <a:pt x="87439" y="130186"/>
                </a:lnTo>
                <a:cubicBezTo>
                  <a:pt x="85557" y="130186"/>
                  <a:pt x="84031" y="128660"/>
                  <a:pt x="84031" y="126778"/>
                </a:cubicBezTo>
                <a:lnTo>
                  <a:pt x="84031" y="109056"/>
                </a:lnTo>
                <a:cubicBezTo>
                  <a:pt x="84239" y="107336"/>
                  <a:pt x="85706" y="106045"/>
                  <a:pt x="87439" y="106057"/>
                </a:cubicBezTo>
                <a:lnTo>
                  <a:pt x="110886" y="106057"/>
                </a:lnTo>
                <a:cubicBezTo>
                  <a:pt x="115503" y="105566"/>
                  <a:pt x="119995" y="107752"/>
                  <a:pt x="122457" y="111688"/>
                </a:cubicBezTo>
                <a:close/>
                <a:moveTo>
                  <a:pt x="110886" y="61208"/>
                </a:moveTo>
                <a:cubicBezTo>
                  <a:pt x="117512" y="61207"/>
                  <a:pt x="122884" y="66578"/>
                  <a:pt x="122884" y="73204"/>
                </a:cubicBezTo>
                <a:cubicBezTo>
                  <a:pt x="122884" y="79830"/>
                  <a:pt x="117512" y="85201"/>
                  <a:pt x="110886" y="85200"/>
                </a:cubicBezTo>
                <a:lnTo>
                  <a:pt x="87439" y="85200"/>
                </a:lnTo>
                <a:cubicBezTo>
                  <a:pt x="85557" y="85200"/>
                  <a:pt x="84031" y="83674"/>
                  <a:pt x="84031" y="81792"/>
                </a:cubicBezTo>
                <a:lnTo>
                  <a:pt x="84031" y="65025"/>
                </a:lnTo>
                <a:cubicBezTo>
                  <a:pt x="84031" y="63142"/>
                  <a:pt x="85557" y="61617"/>
                  <a:pt x="87439" y="61617"/>
                </a:cubicBezTo>
                <a:close/>
                <a:moveTo>
                  <a:pt x="191043" y="95424"/>
                </a:moveTo>
                <a:cubicBezTo>
                  <a:pt x="191043" y="148126"/>
                  <a:pt x="148320" y="190849"/>
                  <a:pt x="95618" y="190849"/>
                </a:cubicBezTo>
                <a:cubicBezTo>
                  <a:pt x="42917" y="190849"/>
                  <a:pt x="194" y="148126"/>
                  <a:pt x="194" y="95424"/>
                </a:cubicBezTo>
                <a:cubicBezTo>
                  <a:pt x="194" y="42723"/>
                  <a:pt x="42917" y="0"/>
                  <a:pt x="95618" y="0"/>
                </a:cubicBezTo>
                <a:cubicBezTo>
                  <a:pt x="148320" y="0"/>
                  <a:pt x="191043" y="42723"/>
                  <a:pt x="191043" y="95424"/>
                </a:cubicBezTo>
                <a:close/>
                <a:moveTo>
                  <a:pt x="63583" y="140410"/>
                </a:moveTo>
                <a:cubicBezTo>
                  <a:pt x="63583" y="146057"/>
                  <a:pt x="68160" y="150634"/>
                  <a:pt x="73807" y="150634"/>
                </a:cubicBezTo>
                <a:lnTo>
                  <a:pt x="75170" y="150634"/>
                </a:lnTo>
                <a:cubicBezTo>
                  <a:pt x="77052" y="150634"/>
                  <a:pt x="78578" y="152160"/>
                  <a:pt x="78578" y="154042"/>
                </a:cubicBezTo>
                <a:lnTo>
                  <a:pt x="78578" y="154997"/>
                </a:lnTo>
                <a:cubicBezTo>
                  <a:pt x="78578" y="160643"/>
                  <a:pt x="83156" y="165221"/>
                  <a:pt x="88802" y="165221"/>
                </a:cubicBezTo>
                <a:cubicBezTo>
                  <a:pt x="94449" y="165221"/>
                  <a:pt x="99026" y="160643"/>
                  <a:pt x="99026" y="154997"/>
                </a:cubicBezTo>
                <a:lnTo>
                  <a:pt x="99026" y="153770"/>
                </a:lnTo>
                <a:cubicBezTo>
                  <a:pt x="99026" y="151887"/>
                  <a:pt x="100552" y="150362"/>
                  <a:pt x="102434" y="150362"/>
                </a:cubicBezTo>
                <a:lnTo>
                  <a:pt x="111023" y="150362"/>
                </a:lnTo>
                <a:cubicBezTo>
                  <a:pt x="123488" y="150394"/>
                  <a:pt x="134870" y="143281"/>
                  <a:pt x="140305" y="132063"/>
                </a:cubicBezTo>
                <a:cubicBezTo>
                  <a:pt x="145740" y="120844"/>
                  <a:pt x="144266" y="107504"/>
                  <a:pt x="136515" y="97742"/>
                </a:cubicBezTo>
                <a:cubicBezTo>
                  <a:pt x="135423" y="96545"/>
                  <a:pt x="135423" y="94713"/>
                  <a:pt x="136515" y="93516"/>
                </a:cubicBezTo>
                <a:cubicBezTo>
                  <a:pt x="144266" y="83753"/>
                  <a:pt x="145740" y="70413"/>
                  <a:pt x="140305" y="59195"/>
                </a:cubicBezTo>
                <a:cubicBezTo>
                  <a:pt x="134870" y="47976"/>
                  <a:pt x="123488" y="40864"/>
                  <a:pt x="111023" y="40896"/>
                </a:cubicBezTo>
                <a:lnTo>
                  <a:pt x="102434" y="40896"/>
                </a:lnTo>
                <a:cubicBezTo>
                  <a:pt x="100654" y="40901"/>
                  <a:pt x="99169" y="39535"/>
                  <a:pt x="99026" y="37760"/>
                </a:cubicBezTo>
                <a:lnTo>
                  <a:pt x="99026" y="36533"/>
                </a:lnTo>
                <a:cubicBezTo>
                  <a:pt x="99026" y="30887"/>
                  <a:pt x="94449" y="26309"/>
                  <a:pt x="88802" y="26309"/>
                </a:cubicBezTo>
                <a:cubicBezTo>
                  <a:pt x="83156" y="26309"/>
                  <a:pt x="78578" y="30887"/>
                  <a:pt x="78578" y="36533"/>
                </a:cubicBezTo>
                <a:lnTo>
                  <a:pt x="78578" y="37488"/>
                </a:lnTo>
                <a:cubicBezTo>
                  <a:pt x="78578" y="39370"/>
                  <a:pt x="77052" y="40896"/>
                  <a:pt x="75170" y="40896"/>
                </a:cubicBezTo>
                <a:lnTo>
                  <a:pt x="73807" y="40896"/>
                </a:lnTo>
                <a:cubicBezTo>
                  <a:pt x="71048" y="40895"/>
                  <a:pt x="68405" y="42009"/>
                  <a:pt x="66479" y="43986"/>
                </a:cubicBezTo>
                <a:cubicBezTo>
                  <a:pt x="64554" y="45963"/>
                  <a:pt x="63509" y="48634"/>
                  <a:pt x="63583" y="51392"/>
                </a:cubicBezTo>
                <a:close/>
                <a:moveTo>
                  <a:pt x="313732" y="218113"/>
                </a:moveTo>
                <a:cubicBezTo>
                  <a:pt x="313912" y="220979"/>
                  <a:pt x="312277" y="223650"/>
                  <a:pt x="309643" y="224793"/>
                </a:cubicBezTo>
                <a:cubicBezTo>
                  <a:pt x="308790" y="224986"/>
                  <a:pt x="307905" y="224986"/>
                  <a:pt x="307052" y="224793"/>
                </a:cubicBezTo>
                <a:cubicBezTo>
                  <a:pt x="305245" y="224815"/>
                  <a:pt x="303512" y="224072"/>
                  <a:pt x="302281" y="222748"/>
                </a:cubicBezTo>
                <a:lnTo>
                  <a:pt x="282242" y="202845"/>
                </a:lnTo>
                <a:cubicBezTo>
                  <a:pt x="280935" y="201633"/>
                  <a:pt x="278914" y="201633"/>
                  <a:pt x="277607" y="202845"/>
                </a:cubicBezTo>
                <a:lnTo>
                  <a:pt x="208765" y="266371"/>
                </a:lnTo>
                <a:cubicBezTo>
                  <a:pt x="198079" y="276079"/>
                  <a:pt x="181946" y="276655"/>
                  <a:pt x="170595" y="267734"/>
                </a:cubicBezTo>
                <a:lnTo>
                  <a:pt x="130789" y="236108"/>
                </a:lnTo>
                <a:cubicBezTo>
                  <a:pt x="129547" y="234997"/>
                  <a:pt x="127669" y="234997"/>
                  <a:pt x="126427" y="236108"/>
                </a:cubicBezTo>
                <a:lnTo>
                  <a:pt x="28957" y="322808"/>
                </a:lnTo>
                <a:cubicBezTo>
                  <a:pt x="25869" y="325634"/>
                  <a:pt x="21829" y="327192"/>
                  <a:pt x="17643" y="327170"/>
                </a:cubicBezTo>
                <a:cubicBezTo>
                  <a:pt x="10720" y="326871"/>
                  <a:pt x="4668" y="322410"/>
                  <a:pt x="2334" y="315886"/>
                </a:cubicBezTo>
                <a:cubicBezTo>
                  <a:pt x="0" y="309363"/>
                  <a:pt x="1848" y="302075"/>
                  <a:pt x="7010" y="297452"/>
                </a:cubicBezTo>
                <a:lnTo>
                  <a:pt x="105842" y="208434"/>
                </a:lnTo>
                <a:lnTo>
                  <a:pt x="108842" y="205844"/>
                </a:lnTo>
                <a:cubicBezTo>
                  <a:pt x="115427" y="199912"/>
                  <a:pt x="124379" y="197347"/>
                  <a:pt x="133107" y="198892"/>
                </a:cubicBezTo>
                <a:cubicBezTo>
                  <a:pt x="138091" y="199684"/>
                  <a:pt x="142787" y="201750"/>
                  <a:pt x="146739" y="204890"/>
                </a:cubicBezTo>
                <a:lnTo>
                  <a:pt x="186272" y="236517"/>
                </a:lnTo>
                <a:cubicBezTo>
                  <a:pt x="187514" y="237627"/>
                  <a:pt x="189392" y="237627"/>
                  <a:pt x="190634" y="236517"/>
                </a:cubicBezTo>
                <a:lnTo>
                  <a:pt x="253069" y="178989"/>
                </a:lnTo>
                <a:cubicBezTo>
                  <a:pt x="253753" y="178355"/>
                  <a:pt x="254147" y="177468"/>
                  <a:pt x="254160" y="176535"/>
                </a:cubicBezTo>
                <a:cubicBezTo>
                  <a:pt x="254259" y="175611"/>
                  <a:pt x="253903" y="174696"/>
                  <a:pt x="253206" y="174082"/>
                </a:cubicBezTo>
                <a:lnTo>
                  <a:pt x="233984" y="154724"/>
                </a:lnTo>
                <a:cubicBezTo>
                  <a:pt x="231947" y="152851"/>
                  <a:pt x="231343" y="149883"/>
                  <a:pt x="232485" y="147363"/>
                </a:cubicBezTo>
                <a:cubicBezTo>
                  <a:pt x="233530" y="144817"/>
                  <a:pt x="236004" y="143150"/>
                  <a:pt x="238756" y="143137"/>
                </a:cubicBezTo>
                <a:lnTo>
                  <a:pt x="306916" y="143137"/>
                </a:lnTo>
                <a:cubicBezTo>
                  <a:pt x="310680" y="143137"/>
                  <a:pt x="313732" y="146188"/>
                  <a:pt x="313732" y="149953"/>
                </a:cubicBezTo>
                <a:close/>
              </a:path>
            </a:pathLst>
          </a:custGeom>
          <a:solidFill>
            <a:srgbClr val="DE8431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1" name="TextBox 50"/>
          <p:cNvSpPr txBox="1"/>
          <p:nvPr/>
        </p:nvSpPr>
        <p:spPr>
          <a:xfrm>
            <a:off x="2118993" y="4049261"/>
            <a:ext cx="627077" cy="2671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400" b="0">
                <a:solidFill>
                  <a:srgbClr val="484848"/>
                </a:solidFill>
                <a:latin typeface="Shantell Sans"/>
              </a:rPr>
              <a:t>Crypto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79579" y="3285863"/>
            <a:ext cx="436227" cy="2671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400" b="0">
                <a:solidFill>
                  <a:srgbClr val="484848"/>
                </a:solidFill>
                <a:latin typeface="Shantell Sans"/>
              </a:rPr>
              <a:t>Gold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288940" y="2522464"/>
            <a:ext cx="449859" cy="2671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400" b="0">
                <a:solidFill>
                  <a:srgbClr val="484848"/>
                </a:solidFill>
                <a:latin typeface="Shantell Sans"/>
              </a:rPr>
              <a:t>Debt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683220" y="4812659"/>
            <a:ext cx="1008776" cy="2671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400" b="0">
                <a:solidFill>
                  <a:srgbClr val="484848"/>
                </a:solidFill>
                <a:latin typeface="Shantell Sans"/>
              </a:rPr>
              <a:t>Real Estate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43803" y="1759066"/>
            <a:ext cx="572548" cy="2671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400" b="0">
                <a:solidFill>
                  <a:srgbClr val="484848"/>
                </a:solidFill>
                <a:latin typeface="Shantell Sans"/>
              </a:rPr>
              <a:t>Equity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90368" y="5576057"/>
            <a:ext cx="954247" cy="2671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400" b="0">
                <a:solidFill>
                  <a:srgbClr val="484848"/>
                </a:solidFill>
                <a:latin typeface="Shantell Sans"/>
              </a:rPr>
              <a:t>Currencies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884975" y="927508"/>
            <a:ext cx="4989352" cy="31808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700" b="1">
                <a:solidFill>
                  <a:srgbClr val="484848"/>
                </a:solidFill>
                <a:latin typeface="Shantell Sans"/>
              </a:rPr>
              <a:t>Machine Learning in Asset Weight Prediction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438372" y="3449448"/>
            <a:ext cx="1022408" cy="80156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400" b="0">
                <a:solidFill>
                  <a:srgbClr val="484848"/>
                </a:solidFill>
                <a:latin typeface="Shantell Sans"/>
              </a:rPr>
              <a:t>Asset Class
Weight
Prediction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5301" y="2430995"/>
            <a:ext cx="1592702" cy="601507"/>
            <a:chOff x="500233" y="1764245"/>
            <a:chExt cx="1592702" cy="601507"/>
          </a:xfrm>
        </p:grpSpPr>
        <p:sp>
          <p:nvSpPr>
            <p:cNvPr id="2" name="Rounded Rectangle 1"/>
            <p:cNvSpPr/>
            <p:nvPr/>
          </p:nvSpPr>
          <p:spPr>
            <a:xfrm>
              <a:off x="500233" y="1764245"/>
              <a:ext cx="1592702" cy="601507"/>
            </a:xfrm>
            <a:custGeom>
              <a:avLst/>
              <a:gdLst/>
              <a:ahLst/>
              <a:cxnLst/>
              <a:rect l="0" t="0" r="0" b="0"/>
              <a:pathLst>
                <a:path w="1592702" h="601507">
                  <a:moveTo>
                    <a:pt x="1592702" y="300753"/>
                  </a:moveTo>
                  <a:cubicBezTo>
                    <a:pt x="1592702" y="466855"/>
                    <a:pt x="1541412" y="601507"/>
                    <a:pt x="1478143" y="601507"/>
                  </a:cubicBezTo>
                  <a:cubicBezTo>
                    <a:pt x="1475049" y="601507"/>
                    <a:pt x="1471983" y="601185"/>
                    <a:pt x="1468952" y="600553"/>
                  </a:cubicBezTo>
                  <a:cubicBezTo>
                    <a:pt x="1468614" y="600482"/>
                    <a:pt x="1468277" y="600409"/>
                    <a:pt x="1467940" y="600331"/>
                  </a:cubicBezTo>
                  <a:cubicBezTo>
                    <a:pt x="1409450" y="586779"/>
                    <a:pt x="1363583" y="457828"/>
                    <a:pt x="1363583" y="300753"/>
                  </a:cubicBezTo>
                  <a:cubicBezTo>
                    <a:pt x="1363583" y="143678"/>
                    <a:pt x="1409451" y="14727"/>
                    <a:pt x="1467940" y="1176"/>
                  </a:cubicBezTo>
                  <a:cubicBezTo>
                    <a:pt x="1468277" y="1098"/>
                    <a:pt x="1468614" y="1023"/>
                    <a:pt x="1468952" y="954"/>
                  </a:cubicBezTo>
                  <a:cubicBezTo>
                    <a:pt x="1471983" y="321"/>
                    <a:pt x="1475049" y="0"/>
                    <a:pt x="1478143" y="0"/>
                  </a:cubicBezTo>
                  <a:cubicBezTo>
                    <a:pt x="1541412" y="0"/>
                    <a:pt x="1592702" y="134652"/>
                    <a:pt x="1592702" y="300753"/>
                  </a:cubicBezTo>
                  <a:close/>
                  <a:moveTo>
                    <a:pt x="312082" y="300744"/>
                  </a:moveTo>
                  <a:cubicBezTo>
                    <a:pt x="312082" y="322950"/>
                    <a:pt x="314194" y="344664"/>
                    <a:pt x="318226" y="365696"/>
                  </a:cubicBezTo>
                  <a:lnTo>
                    <a:pt x="0" y="300751"/>
                  </a:lnTo>
                  <a:lnTo>
                    <a:pt x="318223" y="235809"/>
                  </a:lnTo>
                  <a:cubicBezTo>
                    <a:pt x="314193" y="256834"/>
                    <a:pt x="312082" y="278543"/>
                    <a:pt x="312082" y="300744"/>
                  </a:cubicBezTo>
                  <a:close/>
                  <a:moveTo>
                    <a:pt x="1467940" y="600331"/>
                  </a:moveTo>
                  <a:lnTo>
                    <a:pt x="939328" y="492451"/>
                  </a:lnTo>
                  <a:cubicBezTo>
                    <a:pt x="976297" y="437726"/>
                    <a:pt x="997882" y="371755"/>
                    <a:pt x="997882" y="300744"/>
                  </a:cubicBezTo>
                  <a:cubicBezTo>
                    <a:pt x="997882" y="229739"/>
                    <a:pt x="976301" y="163774"/>
                    <a:pt x="939339" y="109052"/>
                  </a:cubicBezTo>
                  <a:lnTo>
                    <a:pt x="1467940" y="1176"/>
                  </a:lnTo>
                  <a:cubicBezTo>
                    <a:pt x="1409451" y="14727"/>
                    <a:pt x="1363583" y="143678"/>
                    <a:pt x="1363583" y="300753"/>
                  </a:cubicBezTo>
                  <a:cubicBezTo>
                    <a:pt x="1363583" y="457828"/>
                    <a:pt x="1409450" y="586779"/>
                    <a:pt x="1467940" y="600331"/>
                  </a:cubicBezTo>
                  <a:close/>
                  <a:moveTo>
                    <a:pt x="1467940" y="1176"/>
                  </a:moveTo>
                  <a:lnTo>
                    <a:pt x="1468952" y="954"/>
                  </a:lnTo>
                  <a:moveTo>
                    <a:pt x="1467940" y="600331"/>
                  </a:moveTo>
                  <a:lnTo>
                    <a:pt x="1468952" y="600553"/>
                  </a:lnTo>
                </a:path>
              </a:pathLst>
            </a:custGeom>
            <a:solidFill>
              <a:srgbClr val="484848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500233" y="1764245"/>
              <a:ext cx="1592702" cy="601507"/>
            </a:xfrm>
            <a:custGeom>
              <a:avLst/>
              <a:gdLst/>
              <a:ahLst/>
              <a:cxnLst/>
              <a:rect l="0" t="0" r="0" b="0"/>
              <a:pathLst>
                <a:path w="1592702" h="601507">
                  <a:moveTo>
                    <a:pt x="1592702" y="300753"/>
                  </a:moveTo>
                  <a:cubicBezTo>
                    <a:pt x="1592702" y="466855"/>
                    <a:pt x="1541412" y="601507"/>
                    <a:pt x="1478143" y="601507"/>
                  </a:cubicBezTo>
                  <a:cubicBezTo>
                    <a:pt x="1475049" y="601507"/>
                    <a:pt x="1471983" y="601185"/>
                    <a:pt x="1468952" y="600553"/>
                  </a:cubicBezTo>
                  <a:cubicBezTo>
                    <a:pt x="1468614" y="600482"/>
                    <a:pt x="1468277" y="600409"/>
                    <a:pt x="1467940" y="600331"/>
                  </a:cubicBezTo>
                  <a:cubicBezTo>
                    <a:pt x="1409450" y="586779"/>
                    <a:pt x="1363583" y="457828"/>
                    <a:pt x="1363583" y="300753"/>
                  </a:cubicBezTo>
                  <a:cubicBezTo>
                    <a:pt x="1363583" y="143678"/>
                    <a:pt x="1409451" y="14727"/>
                    <a:pt x="1467940" y="1176"/>
                  </a:cubicBezTo>
                  <a:cubicBezTo>
                    <a:pt x="1468277" y="1098"/>
                    <a:pt x="1468614" y="1023"/>
                    <a:pt x="1468952" y="954"/>
                  </a:cubicBezTo>
                  <a:cubicBezTo>
                    <a:pt x="1471983" y="321"/>
                    <a:pt x="1475049" y="0"/>
                    <a:pt x="1478143" y="0"/>
                  </a:cubicBezTo>
                  <a:cubicBezTo>
                    <a:pt x="1541412" y="0"/>
                    <a:pt x="1592702" y="134652"/>
                    <a:pt x="1592702" y="300753"/>
                  </a:cubicBezTo>
                  <a:close/>
                  <a:moveTo>
                    <a:pt x="312082" y="300744"/>
                  </a:moveTo>
                  <a:cubicBezTo>
                    <a:pt x="312082" y="322950"/>
                    <a:pt x="314194" y="344664"/>
                    <a:pt x="318226" y="365696"/>
                  </a:cubicBezTo>
                  <a:lnTo>
                    <a:pt x="0" y="300751"/>
                  </a:lnTo>
                  <a:lnTo>
                    <a:pt x="318223" y="235809"/>
                  </a:lnTo>
                  <a:cubicBezTo>
                    <a:pt x="314193" y="256834"/>
                    <a:pt x="312082" y="278543"/>
                    <a:pt x="312082" y="300744"/>
                  </a:cubicBezTo>
                  <a:close/>
                  <a:moveTo>
                    <a:pt x="1467940" y="600331"/>
                  </a:moveTo>
                  <a:lnTo>
                    <a:pt x="939328" y="492451"/>
                  </a:lnTo>
                  <a:cubicBezTo>
                    <a:pt x="976297" y="437726"/>
                    <a:pt x="997882" y="371755"/>
                    <a:pt x="997882" y="300744"/>
                  </a:cubicBezTo>
                  <a:cubicBezTo>
                    <a:pt x="997882" y="229739"/>
                    <a:pt x="976301" y="163774"/>
                    <a:pt x="939339" y="109052"/>
                  </a:cubicBezTo>
                  <a:lnTo>
                    <a:pt x="1467940" y="1176"/>
                  </a:lnTo>
                  <a:cubicBezTo>
                    <a:pt x="1409451" y="14727"/>
                    <a:pt x="1363583" y="143678"/>
                    <a:pt x="1363583" y="300753"/>
                  </a:cubicBezTo>
                  <a:cubicBezTo>
                    <a:pt x="1363583" y="457828"/>
                    <a:pt x="1409450" y="586779"/>
                    <a:pt x="1467940" y="600331"/>
                  </a:cubicBezTo>
                  <a:close/>
                  <a:moveTo>
                    <a:pt x="1467940" y="1176"/>
                  </a:moveTo>
                  <a:lnTo>
                    <a:pt x="1468952" y="954"/>
                  </a:lnTo>
                  <a:moveTo>
                    <a:pt x="1467940" y="600331"/>
                  </a:moveTo>
                  <a:lnTo>
                    <a:pt x="1468952" y="600553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34700" y="2388840"/>
            <a:ext cx="688488" cy="685800"/>
            <a:chOff x="809632" y="1722090"/>
            <a:chExt cx="688488" cy="685800"/>
          </a:xfrm>
        </p:grpSpPr>
        <p:sp>
          <p:nvSpPr>
            <p:cNvPr id="5" name="Rounded Rectangle 4"/>
            <p:cNvSpPr/>
            <p:nvPr/>
          </p:nvSpPr>
          <p:spPr>
            <a:xfrm>
              <a:off x="809632" y="2057400"/>
              <a:ext cx="9525" cy="9525"/>
            </a:xfrm>
            <a:custGeom>
              <a:avLst/>
              <a:gdLst/>
              <a:ahLst/>
              <a:cxnLst/>
              <a:rect l="0" t="0" r="0" b="0"/>
              <a:pathLst>
                <a:path w="9525" h="9525">
                  <a:moveTo>
                    <a:pt x="0" y="0"/>
                  </a:moveTo>
                  <a:lnTo>
                    <a:pt x="9525" y="0"/>
                  </a:lnTo>
                  <a:lnTo>
                    <a:pt x="9525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12320" y="1722090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627246" y="534606"/>
                  </a:moveTo>
                  <a:cubicBezTo>
                    <a:pt x="620333" y="544839"/>
                    <a:pt x="612882" y="554679"/>
                    <a:pt x="604934" y="564085"/>
                  </a:cubicBezTo>
                  <a:cubicBezTo>
                    <a:pt x="542034" y="638526"/>
                    <a:pt x="447988" y="685800"/>
                    <a:pt x="342900" y="685800"/>
                  </a:cubicBezTo>
                  <a:cubicBezTo>
                    <a:pt x="184933" y="685800"/>
                    <a:pt x="51915" y="578982"/>
                    <a:pt x="12133" y="433638"/>
                  </a:cubicBezTo>
                  <a:cubicBezTo>
                    <a:pt x="9816" y="425169"/>
                    <a:pt x="7814" y="416569"/>
                    <a:pt x="6143" y="407851"/>
                  </a:cubicBezTo>
                  <a:cubicBezTo>
                    <a:pt x="2110" y="386820"/>
                    <a:pt x="0" y="365106"/>
                    <a:pt x="0" y="342900"/>
                  </a:cubicBezTo>
                  <a:cubicBezTo>
                    <a:pt x="0" y="320699"/>
                    <a:pt x="2109" y="298990"/>
                    <a:pt x="6139" y="277965"/>
                  </a:cubicBezTo>
                  <a:cubicBezTo>
                    <a:pt x="7810" y="269247"/>
                    <a:pt x="9811" y="260647"/>
                    <a:pt x="12129" y="252179"/>
                  </a:cubicBezTo>
                  <a:cubicBezTo>
                    <a:pt x="51904" y="106825"/>
                    <a:pt x="184926" y="0"/>
                    <a:pt x="342900" y="0"/>
                  </a:cubicBezTo>
                  <a:cubicBezTo>
                    <a:pt x="447995" y="0"/>
                    <a:pt x="542047" y="47279"/>
                    <a:pt x="604947" y="121728"/>
                  </a:cubicBezTo>
                  <a:cubicBezTo>
                    <a:pt x="612894" y="131135"/>
                    <a:pt x="620344" y="140974"/>
                    <a:pt x="627256" y="151208"/>
                  </a:cubicBezTo>
                  <a:cubicBezTo>
                    <a:pt x="664218" y="205930"/>
                    <a:pt x="685800" y="271894"/>
                    <a:pt x="685800" y="342900"/>
                  </a:cubicBezTo>
                  <a:cubicBezTo>
                    <a:pt x="685800" y="413911"/>
                    <a:pt x="664214" y="479881"/>
                    <a:pt x="627246" y="534606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12976" y="2078631"/>
            <a:ext cx="1592701" cy="1305501"/>
            <a:chOff x="2087908" y="1411881"/>
            <a:chExt cx="1592701" cy="1305501"/>
          </a:xfrm>
        </p:grpSpPr>
        <p:sp>
          <p:nvSpPr>
            <p:cNvPr id="8" name="Rounded Rectangle 7"/>
            <p:cNvSpPr/>
            <p:nvPr/>
          </p:nvSpPr>
          <p:spPr>
            <a:xfrm>
              <a:off x="2087908" y="1411881"/>
              <a:ext cx="1592701" cy="1305501"/>
            </a:xfrm>
            <a:custGeom>
              <a:avLst/>
              <a:gdLst/>
              <a:ahLst/>
              <a:cxnLst/>
              <a:rect l="0" t="0" r="0" b="0"/>
              <a:pathLst>
                <a:path w="1592701" h="1305501">
                  <a:moveTo>
                    <a:pt x="1592700" y="147877"/>
                  </a:moveTo>
                  <a:cubicBezTo>
                    <a:pt x="1560416" y="275680"/>
                    <a:pt x="1540352" y="454646"/>
                    <a:pt x="1540352" y="652746"/>
                  </a:cubicBezTo>
                  <a:cubicBezTo>
                    <a:pt x="1540352" y="850849"/>
                    <a:pt x="1560416" y="1029817"/>
                    <a:pt x="1592701" y="1157619"/>
                  </a:cubicBezTo>
                  <a:cubicBezTo>
                    <a:pt x="1563104" y="1250034"/>
                    <a:pt x="1525237" y="1305501"/>
                    <a:pt x="1483965" y="1305501"/>
                  </a:cubicBezTo>
                  <a:cubicBezTo>
                    <a:pt x="1480612" y="1305501"/>
                    <a:pt x="1477282" y="1305135"/>
                    <a:pt x="1473977" y="1304413"/>
                  </a:cubicBezTo>
                  <a:lnTo>
                    <a:pt x="1473836" y="1304383"/>
                  </a:lnTo>
                  <a:cubicBezTo>
                    <a:pt x="1383815" y="1284435"/>
                    <a:pt x="1312431" y="1000316"/>
                    <a:pt x="1312431" y="652751"/>
                  </a:cubicBezTo>
                  <a:cubicBezTo>
                    <a:pt x="1312431" y="305184"/>
                    <a:pt x="1383815" y="21064"/>
                    <a:pt x="1473837" y="1119"/>
                  </a:cubicBezTo>
                  <a:lnTo>
                    <a:pt x="1473977" y="1087"/>
                  </a:lnTo>
                  <a:cubicBezTo>
                    <a:pt x="1477282" y="365"/>
                    <a:pt x="1480612" y="0"/>
                    <a:pt x="1483965" y="0"/>
                  </a:cubicBezTo>
                  <a:cubicBezTo>
                    <a:pt x="1525236" y="0"/>
                    <a:pt x="1563103" y="55465"/>
                    <a:pt x="1592700" y="147877"/>
                  </a:cubicBezTo>
                  <a:close/>
                  <a:moveTo>
                    <a:pt x="0" y="652746"/>
                  </a:moveTo>
                  <a:cubicBezTo>
                    <a:pt x="0" y="466951"/>
                    <a:pt x="46162" y="314855"/>
                    <a:pt x="104597" y="302380"/>
                  </a:cubicBezTo>
                  <a:lnTo>
                    <a:pt x="1473837" y="1119"/>
                  </a:lnTo>
                  <a:cubicBezTo>
                    <a:pt x="1383815" y="21064"/>
                    <a:pt x="1312431" y="305184"/>
                    <a:pt x="1312431" y="652751"/>
                  </a:cubicBezTo>
                  <a:cubicBezTo>
                    <a:pt x="1312431" y="1000316"/>
                    <a:pt x="1383815" y="1284435"/>
                    <a:pt x="1473836" y="1304383"/>
                  </a:cubicBezTo>
                  <a:lnTo>
                    <a:pt x="104597" y="1003112"/>
                  </a:lnTo>
                  <a:cubicBezTo>
                    <a:pt x="46162" y="990637"/>
                    <a:pt x="0" y="838540"/>
                    <a:pt x="0" y="652746"/>
                  </a:cubicBezTo>
                  <a:close/>
                  <a:moveTo>
                    <a:pt x="654982" y="995678"/>
                  </a:moveTo>
                  <a:cubicBezTo>
                    <a:pt x="844361" y="995678"/>
                    <a:pt x="997882" y="842157"/>
                    <a:pt x="997882" y="652778"/>
                  </a:cubicBezTo>
                  <a:cubicBezTo>
                    <a:pt x="997882" y="463400"/>
                    <a:pt x="844361" y="309878"/>
                    <a:pt x="654982" y="309878"/>
                  </a:cubicBezTo>
                  <a:cubicBezTo>
                    <a:pt x="465604" y="309878"/>
                    <a:pt x="312082" y="463400"/>
                    <a:pt x="312082" y="652778"/>
                  </a:cubicBezTo>
                  <a:cubicBezTo>
                    <a:pt x="312082" y="842157"/>
                    <a:pt x="465604" y="995678"/>
                    <a:pt x="654982" y="995678"/>
                  </a:cubicBezTo>
                  <a:close/>
                  <a:moveTo>
                    <a:pt x="104597" y="1003112"/>
                  </a:moveTo>
                  <a:cubicBezTo>
                    <a:pt x="107165" y="1003660"/>
                    <a:pt x="109757" y="1003938"/>
                    <a:pt x="112369" y="1003938"/>
                  </a:cubicBezTo>
                  <a:moveTo>
                    <a:pt x="112369" y="301553"/>
                  </a:moveTo>
                  <a:cubicBezTo>
                    <a:pt x="109757" y="301553"/>
                    <a:pt x="107165" y="301832"/>
                    <a:pt x="104597" y="302380"/>
                  </a:cubicBezTo>
                  <a:moveTo>
                    <a:pt x="1473837" y="1119"/>
                  </a:moveTo>
                  <a:cubicBezTo>
                    <a:pt x="1473884" y="1108"/>
                    <a:pt x="1473930" y="1098"/>
                    <a:pt x="1473977" y="1087"/>
                  </a:cubicBezTo>
                  <a:moveTo>
                    <a:pt x="1473977" y="1304413"/>
                  </a:moveTo>
                  <a:cubicBezTo>
                    <a:pt x="1473930" y="1304403"/>
                    <a:pt x="1473883" y="1304392"/>
                    <a:pt x="1473836" y="1304383"/>
                  </a:cubicBezTo>
                </a:path>
              </a:pathLst>
            </a:custGeom>
            <a:solidFill>
              <a:srgbClr val="484848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087908" y="1411881"/>
              <a:ext cx="1592701" cy="1305501"/>
            </a:xfrm>
            <a:custGeom>
              <a:avLst/>
              <a:gdLst/>
              <a:ahLst/>
              <a:cxnLst/>
              <a:rect l="0" t="0" r="0" b="0"/>
              <a:pathLst>
                <a:path w="1592701" h="1305501">
                  <a:moveTo>
                    <a:pt x="1592700" y="147877"/>
                  </a:moveTo>
                  <a:cubicBezTo>
                    <a:pt x="1560416" y="275680"/>
                    <a:pt x="1540352" y="454646"/>
                    <a:pt x="1540352" y="652746"/>
                  </a:cubicBezTo>
                  <a:cubicBezTo>
                    <a:pt x="1540352" y="850849"/>
                    <a:pt x="1560416" y="1029817"/>
                    <a:pt x="1592701" y="1157619"/>
                  </a:cubicBezTo>
                  <a:cubicBezTo>
                    <a:pt x="1563104" y="1250034"/>
                    <a:pt x="1525237" y="1305501"/>
                    <a:pt x="1483965" y="1305501"/>
                  </a:cubicBezTo>
                  <a:cubicBezTo>
                    <a:pt x="1480612" y="1305501"/>
                    <a:pt x="1477282" y="1305135"/>
                    <a:pt x="1473977" y="1304413"/>
                  </a:cubicBezTo>
                  <a:lnTo>
                    <a:pt x="1473836" y="1304383"/>
                  </a:lnTo>
                  <a:cubicBezTo>
                    <a:pt x="1383815" y="1284435"/>
                    <a:pt x="1312431" y="1000316"/>
                    <a:pt x="1312431" y="652751"/>
                  </a:cubicBezTo>
                  <a:cubicBezTo>
                    <a:pt x="1312431" y="305184"/>
                    <a:pt x="1383815" y="21064"/>
                    <a:pt x="1473837" y="1119"/>
                  </a:cubicBezTo>
                  <a:lnTo>
                    <a:pt x="1473977" y="1087"/>
                  </a:lnTo>
                  <a:cubicBezTo>
                    <a:pt x="1477282" y="365"/>
                    <a:pt x="1480612" y="0"/>
                    <a:pt x="1483965" y="0"/>
                  </a:cubicBezTo>
                  <a:cubicBezTo>
                    <a:pt x="1525236" y="0"/>
                    <a:pt x="1563103" y="55465"/>
                    <a:pt x="1592700" y="147877"/>
                  </a:cubicBezTo>
                  <a:close/>
                  <a:moveTo>
                    <a:pt x="0" y="652746"/>
                  </a:moveTo>
                  <a:cubicBezTo>
                    <a:pt x="0" y="466951"/>
                    <a:pt x="46162" y="314855"/>
                    <a:pt x="104597" y="302380"/>
                  </a:cubicBezTo>
                  <a:lnTo>
                    <a:pt x="1473837" y="1119"/>
                  </a:lnTo>
                  <a:cubicBezTo>
                    <a:pt x="1383815" y="21064"/>
                    <a:pt x="1312431" y="305184"/>
                    <a:pt x="1312431" y="652751"/>
                  </a:cubicBezTo>
                  <a:cubicBezTo>
                    <a:pt x="1312431" y="1000316"/>
                    <a:pt x="1383815" y="1284435"/>
                    <a:pt x="1473836" y="1304383"/>
                  </a:cubicBezTo>
                  <a:lnTo>
                    <a:pt x="104597" y="1003112"/>
                  </a:lnTo>
                  <a:cubicBezTo>
                    <a:pt x="46162" y="990637"/>
                    <a:pt x="0" y="838540"/>
                    <a:pt x="0" y="652746"/>
                  </a:cubicBezTo>
                  <a:close/>
                  <a:moveTo>
                    <a:pt x="654982" y="995678"/>
                  </a:moveTo>
                  <a:cubicBezTo>
                    <a:pt x="844361" y="995678"/>
                    <a:pt x="997882" y="842157"/>
                    <a:pt x="997882" y="652778"/>
                  </a:cubicBezTo>
                  <a:cubicBezTo>
                    <a:pt x="997882" y="463400"/>
                    <a:pt x="844361" y="309878"/>
                    <a:pt x="654982" y="309878"/>
                  </a:cubicBezTo>
                  <a:cubicBezTo>
                    <a:pt x="465604" y="309878"/>
                    <a:pt x="312082" y="463400"/>
                    <a:pt x="312082" y="652778"/>
                  </a:cubicBezTo>
                  <a:cubicBezTo>
                    <a:pt x="312082" y="842157"/>
                    <a:pt x="465604" y="995678"/>
                    <a:pt x="654982" y="995678"/>
                  </a:cubicBezTo>
                  <a:close/>
                  <a:moveTo>
                    <a:pt x="104597" y="1003112"/>
                  </a:moveTo>
                  <a:cubicBezTo>
                    <a:pt x="107165" y="1003660"/>
                    <a:pt x="109757" y="1003938"/>
                    <a:pt x="112369" y="1003938"/>
                  </a:cubicBezTo>
                  <a:moveTo>
                    <a:pt x="112369" y="301553"/>
                  </a:moveTo>
                  <a:cubicBezTo>
                    <a:pt x="109757" y="301553"/>
                    <a:pt x="107165" y="301832"/>
                    <a:pt x="104597" y="302380"/>
                  </a:cubicBezTo>
                  <a:moveTo>
                    <a:pt x="1473837" y="1119"/>
                  </a:moveTo>
                  <a:cubicBezTo>
                    <a:pt x="1473884" y="1108"/>
                    <a:pt x="1473930" y="1098"/>
                    <a:pt x="1473977" y="1087"/>
                  </a:cubicBezTo>
                  <a:moveTo>
                    <a:pt x="1473977" y="1304413"/>
                  </a:moveTo>
                  <a:cubicBezTo>
                    <a:pt x="1473930" y="1304403"/>
                    <a:pt x="1473883" y="1304392"/>
                    <a:pt x="1473836" y="1304383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253331" y="1727071"/>
            <a:ext cx="1772397" cy="2009114"/>
            <a:chOff x="3628263" y="1060321"/>
            <a:chExt cx="1772397" cy="2009114"/>
          </a:xfrm>
        </p:grpSpPr>
        <p:sp>
          <p:nvSpPr>
            <p:cNvPr id="11" name="Rounded Rectangle 10"/>
            <p:cNvSpPr/>
            <p:nvPr/>
          </p:nvSpPr>
          <p:spPr>
            <a:xfrm>
              <a:off x="3628263" y="1060321"/>
              <a:ext cx="1772397" cy="2009114"/>
            </a:xfrm>
            <a:custGeom>
              <a:avLst/>
              <a:gdLst/>
              <a:ahLst/>
              <a:cxnLst/>
              <a:rect l="0" t="0" r="0" b="0"/>
              <a:pathLst>
                <a:path w="1772397" h="2009114">
                  <a:moveTo>
                    <a:pt x="1772397" y="1004556"/>
                  </a:moveTo>
                  <a:cubicBezTo>
                    <a:pt x="1772397" y="1391215"/>
                    <a:pt x="1722689" y="1726851"/>
                    <a:pt x="1649826" y="1894778"/>
                  </a:cubicBezTo>
                  <a:cubicBezTo>
                    <a:pt x="1618140" y="1967804"/>
                    <a:pt x="1582074" y="2009114"/>
                    <a:pt x="1543814" y="2009114"/>
                  </a:cubicBezTo>
                  <a:cubicBezTo>
                    <a:pt x="1540214" y="2009114"/>
                    <a:pt x="1536633" y="2008972"/>
                    <a:pt x="1533074" y="2008249"/>
                  </a:cubicBezTo>
                  <a:cubicBezTo>
                    <a:pt x="1532488" y="2008130"/>
                    <a:pt x="1531902" y="2008001"/>
                    <a:pt x="1531318" y="2007863"/>
                  </a:cubicBezTo>
                  <a:cubicBezTo>
                    <a:pt x="1410886" y="1979346"/>
                    <a:pt x="1315231" y="1540932"/>
                    <a:pt x="1315231" y="1004556"/>
                  </a:cubicBezTo>
                  <a:cubicBezTo>
                    <a:pt x="1315231" y="468183"/>
                    <a:pt x="1410885" y="29992"/>
                    <a:pt x="1531317" y="1475"/>
                  </a:cubicBezTo>
                  <a:cubicBezTo>
                    <a:pt x="1531902" y="1337"/>
                    <a:pt x="1532487" y="1208"/>
                    <a:pt x="1533074" y="1089"/>
                  </a:cubicBezTo>
                  <a:cubicBezTo>
                    <a:pt x="1536633" y="365"/>
                    <a:pt x="1540214" y="0"/>
                    <a:pt x="1543814" y="0"/>
                  </a:cubicBezTo>
                  <a:cubicBezTo>
                    <a:pt x="1582207" y="0"/>
                    <a:pt x="1618144" y="40926"/>
                    <a:pt x="1649909" y="114424"/>
                  </a:cubicBezTo>
                  <a:cubicBezTo>
                    <a:pt x="1722593" y="282603"/>
                    <a:pt x="1772397" y="618482"/>
                    <a:pt x="1772397" y="1004556"/>
                  </a:cubicBezTo>
                  <a:close/>
                  <a:moveTo>
                    <a:pt x="1531318" y="2007863"/>
                  </a:moveTo>
                  <a:lnTo>
                    <a:pt x="164086" y="1707042"/>
                  </a:lnTo>
                  <a:cubicBezTo>
                    <a:pt x="120716" y="1698818"/>
                    <a:pt x="81538" y="1625092"/>
                    <a:pt x="52349" y="1509542"/>
                  </a:cubicBezTo>
                  <a:cubicBezTo>
                    <a:pt x="20064" y="1381739"/>
                    <a:pt x="0" y="1202771"/>
                    <a:pt x="0" y="1004669"/>
                  </a:cubicBezTo>
                  <a:cubicBezTo>
                    <a:pt x="0" y="806568"/>
                    <a:pt x="20064" y="627602"/>
                    <a:pt x="52347" y="499800"/>
                  </a:cubicBezTo>
                  <a:cubicBezTo>
                    <a:pt x="81536" y="384247"/>
                    <a:pt x="120716" y="310519"/>
                    <a:pt x="164086" y="302294"/>
                  </a:cubicBezTo>
                  <a:lnTo>
                    <a:pt x="1531317" y="1475"/>
                  </a:lnTo>
                  <a:cubicBezTo>
                    <a:pt x="1410885" y="29992"/>
                    <a:pt x="1315231" y="468183"/>
                    <a:pt x="1315231" y="1004556"/>
                  </a:cubicBezTo>
                  <a:cubicBezTo>
                    <a:pt x="1315231" y="1540932"/>
                    <a:pt x="1410886" y="1979346"/>
                    <a:pt x="1531318" y="2007863"/>
                  </a:cubicBezTo>
                  <a:close/>
                  <a:moveTo>
                    <a:pt x="657681" y="1347080"/>
                  </a:moveTo>
                  <a:cubicBezTo>
                    <a:pt x="847059" y="1347080"/>
                    <a:pt x="1000581" y="1193558"/>
                    <a:pt x="1000581" y="1004180"/>
                  </a:cubicBezTo>
                  <a:cubicBezTo>
                    <a:pt x="1000581" y="814801"/>
                    <a:pt x="847059" y="661280"/>
                    <a:pt x="657681" y="661280"/>
                  </a:cubicBezTo>
                  <a:cubicBezTo>
                    <a:pt x="468302" y="661280"/>
                    <a:pt x="314781" y="814801"/>
                    <a:pt x="314781" y="1004180"/>
                  </a:cubicBezTo>
                  <a:cubicBezTo>
                    <a:pt x="314781" y="1193558"/>
                    <a:pt x="468302" y="1347080"/>
                    <a:pt x="657681" y="1347080"/>
                  </a:cubicBezTo>
                  <a:close/>
                  <a:moveTo>
                    <a:pt x="164086" y="1707042"/>
                  </a:moveTo>
                  <a:cubicBezTo>
                    <a:pt x="166778" y="1707554"/>
                    <a:pt x="169487" y="1707812"/>
                    <a:pt x="172211" y="1707812"/>
                  </a:cubicBezTo>
                  <a:moveTo>
                    <a:pt x="172211" y="301526"/>
                  </a:moveTo>
                  <a:cubicBezTo>
                    <a:pt x="169487" y="301526"/>
                    <a:pt x="166778" y="301784"/>
                    <a:pt x="164086" y="302294"/>
                  </a:cubicBezTo>
                  <a:moveTo>
                    <a:pt x="1531318" y="2007863"/>
                  </a:moveTo>
                  <a:lnTo>
                    <a:pt x="1533074" y="2008249"/>
                  </a:lnTo>
                  <a:moveTo>
                    <a:pt x="1533074" y="1089"/>
                  </a:moveTo>
                  <a:lnTo>
                    <a:pt x="1531317" y="1475"/>
                  </a:lnTo>
                </a:path>
              </a:pathLst>
            </a:custGeom>
            <a:solidFill>
              <a:srgbClr val="484848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628263" y="1060321"/>
              <a:ext cx="1772397" cy="2009114"/>
            </a:xfrm>
            <a:custGeom>
              <a:avLst/>
              <a:gdLst/>
              <a:ahLst/>
              <a:cxnLst/>
              <a:rect l="0" t="0" r="0" b="0"/>
              <a:pathLst>
                <a:path w="1772397" h="2009114">
                  <a:moveTo>
                    <a:pt x="1772397" y="1004556"/>
                  </a:moveTo>
                  <a:cubicBezTo>
                    <a:pt x="1772397" y="1391215"/>
                    <a:pt x="1722689" y="1726851"/>
                    <a:pt x="1649826" y="1894778"/>
                  </a:cubicBezTo>
                  <a:cubicBezTo>
                    <a:pt x="1618140" y="1967804"/>
                    <a:pt x="1582074" y="2009114"/>
                    <a:pt x="1543814" y="2009114"/>
                  </a:cubicBezTo>
                  <a:cubicBezTo>
                    <a:pt x="1540214" y="2009114"/>
                    <a:pt x="1536633" y="2008972"/>
                    <a:pt x="1533074" y="2008249"/>
                  </a:cubicBezTo>
                  <a:cubicBezTo>
                    <a:pt x="1532488" y="2008130"/>
                    <a:pt x="1531902" y="2008001"/>
                    <a:pt x="1531318" y="2007863"/>
                  </a:cubicBezTo>
                  <a:cubicBezTo>
                    <a:pt x="1410886" y="1979346"/>
                    <a:pt x="1315231" y="1540932"/>
                    <a:pt x="1315231" y="1004556"/>
                  </a:cubicBezTo>
                  <a:cubicBezTo>
                    <a:pt x="1315231" y="468183"/>
                    <a:pt x="1410885" y="29992"/>
                    <a:pt x="1531317" y="1475"/>
                  </a:cubicBezTo>
                  <a:cubicBezTo>
                    <a:pt x="1531902" y="1337"/>
                    <a:pt x="1532487" y="1208"/>
                    <a:pt x="1533074" y="1089"/>
                  </a:cubicBezTo>
                  <a:cubicBezTo>
                    <a:pt x="1536633" y="365"/>
                    <a:pt x="1540214" y="0"/>
                    <a:pt x="1543814" y="0"/>
                  </a:cubicBezTo>
                  <a:cubicBezTo>
                    <a:pt x="1582207" y="0"/>
                    <a:pt x="1618144" y="40926"/>
                    <a:pt x="1649909" y="114424"/>
                  </a:cubicBezTo>
                  <a:cubicBezTo>
                    <a:pt x="1722593" y="282603"/>
                    <a:pt x="1772397" y="618482"/>
                    <a:pt x="1772397" y="1004556"/>
                  </a:cubicBezTo>
                  <a:close/>
                  <a:moveTo>
                    <a:pt x="1531318" y="2007863"/>
                  </a:moveTo>
                  <a:lnTo>
                    <a:pt x="164086" y="1707042"/>
                  </a:lnTo>
                  <a:cubicBezTo>
                    <a:pt x="120716" y="1698818"/>
                    <a:pt x="81538" y="1625092"/>
                    <a:pt x="52349" y="1509542"/>
                  </a:cubicBezTo>
                  <a:cubicBezTo>
                    <a:pt x="20064" y="1381739"/>
                    <a:pt x="0" y="1202771"/>
                    <a:pt x="0" y="1004669"/>
                  </a:cubicBezTo>
                  <a:cubicBezTo>
                    <a:pt x="0" y="806568"/>
                    <a:pt x="20064" y="627602"/>
                    <a:pt x="52347" y="499800"/>
                  </a:cubicBezTo>
                  <a:cubicBezTo>
                    <a:pt x="81536" y="384247"/>
                    <a:pt x="120716" y="310519"/>
                    <a:pt x="164086" y="302294"/>
                  </a:cubicBezTo>
                  <a:lnTo>
                    <a:pt x="1531317" y="1475"/>
                  </a:lnTo>
                  <a:cubicBezTo>
                    <a:pt x="1410885" y="29992"/>
                    <a:pt x="1315231" y="468183"/>
                    <a:pt x="1315231" y="1004556"/>
                  </a:cubicBezTo>
                  <a:cubicBezTo>
                    <a:pt x="1315231" y="1540932"/>
                    <a:pt x="1410886" y="1979346"/>
                    <a:pt x="1531318" y="2007863"/>
                  </a:cubicBezTo>
                  <a:close/>
                  <a:moveTo>
                    <a:pt x="657681" y="1347080"/>
                  </a:moveTo>
                  <a:cubicBezTo>
                    <a:pt x="847059" y="1347080"/>
                    <a:pt x="1000581" y="1193558"/>
                    <a:pt x="1000581" y="1004180"/>
                  </a:cubicBezTo>
                  <a:cubicBezTo>
                    <a:pt x="1000581" y="814801"/>
                    <a:pt x="847059" y="661280"/>
                    <a:pt x="657681" y="661280"/>
                  </a:cubicBezTo>
                  <a:cubicBezTo>
                    <a:pt x="468302" y="661280"/>
                    <a:pt x="314781" y="814801"/>
                    <a:pt x="314781" y="1004180"/>
                  </a:cubicBezTo>
                  <a:cubicBezTo>
                    <a:pt x="314781" y="1193558"/>
                    <a:pt x="468302" y="1347080"/>
                    <a:pt x="657681" y="1347080"/>
                  </a:cubicBezTo>
                  <a:close/>
                  <a:moveTo>
                    <a:pt x="164086" y="1707042"/>
                  </a:moveTo>
                  <a:cubicBezTo>
                    <a:pt x="166778" y="1707554"/>
                    <a:pt x="169487" y="1707812"/>
                    <a:pt x="172211" y="1707812"/>
                  </a:cubicBezTo>
                  <a:moveTo>
                    <a:pt x="172211" y="301526"/>
                  </a:moveTo>
                  <a:cubicBezTo>
                    <a:pt x="169487" y="301526"/>
                    <a:pt x="166778" y="301784"/>
                    <a:pt x="164086" y="302294"/>
                  </a:cubicBezTo>
                  <a:moveTo>
                    <a:pt x="1531318" y="2007863"/>
                  </a:moveTo>
                  <a:lnTo>
                    <a:pt x="1533074" y="2008249"/>
                  </a:lnTo>
                  <a:moveTo>
                    <a:pt x="1533074" y="1089"/>
                  </a:moveTo>
                  <a:lnTo>
                    <a:pt x="1531317" y="1475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2548993" y="2500312"/>
            <a:ext cx="458808" cy="457200"/>
          </a:xfrm>
          <a:custGeom>
            <a:avLst/>
            <a:gdLst/>
            <a:ahLst/>
            <a:cxnLst/>
            <a:rect l="0" t="0" r="0" b="0"/>
            <a:pathLst>
              <a:path w="458808" h="457200">
                <a:moveTo>
                  <a:pt x="314324" y="457200"/>
                </a:moveTo>
                <a:lnTo>
                  <a:pt x="314324" y="352425"/>
                </a:lnTo>
                <a:lnTo>
                  <a:pt x="234505" y="272605"/>
                </a:lnTo>
                <a:cubicBezTo>
                  <a:pt x="228722" y="266830"/>
                  <a:pt x="226991" y="258138"/>
                  <a:pt x="230120" y="250588"/>
                </a:cubicBezTo>
                <a:cubicBezTo>
                  <a:pt x="233248" y="243037"/>
                  <a:pt x="240620" y="238117"/>
                  <a:pt x="248793" y="238125"/>
                </a:cubicBezTo>
                <a:lnTo>
                  <a:pt x="437006" y="238125"/>
                </a:lnTo>
                <a:cubicBezTo>
                  <a:pt x="445179" y="238117"/>
                  <a:pt x="452551" y="243037"/>
                  <a:pt x="455679" y="250588"/>
                </a:cubicBezTo>
                <a:cubicBezTo>
                  <a:pt x="458808" y="258138"/>
                  <a:pt x="457077" y="266830"/>
                  <a:pt x="451294" y="272605"/>
                </a:cubicBezTo>
                <a:lnTo>
                  <a:pt x="371475" y="352425"/>
                </a:lnTo>
                <a:lnTo>
                  <a:pt x="371475" y="400050"/>
                </a:lnTo>
                <a:close/>
                <a:moveTo>
                  <a:pt x="238315" y="316801"/>
                </a:moveTo>
                <a:lnTo>
                  <a:pt x="45529" y="316801"/>
                </a:lnTo>
                <a:cubicBezTo>
                  <a:pt x="20458" y="316801"/>
                  <a:pt x="104" y="296533"/>
                  <a:pt x="0" y="271462"/>
                </a:cubicBezTo>
                <a:lnTo>
                  <a:pt x="0" y="45529"/>
                </a:lnTo>
                <a:cubicBezTo>
                  <a:pt x="0" y="20384"/>
                  <a:pt x="20384" y="0"/>
                  <a:pt x="45529" y="0"/>
                </a:cubicBezTo>
                <a:lnTo>
                  <a:pt x="319658" y="0"/>
                </a:lnTo>
                <a:cubicBezTo>
                  <a:pt x="344729" y="104"/>
                  <a:pt x="364998" y="20458"/>
                  <a:pt x="364997" y="45529"/>
                </a:cubicBezTo>
                <a:lnTo>
                  <a:pt x="364997" y="209550"/>
                </a:lnTo>
                <a:lnTo>
                  <a:pt x="336422" y="209550"/>
                </a:lnTo>
                <a:lnTo>
                  <a:pt x="336422" y="161925"/>
                </a:lnTo>
                <a:lnTo>
                  <a:pt x="269747" y="161925"/>
                </a:lnTo>
                <a:lnTo>
                  <a:pt x="269747" y="209550"/>
                </a:lnTo>
                <a:lnTo>
                  <a:pt x="248792" y="209550"/>
                </a:lnTo>
                <a:cubicBezTo>
                  <a:pt x="246256" y="209360"/>
                  <a:pt x="243709" y="209360"/>
                  <a:pt x="241172" y="209550"/>
                </a:cubicBezTo>
                <a:lnTo>
                  <a:pt x="241172" y="161925"/>
                </a:lnTo>
                <a:lnTo>
                  <a:pt x="164020" y="161925"/>
                </a:lnTo>
                <a:lnTo>
                  <a:pt x="164020" y="210693"/>
                </a:lnTo>
                <a:lnTo>
                  <a:pt x="238315" y="210693"/>
                </a:lnTo>
                <a:cubicBezTo>
                  <a:pt x="222970" y="214179"/>
                  <a:pt x="210221" y="224802"/>
                  <a:pt x="204025" y="239268"/>
                </a:cubicBezTo>
                <a:lnTo>
                  <a:pt x="164020" y="239268"/>
                </a:lnTo>
                <a:lnTo>
                  <a:pt x="164020" y="288226"/>
                </a:lnTo>
                <a:lnTo>
                  <a:pt x="210311" y="288226"/>
                </a:lnTo>
                <a:cubicBezTo>
                  <a:pt x="211486" y="289882"/>
                  <a:pt x="212827" y="291414"/>
                  <a:pt x="214312" y="292798"/>
                </a:cubicBezTo>
                <a:close/>
                <a:moveTo>
                  <a:pt x="269747" y="133350"/>
                </a:moveTo>
                <a:lnTo>
                  <a:pt x="336422" y="133350"/>
                </a:lnTo>
                <a:lnTo>
                  <a:pt x="336422" y="84391"/>
                </a:lnTo>
                <a:lnTo>
                  <a:pt x="269747" y="84391"/>
                </a:lnTo>
                <a:close/>
                <a:moveTo>
                  <a:pt x="164020" y="133350"/>
                </a:moveTo>
                <a:lnTo>
                  <a:pt x="241172" y="133350"/>
                </a:lnTo>
                <a:lnTo>
                  <a:pt x="241172" y="84391"/>
                </a:lnTo>
                <a:lnTo>
                  <a:pt x="164020" y="84391"/>
                </a:lnTo>
                <a:close/>
                <a:moveTo>
                  <a:pt x="135445" y="239268"/>
                </a:moveTo>
                <a:lnTo>
                  <a:pt x="28574" y="239268"/>
                </a:lnTo>
                <a:lnTo>
                  <a:pt x="28574" y="271462"/>
                </a:lnTo>
                <a:cubicBezTo>
                  <a:pt x="28679" y="280751"/>
                  <a:pt x="36239" y="288227"/>
                  <a:pt x="45529" y="288226"/>
                </a:cubicBezTo>
                <a:lnTo>
                  <a:pt x="135445" y="288226"/>
                </a:lnTo>
                <a:close/>
                <a:moveTo>
                  <a:pt x="135445" y="161925"/>
                </a:moveTo>
                <a:lnTo>
                  <a:pt x="28574" y="161925"/>
                </a:lnTo>
                <a:lnTo>
                  <a:pt x="28574" y="210693"/>
                </a:lnTo>
                <a:lnTo>
                  <a:pt x="135445" y="210693"/>
                </a:lnTo>
                <a:close/>
                <a:moveTo>
                  <a:pt x="135445" y="84391"/>
                </a:moveTo>
                <a:lnTo>
                  <a:pt x="28574" y="84391"/>
                </a:lnTo>
                <a:lnTo>
                  <a:pt x="28574" y="133350"/>
                </a:lnTo>
                <a:lnTo>
                  <a:pt x="135445" y="133350"/>
                </a:ln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ounded Rectangle 14"/>
          <p:cNvSpPr/>
          <p:nvPr/>
        </p:nvSpPr>
        <p:spPr>
          <a:xfrm>
            <a:off x="4145441" y="2496559"/>
            <a:ext cx="464710" cy="460952"/>
          </a:xfrm>
          <a:custGeom>
            <a:avLst/>
            <a:gdLst/>
            <a:ahLst/>
            <a:cxnLst/>
            <a:rect l="0" t="0" r="0" b="0"/>
            <a:pathLst>
              <a:path w="464710" h="460952">
                <a:moveTo>
                  <a:pt x="228922" y="151771"/>
                </a:moveTo>
                <a:cubicBezTo>
                  <a:pt x="219841" y="152173"/>
                  <a:pt x="212124" y="158539"/>
                  <a:pt x="210002" y="167377"/>
                </a:cubicBezTo>
                <a:cubicBezTo>
                  <a:pt x="207881" y="176216"/>
                  <a:pt x="211869" y="185391"/>
                  <a:pt x="219778" y="189871"/>
                </a:cubicBezTo>
                <a:lnTo>
                  <a:pt x="266260" y="213302"/>
                </a:lnTo>
                <a:cubicBezTo>
                  <a:pt x="289994" y="225656"/>
                  <a:pt x="304279" y="250779"/>
                  <a:pt x="302758" y="277493"/>
                </a:cubicBezTo>
                <a:cubicBezTo>
                  <a:pt x="301238" y="304207"/>
                  <a:pt x="284194" y="327547"/>
                  <a:pt x="259211" y="337127"/>
                </a:cubicBezTo>
                <a:cubicBezTo>
                  <a:pt x="257398" y="337936"/>
                  <a:pt x="256212" y="339715"/>
                  <a:pt x="256163" y="341699"/>
                </a:cubicBezTo>
                <a:lnTo>
                  <a:pt x="256163" y="353320"/>
                </a:lnTo>
                <a:cubicBezTo>
                  <a:pt x="256163" y="366471"/>
                  <a:pt x="245502" y="377132"/>
                  <a:pt x="232351" y="377132"/>
                </a:cubicBezTo>
                <a:cubicBezTo>
                  <a:pt x="219200" y="377132"/>
                  <a:pt x="208538" y="366471"/>
                  <a:pt x="208538" y="353320"/>
                </a:cubicBezTo>
                <a:lnTo>
                  <a:pt x="208538" y="346081"/>
                </a:lnTo>
                <a:cubicBezTo>
                  <a:pt x="208538" y="343451"/>
                  <a:pt x="206406" y="341318"/>
                  <a:pt x="203776" y="341318"/>
                </a:cubicBezTo>
                <a:lnTo>
                  <a:pt x="184726" y="341318"/>
                </a:lnTo>
                <a:cubicBezTo>
                  <a:pt x="171575" y="341318"/>
                  <a:pt x="160913" y="330657"/>
                  <a:pt x="160913" y="317506"/>
                </a:cubicBezTo>
                <a:cubicBezTo>
                  <a:pt x="160913" y="304355"/>
                  <a:pt x="171575" y="293693"/>
                  <a:pt x="184726" y="293693"/>
                </a:cubicBezTo>
                <a:lnTo>
                  <a:pt x="235780" y="293693"/>
                </a:lnTo>
                <a:cubicBezTo>
                  <a:pt x="244861" y="293291"/>
                  <a:pt x="252578" y="286925"/>
                  <a:pt x="254699" y="278087"/>
                </a:cubicBezTo>
                <a:cubicBezTo>
                  <a:pt x="256821" y="269248"/>
                  <a:pt x="252833" y="260073"/>
                  <a:pt x="244924" y="255593"/>
                </a:cubicBezTo>
                <a:lnTo>
                  <a:pt x="198442" y="232352"/>
                </a:lnTo>
                <a:cubicBezTo>
                  <a:pt x="174351" y="220135"/>
                  <a:pt x="159773" y="194819"/>
                  <a:pt x="161301" y="167850"/>
                </a:cubicBezTo>
                <a:cubicBezTo>
                  <a:pt x="162829" y="140881"/>
                  <a:pt x="180173" y="117373"/>
                  <a:pt x="205490" y="107956"/>
                </a:cubicBezTo>
                <a:cubicBezTo>
                  <a:pt x="207304" y="107148"/>
                  <a:pt x="208490" y="105368"/>
                  <a:pt x="208538" y="103384"/>
                </a:cubicBezTo>
                <a:lnTo>
                  <a:pt x="208538" y="91763"/>
                </a:lnTo>
                <a:cubicBezTo>
                  <a:pt x="208538" y="78612"/>
                  <a:pt x="219200" y="67951"/>
                  <a:pt x="232351" y="67951"/>
                </a:cubicBezTo>
                <a:cubicBezTo>
                  <a:pt x="245502" y="67951"/>
                  <a:pt x="256163" y="78612"/>
                  <a:pt x="256163" y="91763"/>
                </a:cubicBezTo>
                <a:lnTo>
                  <a:pt x="256163" y="99002"/>
                </a:lnTo>
                <a:cubicBezTo>
                  <a:pt x="256163" y="101633"/>
                  <a:pt x="258296" y="103765"/>
                  <a:pt x="260926" y="103765"/>
                </a:cubicBezTo>
                <a:lnTo>
                  <a:pt x="279976" y="103765"/>
                </a:lnTo>
                <a:cubicBezTo>
                  <a:pt x="293127" y="103765"/>
                  <a:pt x="303788" y="114426"/>
                  <a:pt x="303788" y="127577"/>
                </a:cubicBezTo>
                <a:cubicBezTo>
                  <a:pt x="303788" y="140729"/>
                  <a:pt x="293127" y="151390"/>
                  <a:pt x="279976" y="151390"/>
                </a:cubicBezTo>
                <a:lnTo>
                  <a:pt x="228922" y="151390"/>
                </a:lnTo>
                <a:close/>
                <a:moveTo>
                  <a:pt x="342460" y="142055"/>
                </a:moveTo>
                <a:cubicBezTo>
                  <a:pt x="334720" y="142100"/>
                  <a:pt x="327723" y="137458"/>
                  <a:pt x="324755" y="130311"/>
                </a:cubicBezTo>
                <a:cubicBezTo>
                  <a:pt x="321787" y="123163"/>
                  <a:pt x="323439" y="114930"/>
                  <a:pt x="328934" y="109480"/>
                </a:cubicBezTo>
                <a:lnTo>
                  <a:pt x="367034" y="71380"/>
                </a:lnTo>
                <a:cubicBezTo>
                  <a:pt x="368350" y="70173"/>
                  <a:pt x="368802" y="68289"/>
                  <a:pt x="368177" y="66617"/>
                </a:cubicBezTo>
                <a:cubicBezTo>
                  <a:pt x="366569" y="61696"/>
                  <a:pt x="365734" y="56555"/>
                  <a:pt x="365701" y="51377"/>
                </a:cubicBezTo>
                <a:cubicBezTo>
                  <a:pt x="365782" y="32047"/>
                  <a:pt x="377540" y="14682"/>
                  <a:pt x="395459" y="7431"/>
                </a:cubicBezTo>
                <a:cubicBezTo>
                  <a:pt x="413378" y="179"/>
                  <a:pt x="433904" y="4478"/>
                  <a:pt x="447406" y="18311"/>
                </a:cubicBezTo>
                <a:cubicBezTo>
                  <a:pt x="460909" y="32145"/>
                  <a:pt x="464710" y="52768"/>
                  <a:pt x="457027" y="70506"/>
                </a:cubicBezTo>
                <a:cubicBezTo>
                  <a:pt x="449344" y="88245"/>
                  <a:pt x="431700" y="99579"/>
                  <a:pt x="412373" y="99193"/>
                </a:cubicBezTo>
                <a:cubicBezTo>
                  <a:pt x="407597" y="99191"/>
                  <a:pt x="402847" y="98485"/>
                  <a:pt x="398276" y="97097"/>
                </a:cubicBezTo>
                <a:cubicBezTo>
                  <a:pt x="396604" y="96473"/>
                  <a:pt x="394720" y="96925"/>
                  <a:pt x="393514" y="98240"/>
                </a:cubicBezTo>
                <a:lnTo>
                  <a:pt x="355414" y="136340"/>
                </a:lnTo>
                <a:cubicBezTo>
                  <a:pt x="351866" y="139860"/>
                  <a:pt x="347076" y="141844"/>
                  <a:pt x="342079" y="141865"/>
                </a:cubicBezTo>
                <a:close/>
                <a:moveTo>
                  <a:pt x="367796" y="399230"/>
                </a:moveTo>
                <a:cubicBezTo>
                  <a:pt x="368402" y="397497"/>
                  <a:pt x="367957" y="395570"/>
                  <a:pt x="366653" y="394277"/>
                </a:cubicBezTo>
                <a:lnTo>
                  <a:pt x="332173" y="359606"/>
                </a:lnTo>
                <a:cubicBezTo>
                  <a:pt x="324756" y="352136"/>
                  <a:pt x="324798" y="340068"/>
                  <a:pt x="332268" y="332651"/>
                </a:cubicBezTo>
                <a:cubicBezTo>
                  <a:pt x="339738" y="325233"/>
                  <a:pt x="351807" y="325276"/>
                  <a:pt x="359224" y="332746"/>
                </a:cubicBezTo>
                <a:lnTo>
                  <a:pt x="393323" y="367036"/>
                </a:lnTo>
                <a:cubicBezTo>
                  <a:pt x="394530" y="368351"/>
                  <a:pt x="396414" y="368803"/>
                  <a:pt x="398086" y="368179"/>
                </a:cubicBezTo>
                <a:cubicBezTo>
                  <a:pt x="403007" y="366571"/>
                  <a:pt x="408148" y="365735"/>
                  <a:pt x="413326" y="365702"/>
                </a:cubicBezTo>
                <a:cubicBezTo>
                  <a:pt x="439628" y="365702"/>
                  <a:pt x="460951" y="387025"/>
                  <a:pt x="460951" y="413327"/>
                </a:cubicBezTo>
                <a:cubicBezTo>
                  <a:pt x="460951" y="439630"/>
                  <a:pt x="439628" y="460952"/>
                  <a:pt x="413326" y="460952"/>
                </a:cubicBezTo>
                <a:cubicBezTo>
                  <a:pt x="387023" y="460952"/>
                  <a:pt x="365701" y="439630"/>
                  <a:pt x="365701" y="413327"/>
                </a:cubicBezTo>
                <a:cubicBezTo>
                  <a:pt x="365702" y="408551"/>
                  <a:pt x="366409" y="403801"/>
                  <a:pt x="367796" y="399230"/>
                </a:cubicBezTo>
                <a:close/>
                <a:moveTo>
                  <a:pt x="3751" y="3752"/>
                </a:moveTo>
                <a:moveTo>
                  <a:pt x="141430" y="131032"/>
                </a:moveTo>
                <a:cubicBezTo>
                  <a:pt x="138344" y="138304"/>
                  <a:pt x="131089" y="142917"/>
                  <a:pt x="123194" y="142627"/>
                </a:cubicBezTo>
                <a:cubicBezTo>
                  <a:pt x="118197" y="142606"/>
                  <a:pt x="113408" y="140622"/>
                  <a:pt x="109859" y="137102"/>
                </a:cubicBezTo>
                <a:lnTo>
                  <a:pt x="70616" y="99002"/>
                </a:lnTo>
                <a:cubicBezTo>
                  <a:pt x="69555" y="97349"/>
                  <a:pt x="67589" y="96517"/>
                  <a:pt x="65663" y="96907"/>
                </a:cubicBezTo>
                <a:cubicBezTo>
                  <a:pt x="61093" y="98295"/>
                  <a:pt x="56343" y="99001"/>
                  <a:pt x="51566" y="99002"/>
                </a:cubicBezTo>
                <a:cubicBezTo>
                  <a:pt x="32287" y="99080"/>
                  <a:pt x="14863" y="87525"/>
                  <a:pt x="7431" y="69735"/>
                </a:cubicBezTo>
                <a:cubicBezTo>
                  <a:pt x="0" y="51945"/>
                  <a:pt x="4027" y="31430"/>
                  <a:pt x="17632" y="17769"/>
                </a:cubicBezTo>
                <a:cubicBezTo>
                  <a:pt x="31238" y="4109"/>
                  <a:pt x="51737" y="0"/>
                  <a:pt x="69557" y="7360"/>
                </a:cubicBezTo>
                <a:cubicBezTo>
                  <a:pt x="87377" y="14720"/>
                  <a:pt x="99001" y="32098"/>
                  <a:pt x="99001" y="51377"/>
                </a:cubicBezTo>
                <a:cubicBezTo>
                  <a:pt x="99441" y="56612"/>
                  <a:pt x="99055" y="61883"/>
                  <a:pt x="97858" y="66998"/>
                </a:cubicBezTo>
                <a:cubicBezTo>
                  <a:pt x="97233" y="68670"/>
                  <a:pt x="97685" y="70554"/>
                  <a:pt x="99001" y="71761"/>
                </a:cubicBezTo>
                <a:lnTo>
                  <a:pt x="137101" y="109861"/>
                </a:lnTo>
                <a:cubicBezTo>
                  <a:pt x="142794" y="115338"/>
                  <a:pt x="144516" y="123760"/>
                  <a:pt x="141430" y="131032"/>
                </a:cubicBezTo>
                <a:close/>
                <a:moveTo>
                  <a:pt x="3751" y="413327"/>
                </a:moveTo>
                <a:cubicBezTo>
                  <a:pt x="3751" y="387025"/>
                  <a:pt x="25073" y="365702"/>
                  <a:pt x="51376" y="365702"/>
                </a:cubicBezTo>
                <a:cubicBezTo>
                  <a:pt x="56873" y="365634"/>
                  <a:pt x="62343" y="366471"/>
                  <a:pt x="67568" y="368179"/>
                </a:cubicBezTo>
                <a:cubicBezTo>
                  <a:pt x="69240" y="368804"/>
                  <a:pt x="71124" y="368351"/>
                  <a:pt x="72331" y="367036"/>
                </a:cubicBezTo>
                <a:lnTo>
                  <a:pt x="106430" y="332746"/>
                </a:lnTo>
                <a:cubicBezTo>
                  <a:pt x="113848" y="325276"/>
                  <a:pt x="125916" y="325233"/>
                  <a:pt x="133386" y="332651"/>
                </a:cubicBezTo>
                <a:cubicBezTo>
                  <a:pt x="140856" y="340068"/>
                  <a:pt x="140899" y="352136"/>
                  <a:pt x="133481" y="359606"/>
                </a:cubicBezTo>
                <a:lnTo>
                  <a:pt x="99001" y="394468"/>
                </a:lnTo>
                <a:cubicBezTo>
                  <a:pt x="97333" y="395424"/>
                  <a:pt x="96484" y="397355"/>
                  <a:pt x="96905" y="399230"/>
                </a:cubicBezTo>
                <a:cubicBezTo>
                  <a:pt x="98293" y="403801"/>
                  <a:pt x="98999" y="408551"/>
                  <a:pt x="99001" y="413327"/>
                </a:cubicBezTo>
                <a:cubicBezTo>
                  <a:pt x="99001" y="439630"/>
                  <a:pt x="77678" y="460952"/>
                  <a:pt x="51376" y="460952"/>
                </a:cubicBezTo>
                <a:cubicBezTo>
                  <a:pt x="25073" y="460952"/>
                  <a:pt x="3751" y="439630"/>
                  <a:pt x="3751" y="413327"/>
                </a:cubicBezTo>
                <a:close/>
                <a:moveTo>
                  <a:pt x="459393" y="215899"/>
                </a:moveTo>
                <a:cubicBezTo>
                  <a:pt x="462779" y="238955"/>
                  <a:pt x="448984" y="261075"/>
                  <a:pt x="426790" y="268178"/>
                </a:cubicBezTo>
                <a:cubicBezTo>
                  <a:pt x="404596" y="275281"/>
                  <a:pt x="380522" y="265282"/>
                  <a:pt x="369892" y="244544"/>
                </a:cubicBezTo>
                <a:cubicBezTo>
                  <a:pt x="369182" y="242873"/>
                  <a:pt x="367516" y="241812"/>
                  <a:pt x="365701" y="241877"/>
                </a:cubicBezTo>
                <a:lnTo>
                  <a:pt x="346651" y="241877"/>
                </a:lnTo>
                <a:cubicBezTo>
                  <a:pt x="336130" y="241877"/>
                  <a:pt x="327601" y="233348"/>
                  <a:pt x="327601" y="222827"/>
                </a:cubicBezTo>
                <a:cubicBezTo>
                  <a:pt x="327601" y="212306"/>
                  <a:pt x="336130" y="203777"/>
                  <a:pt x="346651" y="203777"/>
                </a:cubicBezTo>
                <a:lnTo>
                  <a:pt x="366463" y="203777"/>
                </a:lnTo>
                <a:cubicBezTo>
                  <a:pt x="368278" y="203843"/>
                  <a:pt x="369944" y="202782"/>
                  <a:pt x="370654" y="201110"/>
                </a:cubicBezTo>
                <a:cubicBezTo>
                  <a:pt x="378917" y="185267"/>
                  <a:pt x="395267" y="175296"/>
                  <a:pt x="413135" y="175202"/>
                </a:cubicBezTo>
                <a:cubicBezTo>
                  <a:pt x="436434" y="175624"/>
                  <a:pt x="456007" y="192844"/>
                  <a:pt x="459393" y="215899"/>
                </a:cubicBezTo>
                <a:close/>
                <a:moveTo>
                  <a:pt x="137101" y="222827"/>
                </a:moveTo>
                <a:cubicBezTo>
                  <a:pt x="137101" y="233348"/>
                  <a:pt x="128572" y="241877"/>
                  <a:pt x="118051" y="241877"/>
                </a:cubicBezTo>
                <a:lnTo>
                  <a:pt x="99001" y="241877"/>
                </a:lnTo>
                <a:cubicBezTo>
                  <a:pt x="96934" y="241525"/>
                  <a:pt x="94892" y="242625"/>
                  <a:pt x="94048" y="244544"/>
                </a:cubicBezTo>
                <a:cubicBezTo>
                  <a:pt x="83377" y="265370"/>
                  <a:pt x="59157" y="275359"/>
                  <a:pt x="36908" y="268109"/>
                </a:cubicBezTo>
                <a:cubicBezTo>
                  <a:pt x="14659" y="260859"/>
                  <a:pt x="973" y="238520"/>
                  <a:pt x="4620" y="215405"/>
                </a:cubicBezTo>
                <a:cubicBezTo>
                  <a:pt x="8266" y="192290"/>
                  <a:pt x="28166" y="175250"/>
                  <a:pt x="51566" y="175202"/>
                </a:cubicBezTo>
                <a:cubicBezTo>
                  <a:pt x="69708" y="175011"/>
                  <a:pt x="86421" y="185023"/>
                  <a:pt x="94810" y="201110"/>
                </a:cubicBezTo>
                <a:cubicBezTo>
                  <a:pt x="95560" y="202747"/>
                  <a:pt x="97201" y="203791"/>
                  <a:pt x="99001" y="203777"/>
                </a:cubicBezTo>
                <a:lnTo>
                  <a:pt x="118051" y="203777"/>
                </a:lnTo>
                <a:cubicBezTo>
                  <a:pt x="128572" y="203777"/>
                  <a:pt x="137101" y="212306"/>
                  <a:pt x="137101" y="222827"/>
                </a:cubicBezTo>
                <a:close/>
              </a:path>
            </a:pathLst>
          </a:custGeom>
          <a:solidFill>
            <a:srgbClr val="3CC583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Rounded Rectangle 15"/>
          <p:cNvSpPr/>
          <p:nvPr/>
        </p:nvSpPr>
        <p:spPr>
          <a:xfrm>
            <a:off x="5682718" y="2509272"/>
            <a:ext cx="457310" cy="436477"/>
          </a:xfrm>
          <a:custGeom>
            <a:avLst/>
            <a:gdLst/>
            <a:ahLst/>
            <a:cxnLst/>
            <a:rect l="0" t="0" r="0" b="0"/>
            <a:pathLst>
              <a:path w="457310" h="436477">
                <a:moveTo>
                  <a:pt x="39425" y="66464"/>
                </a:moveTo>
                <a:cubicBezTo>
                  <a:pt x="38526" y="67399"/>
                  <a:pt x="38048" y="68660"/>
                  <a:pt x="38100" y="69955"/>
                </a:cubicBezTo>
                <a:lnTo>
                  <a:pt x="38100" y="98340"/>
                </a:lnTo>
                <a:cubicBezTo>
                  <a:pt x="38100" y="100970"/>
                  <a:pt x="40232" y="103102"/>
                  <a:pt x="42862" y="103102"/>
                </a:cubicBezTo>
                <a:lnTo>
                  <a:pt x="209550" y="103102"/>
                </a:lnTo>
                <a:cubicBezTo>
                  <a:pt x="220071" y="103102"/>
                  <a:pt x="228600" y="111631"/>
                  <a:pt x="228600" y="122152"/>
                </a:cubicBezTo>
                <a:cubicBezTo>
                  <a:pt x="228600" y="132673"/>
                  <a:pt x="220071" y="141202"/>
                  <a:pt x="209550" y="141202"/>
                </a:cubicBezTo>
                <a:lnTo>
                  <a:pt x="30099" y="141202"/>
                </a:lnTo>
                <a:cubicBezTo>
                  <a:pt x="13894" y="141629"/>
                  <a:pt x="415" y="128832"/>
                  <a:pt x="0" y="112627"/>
                </a:cubicBezTo>
                <a:lnTo>
                  <a:pt x="0" y="55477"/>
                </a:lnTo>
                <a:cubicBezTo>
                  <a:pt x="415" y="39273"/>
                  <a:pt x="13894" y="26476"/>
                  <a:pt x="30099" y="26902"/>
                </a:cubicBezTo>
                <a:lnTo>
                  <a:pt x="209550" y="26902"/>
                </a:lnTo>
                <a:cubicBezTo>
                  <a:pt x="220071" y="26902"/>
                  <a:pt x="228600" y="35431"/>
                  <a:pt x="228600" y="45952"/>
                </a:cubicBezTo>
                <a:cubicBezTo>
                  <a:pt x="228600" y="56473"/>
                  <a:pt x="220071" y="65002"/>
                  <a:pt x="209550" y="65002"/>
                </a:cubicBezTo>
                <a:lnTo>
                  <a:pt x="42862" y="65002"/>
                </a:lnTo>
                <a:cubicBezTo>
                  <a:pt x="41565" y="65001"/>
                  <a:pt x="40324" y="65529"/>
                  <a:pt x="39425" y="66464"/>
                </a:cubicBezTo>
                <a:close/>
                <a:moveTo>
                  <a:pt x="451675" y="176254"/>
                </a:moveTo>
                <a:cubicBezTo>
                  <a:pt x="455281" y="179831"/>
                  <a:pt x="457310" y="184700"/>
                  <a:pt x="457310" y="189780"/>
                </a:cubicBezTo>
                <a:cubicBezTo>
                  <a:pt x="457310" y="194859"/>
                  <a:pt x="455281" y="199728"/>
                  <a:pt x="451675" y="203305"/>
                </a:cubicBezTo>
                <a:cubicBezTo>
                  <a:pt x="448098" y="206912"/>
                  <a:pt x="443229" y="208940"/>
                  <a:pt x="438150" y="208940"/>
                </a:cubicBezTo>
                <a:cubicBezTo>
                  <a:pt x="433070" y="208940"/>
                  <a:pt x="428201" y="206912"/>
                  <a:pt x="424624" y="203305"/>
                </a:cubicBezTo>
                <a:lnTo>
                  <a:pt x="380999" y="157776"/>
                </a:lnTo>
                <a:cubicBezTo>
                  <a:pt x="379287" y="156566"/>
                  <a:pt x="376997" y="156566"/>
                  <a:pt x="375284" y="157776"/>
                </a:cubicBezTo>
                <a:cubicBezTo>
                  <a:pt x="340284" y="176158"/>
                  <a:pt x="297096" y="166078"/>
                  <a:pt x="273850" y="134101"/>
                </a:cubicBezTo>
                <a:cubicBezTo>
                  <a:pt x="250604" y="102123"/>
                  <a:pt x="254339" y="57932"/>
                  <a:pt x="282623" y="30310"/>
                </a:cubicBezTo>
                <a:cubicBezTo>
                  <a:pt x="310906" y="2688"/>
                  <a:pt x="355173" y="0"/>
                  <a:pt x="386592" y="23996"/>
                </a:cubicBezTo>
                <a:cubicBezTo>
                  <a:pt x="418010" y="47993"/>
                  <a:pt x="427066" y="91407"/>
                  <a:pt x="407860" y="125962"/>
                </a:cubicBezTo>
                <a:cubicBezTo>
                  <a:pt x="406650" y="127675"/>
                  <a:pt x="406650" y="129964"/>
                  <a:pt x="407860" y="131677"/>
                </a:cubicBezTo>
                <a:close/>
                <a:moveTo>
                  <a:pt x="378713" y="87862"/>
                </a:moveTo>
                <a:cubicBezTo>
                  <a:pt x="378713" y="64926"/>
                  <a:pt x="360120" y="46333"/>
                  <a:pt x="337184" y="46333"/>
                </a:cubicBezTo>
                <a:cubicBezTo>
                  <a:pt x="314249" y="46333"/>
                  <a:pt x="295655" y="64926"/>
                  <a:pt x="295655" y="87862"/>
                </a:cubicBezTo>
                <a:cubicBezTo>
                  <a:pt x="295655" y="110798"/>
                  <a:pt x="314249" y="129391"/>
                  <a:pt x="337184" y="129391"/>
                </a:cubicBezTo>
                <a:cubicBezTo>
                  <a:pt x="360077" y="129287"/>
                  <a:pt x="378609" y="110755"/>
                  <a:pt x="378713" y="87862"/>
                </a:cubicBezTo>
                <a:close/>
                <a:moveTo>
                  <a:pt x="0" y="312652"/>
                </a:moveTo>
                <a:cubicBezTo>
                  <a:pt x="0" y="296871"/>
                  <a:pt x="12793" y="284077"/>
                  <a:pt x="28575" y="284077"/>
                </a:cubicBezTo>
                <a:cubicBezTo>
                  <a:pt x="44356" y="284077"/>
                  <a:pt x="57150" y="296871"/>
                  <a:pt x="57150" y="312652"/>
                </a:cubicBezTo>
                <a:cubicBezTo>
                  <a:pt x="57150" y="328434"/>
                  <a:pt x="44356" y="341227"/>
                  <a:pt x="28575" y="341227"/>
                </a:cubicBezTo>
                <a:cubicBezTo>
                  <a:pt x="12793" y="341227"/>
                  <a:pt x="0" y="328434"/>
                  <a:pt x="0" y="312652"/>
                </a:cubicBezTo>
                <a:moveTo>
                  <a:pt x="0" y="407902"/>
                </a:moveTo>
                <a:cubicBezTo>
                  <a:pt x="0" y="392121"/>
                  <a:pt x="12793" y="379327"/>
                  <a:pt x="28575" y="379327"/>
                </a:cubicBezTo>
                <a:cubicBezTo>
                  <a:pt x="44356" y="379327"/>
                  <a:pt x="57150" y="392121"/>
                  <a:pt x="57150" y="407902"/>
                </a:cubicBezTo>
                <a:cubicBezTo>
                  <a:pt x="57150" y="423684"/>
                  <a:pt x="44356" y="436477"/>
                  <a:pt x="28575" y="436477"/>
                </a:cubicBezTo>
                <a:cubicBezTo>
                  <a:pt x="12793" y="436477"/>
                  <a:pt x="0" y="423684"/>
                  <a:pt x="0" y="407902"/>
                </a:cubicBezTo>
                <a:moveTo>
                  <a:pt x="295275" y="312652"/>
                </a:moveTo>
                <a:cubicBezTo>
                  <a:pt x="295275" y="323173"/>
                  <a:pt x="286746" y="331702"/>
                  <a:pt x="276225" y="331702"/>
                </a:cubicBezTo>
                <a:lnTo>
                  <a:pt x="95250" y="331702"/>
                </a:lnTo>
                <a:cubicBezTo>
                  <a:pt x="84728" y="331702"/>
                  <a:pt x="76200" y="323173"/>
                  <a:pt x="76200" y="312652"/>
                </a:cubicBezTo>
                <a:cubicBezTo>
                  <a:pt x="76200" y="302131"/>
                  <a:pt x="84728" y="293602"/>
                  <a:pt x="95250" y="293602"/>
                </a:cubicBezTo>
                <a:lnTo>
                  <a:pt x="276225" y="293602"/>
                </a:lnTo>
                <a:cubicBezTo>
                  <a:pt x="286746" y="293602"/>
                  <a:pt x="295275" y="302131"/>
                  <a:pt x="295275" y="312652"/>
                </a:cubicBezTo>
                <a:close/>
                <a:moveTo>
                  <a:pt x="0" y="217402"/>
                </a:moveTo>
                <a:cubicBezTo>
                  <a:pt x="0" y="201621"/>
                  <a:pt x="12793" y="188827"/>
                  <a:pt x="28575" y="188827"/>
                </a:cubicBezTo>
                <a:cubicBezTo>
                  <a:pt x="44356" y="188827"/>
                  <a:pt x="57150" y="201621"/>
                  <a:pt x="57150" y="217402"/>
                </a:cubicBezTo>
                <a:cubicBezTo>
                  <a:pt x="57150" y="233184"/>
                  <a:pt x="44356" y="245977"/>
                  <a:pt x="28575" y="245977"/>
                </a:cubicBezTo>
                <a:cubicBezTo>
                  <a:pt x="12793" y="245977"/>
                  <a:pt x="0" y="233184"/>
                  <a:pt x="0" y="217402"/>
                </a:cubicBezTo>
                <a:moveTo>
                  <a:pt x="295275" y="217402"/>
                </a:moveTo>
                <a:cubicBezTo>
                  <a:pt x="295275" y="227923"/>
                  <a:pt x="286746" y="236452"/>
                  <a:pt x="276225" y="236452"/>
                </a:cubicBezTo>
                <a:lnTo>
                  <a:pt x="95250" y="236452"/>
                </a:lnTo>
                <a:cubicBezTo>
                  <a:pt x="84728" y="236452"/>
                  <a:pt x="76200" y="227923"/>
                  <a:pt x="76200" y="217402"/>
                </a:cubicBezTo>
                <a:cubicBezTo>
                  <a:pt x="76200" y="206881"/>
                  <a:pt x="84728" y="198352"/>
                  <a:pt x="95250" y="198352"/>
                </a:cubicBezTo>
                <a:lnTo>
                  <a:pt x="276225" y="198352"/>
                </a:lnTo>
                <a:cubicBezTo>
                  <a:pt x="286746" y="198352"/>
                  <a:pt x="295275" y="206881"/>
                  <a:pt x="295275" y="217402"/>
                </a:cubicBezTo>
                <a:close/>
                <a:moveTo>
                  <a:pt x="295275" y="407902"/>
                </a:moveTo>
                <a:cubicBezTo>
                  <a:pt x="295275" y="418423"/>
                  <a:pt x="286746" y="426952"/>
                  <a:pt x="276225" y="426952"/>
                </a:cubicBezTo>
                <a:lnTo>
                  <a:pt x="95250" y="426952"/>
                </a:lnTo>
                <a:cubicBezTo>
                  <a:pt x="84728" y="426952"/>
                  <a:pt x="76200" y="418423"/>
                  <a:pt x="76200" y="407902"/>
                </a:cubicBezTo>
                <a:cubicBezTo>
                  <a:pt x="76200" y="397381"/>
                  <a:pt x="84728" y="388852"/>
                  <a:pt x="95250" y="388852"/>
                </a:cubicBezTo>
                <a:lnTo>
                  <a:pt x="276225" y="388852"/>
                </a:lnTo>
                <a:cubicBezTo>
                  <a:pt x="286746" y="388852"/>
                  <a:pt x="295275" y="397381"/>
                  <a:pt x="295275" y="407902"/>
                </a:cubicBezTo>
                <a:close/>
              </a:path>
            </a:pathLst>
          </a:custGeom>
          <a:solidFill>
            <a:srgbClr val="92BD39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TextBox 16"/>
          <p:cNvSpPr txBox="1"/>
          <p:nvPr/>
        </p:nvSpPr>
        <p:spPr>
          <a:xfrm>
            <a:off x="1851791" y="1195387"/>
            <a:ext cx="4866269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800" b="1" dirty="0">
                <a:solidFill>
                  <a:srgbClr val="484848"/>
                </a:solidFill>
                <a:latin typeface="Shantell Sans"/>
              </a:rPr>
              <a:t>Streamlining In</a:t>
            </a:r>
            <a:r>
              <a:rPr lang="en-US" sz="1800" b="1" dirty="0">
                <a:solidFill>
                  <a:srgbClr val="484848"/>
                </a:solidFill>
                <a:latin typeface="Shantell Sans"/>
              </a:rPr>
              <a:t>strument</a:t>
            </a:r>
            <a:r>
              <a:rPr sz="1800" b="1" dirty="0">
                <a:solidFill>
                  <a:srgbClr val="484848"/>
                </a:solidFill>
                <a:latin typeface="Shantell Sans"/>
              </a:rPr>
              <a:t> Selection</a:t>
            </a:r>
            <a:r>
              <a:rPr lang="en-US" b="1" dirty="0">
                <a:solidFill>
                  <a:srgbClr val="484848"/>
                </a:solidFill>
                <a:latin typeface="Shantell Sans"/>
              </a:rPr>
              <a:t> from Asset Class</a:t>
            </a:r>
            <a:endParaRPr sz="1800" b="1" dirty="0">
              <a:solidFill>
                <a:srgbClr val="484848"/>
              </a:solidFill>
              <a:latin typeface="Shantell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96663" y="3552825"/>
            <a:ext cx="1028700" cy="84010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500" b="1">
                <a:solidFill>
                  <a:srgbClr val="1EABDA"/>
                </a:solidFill>
                <a:latin typeface="Shantell Sans"/>
              </a:rPr>
              <a:t>Apply
Predefined
Rules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74873" y="3895725"/>
            <a:ext cx="928687" cy="84010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500" b="1">
                <a:solidFill>
                  <a:srgbClr val="3CC583"/>
                </a:solidFill>
                <a:latin typeface="Shantell Sans"/>
              </a:rPr>
              <a:t>Identify
Relevant
Securities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18272" y="4376737"/>
            <a:ext cx="1371600" cy="600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Shantell Sans"/>
              </a:rPr>
              <a:t>Filtering securities
based on specific
criteria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310" y="4238625"/>
            <a:ext cx="871537" cy="84010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500" b="1">
                <a:solidFill>
                  <a:srgbClr val="92BD39"/>
                </a:solidFill>
                <a:latin typeface="Shantell Sans"/>
              </a:rPr>
              <a:t>Focus on
Pertinent
Options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89135" y="4691062"/>
            <a:ext cx="1457325" cy="4000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Shantell Sans"/>
              </a:rPr>
              <a:t>Selecting securities
that meet the rules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41151" y="5062537"/>
            <a:ext cx="1328737" cy="600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Shantell Sans"/>
              </a:rPr>
              <a:t>Concentrating on
the most suitable
securities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83566" y="1381231"/>
            <a:ext cx="1804022" cy="1575531"/>
            <a:chOff x="1379409" y="965760"/>
            <a:chExt cx="1804022" cy="1575531"/>
          </a:xfrm>
        </p:grpSpPr>
        <p:sp>
          <p:nvSpPr>
            <p:cNvPr id="2" name="Rounded Rectangle 1"/>
            <p:cNvSpPr/>
            <p:nvPr/>
          </p:nvSpPr>
          <p:spPr>
            <a:xfrm>
              <a:off x="1402621" y="967088"/>
              <a:ext cx="1709273" cy="1574203"/>
            </a:xfrm>
            <a:custGeom>
              <a:avLst/>
              <a:gdLst/>
              <a:ahLst/>
              <a:cxnLst/>
              <a:rect l="0" t="0" r="0" b="0"/>
              <a:pathLst>
                <a:path w="1709273" h="1574203">
                  <a:moveTo>
                    <a:pt x="1580970" y="1151617"/>
                  </a:moveTo>
                  <a:cubicBezTo>
                    <a:pt x="1559949" y="1157257"/>
                    <a:pt x="1539287" y="1163767"/>
                    <a:pt x="1519024" y="1171099"/>
                  </a:cubicBezTo>
                  <a:cubicBezTo>
                    <a:pt x="1496650" y="1127127"/>
                    <a:pt x="1459081" y="1090607"/>
                    <a:pt x="1409923" y="1070249"/>
                  </a:cubicBezTo>
                  <a:cubicBezTo>
                    <a:pt x="1300416" y="1024888"/>
                    <a:pt x="1174873" y="1076890"/>
                    <a:pt x="1129518" y="1186396"/>
                  </a:cubicBezTo>
                  <a:cubicBezTo>
                    <a:pt x="1095371" y="1268826"/>
                    <a:pt x="1116397" y="1360346"/>
                    <a:pt x="1175589" y="1419908"/>
                  </a:cubicBezTo>
                  <a:cubicBezTo>
                    <a:pt x="1161263" y="1438156"/>
                    <a:pt x="1147743" y="1457066"/>
                    <a:pt x="1135086" y="1476583"/>
                  </a:cubicBezTo>
                  <a:cubicBezTo>
                    <a:pt x="1094834" y="1538666"/>
                    <a:pt x="1019773" y="1574203"/>
                    <a:pt x="949404" y="1551335"/>
                  </a:cubicBezTo>
                  <a:lnTo>
                    <a:pt x="0" y="1242858"/>
                  </a:lnTo>
                  <a:cubicBezTo>
                    <a:pt x="257934" y="538092"/>
                    <a:pt x="922303" y="29195"/>
                    <a:pt x="1709273" y="0"/>
                  </a:cubicBezTo>
                  <a:lnTo>
                    <a:pt x="1709273" y="998192"/>
                  </a:lnTo>
                  <a:cubicBezTo>
                    <a:pt x="1709273" y="1072121"/>
                    <a:pt x="1652370" y="1132457"/>
                    <a:pt x="1580970" y="1151617"/>
                  </a:cubicBezTo>
                  <a:close/>
                  <a:moveTo>
                    <a:pt x="1519024" y="1171099"/>
                  </a:moveTo>
                  <a:cubicBezTo>
                    <a:pt x="1546494" y="1225086"/>
                    <a:pt x="1551067" y="1290305"/>
                    <a:pt x="1526070" y="1350653"/>
                  </a:cubicBezTo>
                  <a:cubicBezTo>
                    <a:pt x="1480709" y="1460160"/>
                    <a:pt x="1355167" y="1512162"/>
                    <a:pt x="1245666" y="1466801"/>
                  </a:cubicBezTo>
                  <a:cubicBezTo>
                    <a:pt x="1218589" y="1455587"/>
                    <a:pt x="1195029" y="1439473"/>
                    <a:pt x="1175589" y="1419908"/>
                  </a:cubicBezTo>
                  <a:cubicBezTo>
                    <a:pt x="1116397" y="1360346"/>
                    <a:pt x="1095371" y="1268826"/>
                    <a:pt x="1129518" y="1186396"/>
                  </a:cubicBezTo>
                  <a:cubicBezTo>
                    <a:pt x="1174873" y="1076890"/>
                    <a:pt x="1300416" y="1024888"/>
                    <a:pt x="1409923" y="1070249"/>
                  </a:cubicBezTo>
                  <a:cubicBezTo>
                    <a:pt x="1459081" y="1090607"/>
                    <a:pt x="1496650" y="1127127"/>
                    <a:pt x="1519024" y="1171099"/>
                  </a:cubicBezTo>
                  <a:close/>
                </a:path>
              </a:pathLst>
            </a:custGeom>
            <a:solidFill>
              <a:srgbClr val="E9FFB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379409" y="965760"/>
              <a:ext cx="1804022" cy="1575528"/>
            </a:xfrm>
            <a:custGeom>
              <a:avLst/>
              <a:gdLst/>
              <a:ahLst/>
              <a:cxnLst/>
              <a:rect l="0" t="0" r="0" b="0"/>
              <a:pathLst>
                <a:path w="1804022" h="1575528">
                  <a:moveTo>
                    <a:pt x="1604180" y="1152944"/>
                  </a:moveTo>
                  <a:cubicBezTo>
                    <a:pt x="1583163" y="1158584"/>
                    <a:pt x="1562501" y="1165093"/>
                    <a:pt x="1542236" y="1172429"/>
                  </a:cubicBezTo>
                  <a:cubicBezTo>
                    <a:pt x="1519859" y="1128455"/>
                    <a:pt x="1482290" y="1091937"/>
                    <a:pt x="1433133" y="1071575"/>
                  </a:cubicBezTo>
                  <a:cubicBezTo>
                    <a:pt x="1323628" y="1026216"/>
                    <a:pt x="1198086" y="1078217"/>
                    <a:pt x="1152727" y="1187723"/>
                  </a:cubicBezTo>
                  <a:cubicBezTo>
                    <a:pt x="1118583" y="1270154"/>
                    <a:pt x="1139608" y="1361672"/>
                    <a:pt x="1198800" y="1421235"/>
                  </a:cubicBezTo>
                  <a:cubicBezTo>
                    <a:pt x="1184476" y="1439481"/>
                    <a:pt x="1170957" y="1458391"/>
                    <a:pt x="1158300" y="1477911"/>
                  </a:cubicBezTo>
                  <a:cubicBezTo>
                    <a:pt x="1118044" y="1539993"/>
                    <a:pt x="1042986" y="1575528"/>
                    <a:pt x="972615" y="1552663"/>
                  </a:cubicBezTo>
                  <a:lnTo>
                    <a:pt x="23211" y="1244183"/>
                  </a:lnTo>
                  <a:cubicBezTo>
                    <a:pt x="281145" y="539420"/>
                    <a:pt x="945515" y="30523"/>
                    <a:pt x="1732485" y="1327"/>
                  </a:cubicBezTo>
                  <a:lnTo>
                    <a:pt x="1732485" y="999520"/>
                  </a:lnTo>
                  <a:cubicBezTo>
                    <a:pt x="1732485" y="1073447"/>
                    <a:pt x="1675580" y="1133783"/>
                    <a:pt x="1604180" y="1152944"/>
                  </a:cubicBezTo>
                  <a:close/>
                  <a:moveTo>
                    <a:pt x="1542236" y="1172429"/>
                  </a:moveTo>
                  <a:cubicBezTo>
                    <a:pt x="1569706" y="1226413"/>
                    <a:pt x="1574279" y="1291633"/>
                    <a:pt x="1549281" y="1351981"/>
                  </a:cubicBezTo>
                  <a:cubicBezTo>
                    <a:pt x="1503923" y="1461486"/>
                    <a:pt x="1378381" y="1513487"/>
                    <a:pt x="1268875" y="1468129"/>
                  </a:cubicBezTo>
                  <a:cubicBezTo>
                    <a:pt x="1241801" y="1456914"/>
                    <a:pt x="1218242" y="1440798"/>
                    <a:pt x="1198800" y="1421235"/>
                  </a:cubicBezTo>
                  <a:cubicBezTo>
                    <a:pt x="1139608" y="1361672"/>
                    <a:pt x="1118583" y="1270154"/>
                    <a:pt x="1152727" y="1187723"/>
                  </a:cubicBezTo>
                  <a:cubicBezTo>
                    <a:pt x="1198086" y="1078217"/>
                    <a:pt x="1323628" y="1026216"/>
                    <a:pt x="1433133" y="1071575"/>
                  </a:cubicBezTo>
                  <a:cubicBezTo>
                    <a:pt x="1482290" y="1091937"/>
                    <a:pt x="1519859" y="1128455"/>
                    <a:pt x="1542236" y="1172429"/>
                  </a:cubicBezTo>
                  <a:close/>
                  <a:moveTo>
                    <a:pt x="1804022" y="0"/>
                  </a:moveTo>
                  <a:cubicBezTo>
                    <a:pt x="960885" y="0"/>
                    <a:pt x="246304" y="550415"/>
                    <a:pt x="0" y="1311526"/>
                  </a:cubicBezTo>
                </a:path>
              </a:pathLst>
            </a:custGeom>
            <a:noFill/>
            <a:ln w="894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91837" y="2692755"/>
            <a:ext cx="1406183" cy="2118832"/>
            <a:chOff x="1287680" y="2277284"/>
            <a:chExt cx="1406183" cy="2118832"/>
          </a:xfrm>
        </p:grpSpPr>
        <p:sp>
          <p:nvSpPr>
            <p:cNvPr id="5" name="Rounded Rectangle 4"/>
            <p:cNvSpPr/>
            <p:nvPr/>
          </p:nvSpPr>
          <p:spPr>
            <a:xfrm>
              <a:off x="1287680" y="2346074"/>
              <a:ext cx="1406183" cy="2006885"/>
            </a:xfrm>
            <a:custGeom>
              <a:avLst/>
              <a:gdLst/>
              <a:ahLst/>
              <a:cxnLst/>
              <a:rect l="0" t="0" r="0" b="0"/>
              <a:pathLst>
                <a:path w="1406183" h="2006885">
                  <a:moveTo>
                    <a:pt x="1127000" y="536312"/>
                  </a:moveTo>
                  <a:cubicBezTo>
                    <a:pt x="1056559" y="548211"/>
                    <a:pt x="993624" y="594991"/>
                    <a:pt x="964270" y="665861"/>
                  </a:cubicBezTo>
                  <a:cubicBezTo>
                    <a:pt x="918909" y="775367"/>
                    <a:pt x="970911" y="900904"/>
                    <a:pt x="1080417" y="946265"/>
                  </a:cubicBezTo>
                  <a:cubicBezTo>
                    <a:pt x="1139078" y="970564"/>
                    <a:pt x="1202341" y="966922"/>
                    <a:pt x="1255417" y="941472"/>
                  </a:cubicBezTo>
                  <a:cubicBezTo>
                    <a:pt x="1268842" y="961610"/>
                    <a:pt x="1283197" y="981086"/>
                    <a:pt x="1298411" y="999829"/>
                  </a:cubicBezTo>
                  <a:cubicBezTo>
                    <a:pt x="1345018" y="1057226"/>
                    <a:pt x="1355564" y="1139513"/>
                    <a:pt x="1312104" y="1199330"/>
                  </a:cubicBezTo>
                  <a:lnTo>
                    <a:pt x="725381" y="2006885"/>
                  </a:lnTo>
                  <a:cubicBezTo>
                    <a:pt x="656365" y="1952653"/>
                    <a:pt x="591212" y="1893736"/>
                    <a:pt x="530392" y="1830610"/>
                  </a:cubicBezTo>
                  <a:cubicBezTo>
                    <a:pt x="201967" y="1489732"/>
                    <a:pt x="0" y="1026173"/>
                    <a:pt x="0" y="515437"/>
                  </a:cubicBezTo>
                  <a:cubicBezTo>
                    <a:pt x="0" y="415703"/>
                    <a:pt x="7701" y="317767"/>
                    <a:pt x="22542" y="222193"/>
                  </a:cubicBezTo>
                  <a:cubicBezTo>
                    <a:pt x="34287" y="146557"/>
                    <a:pt x="50503" y="72399"/>
                    <a:pt x="70912" y="0"/>
                  </a:cubicBezTo>
                  <a:lnTo>
                    <a:pt x="1021309" y="308801"/>
                  </a:lnTo>
                  <a:cubicBezTo>
                    <a:pt x="1091362" y="331563"/>
                    <a:pt x="1131215" y="403903"/>
                    <a:pt x="1127638" y="477473"/>
                  </a:cubicBezTo>
                  <a:cubicBezTo>
                    <a:pt x="1127030" y="490051"/>
                    <a:pt x="1126720" y="502708"/>
                    <a:pt x="1126720" y="515437"/>
                  </a:cubicBezTo>
                  <a:cubicBezTo>
                    <a:pt x="1126720" y="522417"/>
                    <a:pt x="1126815" y="529373"/>
                    <a:pt x="1127000" y="536312"/>
                  </a:cubicBezTo>
                  <a:close/>
                  <a:moveTo>
                    <a:pt x="1255417" y="941472"/>
                  </a:moveTo>
                  <a:cubicBezTo>
                    <a:pt x="1202341" y="966922"/>
                    <a:pt x="1139078" y="970564"/>
                    <a:pt x="1080417" y="946265"/>
                  </a:cubicBezTo>
                  <a:cubicBezTo>
                    <a:pt x="970911" y="900904"/>
                    <a:pt x="918909" y="775367"/>
                    <a:pt x="964270" y="665861"/>
                  </a:cubicBezTo>
                  <a:cubicBezTo>
                    <a:pt x="993624" y="594991"/>
                    <a:pt x="1056559" y="548211"/>
                    <a:pt x="1127000" y="536312"/>
                  </a:cubicBezTo>
                  <a:cubicBezTo>
                    <a:pt x="1165404" y="529826"/>
                    <a:pt x="1206038" y="533707"/>
                    <a:pt x="1244674" y="549713"/>
                  </a:cubicBezTo>
                  <a:cubicBezTo>
                    <a:pt x="1354181" y="595068"/>
                    <a:pt x="1406183" y="720611"/>
                    <a:pt x="1360822" y="830118"/>
                  </a:cubicBezTo>
                  <a:cubicBezTo>
                    <a:pt x="1339760" y="880963"/>
                    <a:pt x="1301415" y="919409"/>
                    <a:pt x="1255417" y="941472"/>
                  </a:cubicBezTo>
                  <a:close/>
                </a:path>
              </a:pathLst>
            </a:custGeom>
            <a:solidFill>
              <a:srgbClr val="C8FFE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287680" y="2277284"/>
              <a:ext cx="1406181" cy="2118832"/>
            </a:xfrm>
            <a:custGeom>
              <a:avLst/>
              <a:gdLst/>
              <a:ahLst/>
              <a:cxnLst/>
              <a:rect l="0" t="0" r="0" b="0"/>
              <a:pathLst>
                <a:path w="1406181" h="2118832">
                  <a:moveTo>
                    <a:pt x="1126998" y="605101"/>
                  </a:moveTo>
                  <a:cubicBezTo>
                    <a:pt x="1056559" y="616999"/>
                    <a:pt x="993622" y="663783"/>
                    <a:pt x="964268" y="734650"/>
                  </a:cubicBezTo>
                  <a:cubicBezTo>
                    <a:pt x="918909" y="844155"/>
                    <a:pt x="970911" y="969698"/>
                    <a:pt x="1080416" y="1015056"/>
                  </a:cubicBezTo>
                  <a:cubicBezTo>
                    <a:pt x="1139078" y="1039355"/>
                    <a:pt x="1202341" y="1035713"/>
                    <a:pt x="1255415" y="1010260"/>
                  </a:cubicBezTo>
                  <a:cubicBezTo>
                    <a:pt x="1268843" y="1030403"/>
                    <a:pt x="1283196" y="1049876"/>
                    <a:pt x="1298414" y="1068619"/>
                  </a:cubicBezTo>
                  <a:cubicBezTo>
                    <a:pt x="1345017" y="1126018"/>
                    <a:pt x="1355563" y="1208304"/>
                    <a:pt x="1312104" y="1268119"/>
                  </a:cubicBezTo>
                  <a:lnTo>
                    <a:pt x="725381" y="2075675"/>
                  </a:lnTo>
                  <a:cubicBezTo>
                    <a:pt x="656367" y="2021443"/>
                    <a:pt x="591212" y="1962524"/>
                    <a:pt x="530392" y="1899399"/>
                  </a:cubicBezTo>
                  <a:cubicBezTo>
                    <a:pt x="201967" y="1558521"/>
                    <a:pt x="0" y="1094960"/>
                    <a:pt x="0" y="584227"/>
                  </a:cubicBezTo>
                  <a:cubicBezTo>
                    <a:pt x="0" y="484493"/>
                    <a:pt x="7701" y="386558"/>
                    <a:pt x="22542" y="290983"/>
                  </a:cubicBezTo>
                  <a:cubicBezTo>
                    <a:pt x="34287" y="215347"/>
                    <a:pt x="50503" y="141190"/>
                    <a:pt x="70912" y="68790"/>
                  </a:cubicBezTo>
                  <a:lnTo>
                    <a:pt x="1021308" y="377592"/>
                  </a:lnTo>
                  <a:cubicBezTo>
                    <a:pt x="1091360" y="400353"/>
                    <a:pt x="1131217" y="472693"/>
                    <a:pt x="1127641" y="546263"/>
                  </a:cubicBezTo>
                  <a:cubicBezTo>
                    <a:pt x="1127029" y="558841"/>
                    <a:pt x="1126720" y="571498"/>
                    <a:pt x="1126720" y="584227"/>
                  </a:cubicBezTo>
                  <a:cubicBezTo>
                    <a:pt x="1126720" y="591207"/>
                    <a:pt x="1126813" y="598166"/>
                    <a:pt x="1126998" y="605101"/>
                  </a:cubicBezTo>
                  <a:close/>
                  <a:moveTo>
                    <a:pt x="1255415" y="1010260"/>
                  </a:moveTo>
                  <a:cubicBezTo>
                    <a:pt x="1202341" y="1035713"/>
                    <a:pt x="1139078" y="1039355"/>
                    <a:pt x="1080416" y="1015056"/>
                  </a:cubicBezTo>
                  <a:cubicBezTo>
                    <a:pt x="970911" y="969698"/>
                    <a:pt x="918909" y="844155"/>
                    <a:pt x="964268" y="734650"/>
                  </a:cubicBezTo>
                  <a:cubicBezTo>
                    <a:pt x="993622" y="663783"/>
                    <a:pt x="1056559" y="616999"/>
                    <a:pt x="1126998" y="605101"/>
                  </a:cubicBezTo>
                  <a:cubicBezTo>
                    <a:pt x="1165402" y="598614"/>
                    <a:pt x="1206036" y="602498"/>
                    <a:pt x="1244674" y="618502"/>
                  </a:cubicBezTo>
                  <a:cubicBezTo>
                    <a:pt x="1354179" y="663861"/>
                    <a:pt x="1406181" y="789403"/>
                    <a:pt x="1360822" y="898908"/>
                  </a:cubicBezTo>
                  <a:cubicBezTo>
                    <a:pt x="1339762" y="949752"/>
                    <a:pt x="1301415" y="988199"/>
                    <a:pt x="1255415" y="1010260"/>
                  </a:cubicBezTo>
                  <a:close/>
                  <a:moveTo>
                    <a:pt x="530392" y="1899399"/>
                  </a:moveTo>
                  <a:cubicBezTo>
                    <a:pt x="607737" y="1979677"/>
                    <a:pt x="692097" y="2053149"/>
                    <a:pt x="782482" y="2118832"/>
                  </a:cubicBezTo>
                  <a:moveTo>
                    <a:pt x="91729" y="0"/>
                  </a:moveTo>
                  <a:cubicBezTo>
                    <a:pt x="61312" y="93994"/>
                    <a:pt x="38036" y="191202"/>
                    <a:pt x="22542" y="290983"/>
                  </a:cubicBezTo>
                </a:path>
              </a:pathLst>
            </a:custGeom>
            <a:noFill/>
            <a:ln w="894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74318" y="3802432"/>
            <a:ext cx="2226575" cy="1370303"/>
            <a:chOff x="2070161" y="3386961"/>
            <a:chExt cx="2226575" cy="1370303"/>
          </a:xfrm>
        </p:grpSpPr>
        <p:sp>
          <p:nvSpPr>
            <p:cNvPr id="8" name="Rounded Rectangle 7"/>
            <p:cNvSpPr/>
            <p:nvPr/>
          </p:nvSpPr>
          <p:spPr>
            <a:xfrm>
              <a:off x="2128807" y="3386961"/>
              <a:ext cx="2109265" cy="1370288"/>
            </a:xfrm>
            <a:custGeom>
              <a:avLst/>
              <a:gdLst/>
              <a:ahLst/>
              <a:cxnLst/>
              <a:rect l="0" t="0" r="0" b="0"/>
              <a:pathLst>
                <a:path w="2109265" h="1370288">
                  <a:moveTo>
                    <a:pt x="1054625" y="1370288"/>
                  </a:moveTo>
                  <a:cubicBezTo>
                    <a:pt x="664291" y="1370288"/>
                    <a:pt x="301517" y="1252322"/>
                    <a:pt x="0" y="1050097"/>
                  </a:cubicBezTo>
                  <a:lnTo>
                    <a:pt x="586970" y="242201"/>
                  </a:lnTo>
                  <a:cubicBezTo>
                    <a:pt x="630364" y="182480"/>
                    <a:pt x="711696" y="167052"/>
                    <a:pt x="780671" y="193355"/>
                  </a:cubicBezTo>
                  <a:cubicBezTo>
                    <a:pt x="800755" y="201013"/>
                    <a:pt x="821245" y="207854"/>
                    <a:pt x="842092" y="213837"/>
                  </a:cubicBezTo>
                  <a:cubicBezTo>
                    <a:pt x="828768" y="308416"/>
                    <a:pt x="880216" y="403667"/>
                    <a:pt x="972547" y="441912"/>
                  </a:cubicBezTo>
                  <a:cubicBezTo>
                    <a:pt x="1082054" y="487271"/>
                    <a:pt x="1207597" y="435270"/>
                    <a:pt x="1252957" y="325764"/>
                  </a:cubicBezTo>
                  <a:cubicBezTo>
                    <a:pt x="1268165" y="289040"/>
                    <a:pt x="1272428" y="250513"/>
                    <a:pt x="1267247" y="213811"/>
                  </a:cubicBezTo>
                  <a:cubicBezTo>
                    <a:pt x="1288071" y="207832"/>
                    <a:pt x="1308530" y="200998"/>
                    <a:pt x="1328591" y="193347"/>
                  </a:cubicBezTo>
                  <a:cubicBezTo>
                    <a:pt x="1397565" y="167042"/>
                    <a:pt x="1478904" y="182469"/>
                    <a:pt x="1522297" y="242192"/>
                  </a:cubicBezTo>
                  <a:lnTo>
                    <a:pt x="2109265" y="1050085"/>
                  </a:lnTo>
                  <a:cubicBezTo>
                    <a:pt x="1807745" y="1252316"/>
                    <a:pt x="1444959" y="1370288"/>
                    <a:pt x="1054625" y="1370288"/>
                  </a:cubicBezTo>
                  <a:close/>
                  <a:moveTo>
                    <a:pt x="1267247" y="213811"/>
                  </a:moveTo>
                  <a:cubicBezTo>
                    <a:pt x="1272428" y="250513"/>
                    <a:pt x="1268165" y="289040"/>
                    <a:pt x="1252957" y="325764"/>
                  </a:cubicBezTo>
                  <a:cubicBezTo>
                    <a:pt x="1207597" y="435270"/>
                    <a:pt x="1082054" y="487271"/>
                    <a:pt x="972547" y="441912"/>
                  </a:cubicBezTo>
                  <a:cubicBezTo>
                    <a:pt x="880216" y="403667"/>
                    <a:pt x="828768" y="308416"/>
                    <a:pt x="842092" y="213837"/>
                  </a:cubicBezTo>
                  <a:cubicBezTo>
                    <a:pt x="844572" y="196247"/>
                    <a:pt x="849287" y="178679"/>
                    <a:pt x="856400" y="161506"/>
                  </a:cubicBezTo>
                  <a:cubicBezTo>
                    <a:pt x="901760" y="52001"/>
                    <a:pt x="1027303" y="0"/>
                    <a:pt x="1136810" y="45359"/>
                  </a:cubicBezTo>
                  <a:cubicBezTo>
                    <a:pt x="1209588" y="75505"/>
                    <a:pt x="1256970" y="141073"/>
                    <a:pt x="1267247" y="213811"/>
                  </a:cubicBezTo>
                  <a:close/>
                </a:path>
              </a:pathLst>
            </a:custGeom>
            <a:solidFill>
              <a:srgbClr val="FFD9D8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070161" y="3386962"/>
              <a:ext cx="2226575" cy="1370302"/>
            </a:xfrm>
            <a:custGeom>
              <a:avLst/>
              <a:gdLst/>
              <a:ahLst/>
              <a:cxnLst/>
              <a:rect l="0" t="0" r="0" b="0"/>
              <a:pathLst>
                <a:path w="2226575" h="1370302">
                  <a:moveTo>
                    <a:pt x="1113269" y="1370288"/>
                  </a:moveTo>
                  <a:cubicBezTo>
                    <a:pt x="722939" y="1370288"/>
                    <a:pt x="360163" y="1252323"/>
                    <a:pt x="58646" y="1050098"/>
                  </a:cubicBezTo>
                  <a:lnTo>
                    <a:pt x="645618" y="242200"/>
                  </a:lnTo>
                  <a:cubicBezTo>
                    <a:pt x="689008" y="182479"/>
                    <a:pt x="770343" y="167052"/>
                    <a:pt x="839317" y="193354"/>
                  </a:cubicBezTo>
                  <a:cubicBezTo>
                    <a:pt x="859401" y="201012"/>
                    <a:pt x="879888" y="207854"/>
                    <a:pt x="900737" y="213837"/>
                  </a:cubicBezTo>
                  <a:cubicBezTo>
                    <a:pt x="887414" y="308415"/>
                    <a:pt x="938864" y="403667"/>
                    <a:pt x="1031196" y="441912"/>
                  </a:cubicBezTo>
                  <a:cubicBezTo>
                    <a:pt x="1140702" y="487270"/>
                    <a:pt x="1266243" y="435269"/>
                    <a:pt x="1311602" y="325764"/>
                  </a:cubicBezTo>
                  <a:cubicBezTo>
                    <a:pt x="1326814" y="289040"/>
                    <a:pt x="1331075" y="250512"/>
                    <a:pt x="1325890" y="213811"/>
                  </a:cubicBezTo>
                  <a:cubicBezTo>
                    <a:pt x="1346716" y="207832"/>
                    <a:pt x="1367178" y="200997"/>
                    <a:pt x="1387239" y="193347"/>
                  </a:cubicBezTo>
                  <a:cubicBezTo>
                    <a:pt x="1456214" y="167041"/>
                    <a:pt x="1537552" y="182469"/>
                    <a:pt x="1580943" y="242191"/>
                  </a:cubicBezTo>
                  <a:lnTo>
                    <a:pt x="2167912" y="1050085"/>
                  </a:lnTo>
                  <a:cubicBezTo>
                    <a:pt x="1866390" y="1252318"/>
                    <a:pt x="1503606" y="1370288"/>
                    <a:pt x="1113269" y="1370288"/>
                  </a:cubicBezTo>
                  <a:close/>
                  <a:moveTo>
                    <a:pt x="1325890" y="213811"/>
                  </a:moveTo>
                  <a:cubicBezTo>
                    <a:pt x="1331075" y="250512"/>
                    <a:pt x="1326814" y="289040"/>
                    <a:pt x="1311602" y="325764"/>
                  </a:cubicBezTo>
                  <a:cubicBezTo>
                    <a:pt x="1266243" y="435269"/>
                    <a:pt x="1140702" y="487270"/>
                    <a:pt x="1031196" y="441912"/>
                  </a:cubicBezTo>
                  <a:cubicBezTo>
                    <a:pt x="938864" y="403667"/>
                    <a:pt x="887414" y="308415"/>
                    <a:pt x="900737" y="213837"/>
                  </a:cubicBezTo>
                  <a:cubicBezTo>
                    <a:pt x="903216" y="196246"/>
                    <a:pt x="907935" y="178679"/>
                    <a:pt x="915048" y="161506"/>
                  </a:cubicBezTo>
                  <a:cubicBezTo>
                    <a:pt x="960407" y="52000"/>
                    <a:pt x="1085949" y="0"/>
                    <a:pt x="1195454" y="45358"/>
                  </a:cubicBezTo>
                  <a:cubicBezTo>
                    <a:pt x="1268236" y="75505"/>
                    <a:pt x="1315615" y="141073"/>
                    <a:pt x="1325890" y="213811"/>
                  </a:cubicBezTo>
                  <a:close/>
                  <a:moveTo>
                    <a:pt x="0" y="1009144"/>
                  </a:moveTo>
                  <a:cubicBezTo>
                    <a:pt x="19277" y="1023153"/>
                    <a:pt x="38829" y="1036808"/>
                    <a:pt x="58646" y="1050098"/>
                  </a:cubicBezTo>
                  <a:lnTo>
                    <a:pt x="58639" y="1050107"/>
                  </a:lnTo>
                  <a:cubicBezTo>
                    <a:pt x="360158" y="1252335"/>
                    <a:pt x="722937" y="1370302"/>
                    <a:pt x="1113269" y="1370302"/>
                  </a:cubicBezTo>
                  <a:cubicBezTo>
                    <a:pt x="1503609" y="1370302"/>
                    <a:pt x="1866395" y="1252329"/>
                    <a:pt x="2167918" y="1050094"/>
                  </a:cubicBezTo>
                  <a:lnTo>
                    <a:pt x="2167912" y="1050085"/>
                  </a:lnTo>
                  <a:cubicBezTo>
                    <a:pt x="2187734" y="1036790"/>
                    <a:pt x="2207292" y="1023131"/>
                    <a:pt x="2226575" y="1009117"/>
                  </a:cubicBezTo>
                </a:path>
              </a:pathLst>
            </a:custGeom>
            <a:noFill/>
            <a:ln w="894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078794" y="2692755"/>
            <a:ext cx="1404548" cy="2118805"/>
            <a:chOff x="3674637" y="2277284"/>
            <a:chExt cx="1404548" cy="2118805"/>
          </a:xfrm>
        </p:grpSpPr>
        <p:sp>
          <p:nvSpPr>
            <p:cNvPr id="11" name="Rounded Rectangle 10"/>
            <p:cNvSpPr/>
            <p:nvPr/>
          </p:nvSpPr>
          <p:spPr>
            <a:xfrm>
              <a:off x="3674637" y="2346051"/>
              <a:ext cx="1404547" cy="2006896"/>
            </a:xfrm>
            <a:custGeom>
              <a:avLst/>
              <a:gdLst/>
              <a:ahLst/>
              <a:cxnLst/>
              <a:rect l="0" t="0" r="0" b="0"/>
              <a:pathLst>
                <a:path w="1404547" h="2006896">
                  <a:moveTo>
                    <a:pt x="106147" y="999841"/>
                  </a:moveTo>
                  <a:cubicBezTo>
                    <a:pt x="121369" y="981086"/>
                    <a:pt x="135727" y="961610"/>
                    <a:pt x="149159" y="941454"/>
                  </a:cubicBezTo>
                  <a:cubicBezTo>
                    <a:pt x="152702" y="943153"/>
                    <a:pt x="156311" y="944768"/>
                    <a:pt x="159984" y="946289"/>
                  </a:cubicBezTo>
                  <a:cubicBezTo>
                    <a:pt x="269490" y="991650"/>
                    <a:pt x="395032" y="939647"/>
                    <a:pt x="440390" y="830141"/>
                  </a:cubicBezTo>
                  <a:cubicBezTo>
                    <a:pt x="485749" y="720634"/>
                    <a:pt x="433748" y="595092"/>
                    <a:pt x="324242" y="549737"/>
                  </a:cubicBezTo>
                  <a:cubicBezTo>
                    <a:pt x="308905" y="543382"/>
                    <a:pt x="293253" y="538940"/>
                    <a:pt x="277551" y="536293"/>
                  </a:cubicBezTo>
                  <a:cubicBezTo>
                    <a:pt x="277734" y="529372"/>
                    <a:pt x="277827" y="522429"/>
                    <a:pt x="277827" y="515463"/>
                  </a:cubicBezTo>
                  <a:cubicBezTo>
                    <a:pt x="277827" y="502726"/>
                    <a:pt x="277517" y="490062"/>
                    <a:pt x="276906" y="477477"/>
                  </a:cubicBezTo>
                  <a:cubicBezTo>
                    <a:pt x="273327" y="403905"/>
                    <a:pt x="313184" y="331562"/>
                    <a:pt x="383238" y="308800"/>
                  </a:cubicBezTo>
                  <a:lnTo>
                    <a:pt x="1333629" y="0"/>
                  </a:lnTo>
                  <a:cubicBezTo>
                    <a:pt x="1348068" y="51216"/>
                    <a:pt x="1360408" y="103311"/>
                    <a:pt x="1370548" y="156189"/>
                  </a:cubicBezTo>
                  <a:cubicBezTo>
                    <a:pt x="1392862" y="272517"/>
                    <a:pt x="1404547" y="392626"/>
                    <a:pt x="1404547" y="515463"/>
                  </a:cubicBezTo>
                  <a:cubicBezTo>
                    <a:pt x="1404547" y="783832"/>
                    <a:pt x="1348783" y="1039174"/>
                    <a:pt x="1248213" y="1270534"/>
                  </a:cubicBezTo>
                  <a:cubicBezTo>
                    <a:pt x="1121943" y="1561013"/>
                    <a:pt x="925041" y="1813696"/>
                    <a:pt x="679183" y="2006896"/>
                  </a:cubicBezTo>
                  <a:lnTo>
                    <a:pt x="92459" y="1199336"/>
                  </a:lnTo>
                  <a:cubicBezTo>
                    <a:pt x="49002" y="1139518"/>
                    <a:pt x="59546" y="1057238"/>
                    <a:pt x="106147" y="999841"/>
                  </a:cubicBezTo>
                  <a:close/>
                  <a:moveTo>
                    <a:pt x="159984" y="946289"/>
                  </a:moveTo>
                  <a:cubicBezTo>
                    <a:pt x="156311" y="944768"/>
                    <a:pt x="152702" y="943153"/>
                    <a:pt x="149159" y="941454"/>
                  </a:cubicBezTo>
                  <a:cubicBezTo>
                    <a:pt x="47099" y="892522"/>
                    <a:pt x="0" y="771712"/>
                    <a:pt x="43837" y="665884"/>
                  </a:cubicBezTo>
                  <a:cubicBezTo>
                    <a:pt x="82842" y="571717"/>
                    <a:pt x="181143" y="520071"/>
                    <a:pt x="277551" y="536293"/>
                  </a:cubicBezTo>
                  <a:cubicBezTo>
                    <a:pt x="293253" y="538940"/>
                    <a:pt x="308905" y="543382"/>
                    <a:pt x="324242" y="549737"/>
                  </a:cubicBezTo>
                  <a:cubicBezTo>
                    <a:pt x="433748" y="595092"/>
                    <a:pt x="485749" y="720634"/>
                    <a:pt x="440390" y="830141"/>
                  </a:cubicBezTo>
                  <a:cubicBezTo>
                    <a:pt x="395032" y="939647"/>
                    <a:pt x="269490" y="991650"/>
                    <a:pt x="159984" y="946289"/>
                  </a:cubicBezTo>
                  <a:close/>
                </a:path>
              </a:pathLst>
            </a:custGeom>
            <a:solidFill>
              <a:srgbClr val="FFE4CB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674637" y="2277284"/>
              <a:ext cx="1404548" cy="2118805"/>
            </a:xfrm>
            <a:custGeom>
              <a:avLst/>
              <a:gdLst/>
              <a:ahLst/>
              <a:cxnLst/>
              <a:rect l="0" t="0" r="0" b="0"/>
              <a:pathLst>
                <a:path w="1404548" h="2118805">
                  <a:moveTo>
                    <a:pt x="106147" y="1068605"/>
                  </a:moveTo>
                  <a:cubicBezTo>
                    <a:pt x="121369" y="1049855"/>
                    <a:pt x="135727" y="1030374"/>
                    <a:pt x="149159" y="1010224"/>
                  </a:cubicBezTo>
                  <a:cubicBezTo>
                    <a:pt x="152702" y="1011922"/>
                    <a:pt x="156311" y="1013534"/>
                    <a:pt x="159984" y="1015056"/>
                  </a:cubicBezTo>
                  <a:cubicBezTo>
                    <a:pt x="269490" y="1060415"/>
                    <a:pt x="395032" y="1008413"/>
                    <a:pt x="440390" y="898908"/>
                  </a:cubicBezTo>
                  <a:cubicBezTo>
                    <a:pt x="485749" y="789403"/>
                    <a:pt x="433748" y="663861"/>
                    <a:pt x="324242" y="618502"/>
                  </a:cubicBezTo>
                  <a:cubicBezTo>
                    <a:pt x="308905" y="612149"/>
                    <a:pt x="293253" y="607706"/>
                    <a:pt x="277551" y="605063"/>
                  </a:cubicBezTo>
                  <a:cubicBezTo>
                    <a:pt x="277734" y="598141"/>
                    <a:pt x="277827" y="591196"/>
                    <a:pt x="277827" y="584230"/>
                  </a:cubicBezTo>
                  <a:cubicBezTo>
                    <a:pt x="277827" y="571493"/>
                    <a:pt x="277517" y="558828"/>
                    <a:pt x="276906" y="546244"/>
                  </a:cubicBezTo>
                  <a:cubicBezTo>
                    <a:pt x="273327" y="472672"/>
                    <a:pt x="313184" y="400329"/>
                    <a:pt x="383238" y="377567"/>
                  </a:cubicBezTo>
                  <a:lnTo>
                    <a:pt x="1333628" y="68766"/>
                  </a:lnTo>
                  <a:cubicBezTo>
                    <a:pt x="1348066" y="119983"/>
                    <a:pt x="1360406" y="172078"/>
                    <a:pt x="1370550" y="224956"/>
                  </a:cubicBezTo>
                  <a:cubicBezTo>
                    <a:pt x="1392865" y="341284"/>
                    <a:pt x="1404548" y="461393"/>
                    <a:pt x="1404548" y="584230"/>
                  </a:cubicBezTo>
                  <a:cubicBezTo>
                    <a:pt x="1404548" y="852597"/>
                    <a:pt x="1348784" y="1107940"/>
                    <a:pt x="1248211" y="1339304"/>
                  </a:cubicBezTo>
                  <a:cubicBezTo>
                    <a:pt x="1121941" y="1629781"/>
                    <a:pt x="925039" y="1882462"/>
                    <a:pt x="679185" y="2075662"/>
                  </a:cubicBezTo>
                  <a:lnTo>
                    <a:pt x="92459" y="1268101"/>
                  </a:lnTo>
                  <a:cubicBezTo>
                    <a:pt x="49002" y="1208287"/>
                    <a:pt x="59546" y="1126005"/>
                    <a:pt x="106147" y="1068605"/>
                  </a:cubicBezTo>
                  <a:close/>
                  <a:moveTo>
                    <a:pt x="159984" y="1015056"/>
                  </a:moveTo>
                  <a:cubicBezTo>
                    <a:pt x="156311" y="1013534"/>
                    <a:pt x="152702" y="1011922"/>
                    <a:pt x="149159" y="1010224"/>
                  </a:cubicBezTo>
                  <a:cubicBezTo>
                    <a:pt x="47099" y="961292"/>
                    <a:pt x="0" y="840482"/>
                    <a:pt x="43837" y="734650"/>
                  </a:cubicBezTo>
                  <a:cubicBezTo>
                    <a:pt x="82842" y="640482"/>
                    <a:pt x="181143" y="588838"/>
                    <a:pt x="277551" y="605063"/>
                  </a:cubicBezTo>
                  <a:cubicBezTo>
                    <a:pt x="293253" y="607706"/>
                    <a:pt x="308905" y="612149"/>
                    <a:pt x="324242" y="618502"/>
                  </a:cubicBezTo>
                  <a:cubicBezTo>
                    <a:pt x="433748" y="663861"/>
                    <a:pt x="485749" y="789403"/>
                    <a:pt x="440390" y="898908"/>
                  </a:cubicBezTo>
                  <a:cubicBezTo>
                    <a:pt x="395032" y="1008413"/>
                    <a:pt x="269490" y="1060415"/>
                    <a:pt x="159984" y="1015056"/>
                  </a:cubicBezTo>
                  <a:close/>
                  <a:moveTo>
                    <a:pt x="1370550" y="224956"/>
                  </a:moveTo>
                  <a:cubicBezTo>
                    <a:pt x="1355831" y="148225"/>
                    <a:pt x="1336487" y="73139"/>
                    <a:pt x="1312818" y="0"/>
                  </a:cubicBezTo>
                  <a:moveTo>
                    <a:pt x="622102" y="2118805"/>
                  </a:moveTo>
                  <a:cubicBezTo>
                    <a:pt x="894600" y="1920772"/>
                    <a:pt x="1112313" y="1651929"/>
                    <a:pt x="1248211" y="1339304"/>
                  </a:cubicBezTo>
                </a:path>
              </a:pathLst>
            </a:custGeom>
            <a:noFill/>
            <a:ln w="894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87589" y="1381231"/>
            <a:ext cx="1804022" cy="1575507"/>
            <a:chOff x="3183432" y="965760"/>
            <a:chExt cx="1804022" cy="1575507"/>
          </a:xfrm>
        </p:grpSpPr>
        <p:sp>
          <p:nvSpPr>
            <p:cNvPr id="14" name="Rounded Rectangle 13"/>
            <p:cNvSpPr/>
            <p:nvPr/>
          </p:nvSpPr>
          <p:spPr>
            <a:xfrm>
              <a:off x="3254970" y="967088"/>
              <a:ext cx="1709264" cy="1574179"/>
            </a:xfrm>
            <a:custGeom>
              <a:avLst/>
              <a:gdLst/>
              <a:ahLst/>
              <a:cxnLst/>
              <a:rect l="0" t="0" r="0" b="0"/>
              <a:pathLst>
                <a:path w="1709264" h="1574179">
                  <a:moveTo>
                    <a:pt x="574168" y="1476566"/>
                  </a:moveTo>
                  <a:cubicBezTo>
                    <a:pt x="561530" y="1457072"/>
                    <a:pt x="548033" y="1438192"/>
                    <a:pt x="533731" y="1419973"/>
                  </a:cubicBezTo>
                  <a:cubicBezTo>
                    <a:pt x="552951" y="1400676"/>
                    <a:pt x="568797" y="1377378"/>
                    <a:pt x="579867" y="1350653"/>
                  </a:cubicBezTo>
                  <a:cubicBezTo>
                    <a:pt x="625228" y="1241147"/>
                    <a:pt x="573226" y="1115604"/>
                    <a:pt x="463720" y="1070249"/>
                  </a:cubicBezTo>
                  <a:cubicBezTo>
                    <a:pt x="359433" y="1027052"/>
                    <a:pt x="240603" y="1072156"/>
                    <a:pt x="190335" y="1171135"/>
                  </a:cubicBezTo>
                  <a:cubicBezTo>
                    <a:pt x="170042" y="1163784"/>
                    <a:pt x="149351" y="1157263"/>
                    <a:pt x="128304" y="1151617"/>
                  </a:cubicBezTo>
                  <a:cubicBezTo>
                    <a:pt x="56904" y="1132457"/>
                    <a:pt x="0" y="1072121"/>
                    <a:pt x="0" y="998192"/>
                  </a:cubicBezTo>
                  <a:lnTo>
                    <a:pt x="0" y="0"/>
                  </a:lnTo>
                  <a:cubicBezTo>
                    <a:pt x="786957" y="29195"/>
                    <a:pt x="1451323" y="538081"/>
                    <a:pt x="1709264" y="1242834"/>
                  </a:cubicBezTo>
                  <a:lnTo>
                    <a:pt x="759850" y="1551311"/>
                  </a:lnTo>
                  <a:cubicBezTo>
                    <a:pt x="689481" y="1574179"/>
                    <a:pt x="614426" y="1538643"/>
                    <a:pt x="574168" y="1476566"/>
                  </a:cubicBezTo>
                  <a:close/>
                  <a:moveTo>
                    <a:pt x="533731" y="1419973"/>
                  </a:moveTo>
                  <a:cubicBezTo>
                    <a:pt x="474189" y="1479743"/>
                    <a:pt x="382243" y="1501091"/>
                    <a:pt x="299462" y="1466801"/>
                  </a:cubicBezTo>
                  <a:cubicBezTo>
                    <a:pt x="189956" y="1421440"/>
                    <a:pt x="137955" y="1295903"/>
                    <a:pt x="183314" y="1186396"/>
                  </a:cubicBezTo>
                  <a:cubicBezTo>
                    <a:pt x="185476" y="1181174"/>
                    <a:pt x="187820" y="1176089"/>
                    <a:pt x="190335" y="1171135"/>
                  </a:cubicBezTo>
                  <a:cubicBezTo>
                    <a:pt x="240603" y="1072156"/>
                    <a:pt x="359433" y="1027052"/>
                    <a:pt x="463720" y="1070249"/>
                  </a:cubicBezTo>
                  <a:cubicBezTo>
                    <a:pt x="573226" y="1115604"/>
                    <a:pt x="625228" y="1241147"/>
                    <a:pt x="579867" y="1350653"/>
                  </a:cubicBezTo>
                  <a:cubicBezTo>
                    <a:pt x="568797" y="1377378"/>
                    <a:pt x="552951" y="1400676"/>
                    <a:pt x="533731" y="1419973"/>
                  </a:cubicBezTo>
                  <a:close/>
                </a:path>
              </a:pathLst>
            </a:custGeom>
            <a:solidFill>
              <a:srgbClr val="FFF8B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183432" y="965760"/>
              <a:ext cx="1804022" cy="1575505"/>
            </a:xfrm>
            <a:custGeom>
              <a:avLst/>
              <a:gdLst/>
              <a:ahLst/>
              <a:cxnLst/>
              <a:rect l="0" t="0" r="0" b="0"/>
              <a:pathLst>
                <a:path w="1804022" h="1575505">
                  <a:moveTo>
                    <a:pt x="645708" y="1477892"/>
                  </a:moveTo>
                  <a:cubicBezTo>
                    <a:pt x="633069" y="1458402"/>
                    <a:pt x="619572" y="1439519"/>
                    <a:pt x="605269" y="1421299"/>
                  </a:cubicBezTo>
                  <a:cubicBezTo>
                    <a:pt x="624491" y="1402004"/>
                    <a:pt x="640336" y="1378705"/>
                    <a:pt x="651406" y="1351981"/>
                  </a:cubicBezTo>
                  <a:cubicBezTo>
                    <a:pt x="696764" y="1242475"/>
                    <a:pt x="644763" y="1116934"/>
                    <a:pt x="535257" y="1071575"/>
                  </a:cubicBezTo>
                  <a:cubicBezTo>
                    <a:pt x="430971" y="1028378"/>
                    <a:pt x="312141" y="1073482"/>
                    <a:pt x="261873" y="1172461"/>
                  </a:cubicBezTo>
                  <a:cubicBezTo>
                    <a:pt x="241580" y="1165112"/>
                    <a:pt x="220889" y="1158593"/>
                    <a:pt x="199842" y="1152944"/>
                  </a:cubicBezTo>
                  <a:cubicBezTo>
                    <a:pt x="128441" y="1133783"/>
                    <a:pt x="71537" y="1073448"/>
                    <a:pt x="71537" y="999521"/>
                  </a:cubicBezTo>
                  <a:lnTo>
                    <a:pt x="71537" y="1327"/>
                  </a:lnTo>
                  <a:cubicBezTo>
                    <a:pt x="858497" y="30523"/>
                    <a:pt x="1522860" y="539408"/>
                    <a:pt x="1780800" y="1244158"/>
                  </a:cubicBezTo>
                  <a:lnTo>
                    <a:pt x="831390" y="1552641"/>
                  </a:lnTo>
                  <a:cubicBezTo>
                    <a:pt x="761021" y="1575505"/>
                    <a:pt x="685965" y="1539972"/>
                    <a:pt x="645708" y="1477892"/>
                  </a:cubicBezTo>
                  <a:close/>
                  <a:moveTo>
                    <a:pt x="605269" y="1421299"/>
                  </a:moveTo>
                  <a:cubicBezTo>
                    <a:pt x="545727" y="1481069"/>
                    <a:pt x="453781" y="1502418"/>
                    <a:pt x="370999" y="1468129"/>
                  </a:cubicBezTo>
                  <a:cubicBezTo>
                    <a:pt x="261494" y="1422770"/>
                    <a:pt x="209493" y="1297228"/>
                    <a:pt x="254852" y="1187723"/>
                  </a:cubicBezTo>
                  <a:cubicBezTo>
                    <a:pt x="257013" y="1182503"/>
                    <a:pt x="259357" y="1177415"/>
                    <a:pt x="261873" y="1172461"/>
                  </a:cubicBezTo>
                  <a:cubicBezTo>
                    <a:pt x="312141" y="1073482"/>
                    <a:pt x="430971" y="1028378"/>
                    <a:pt x="535257" y="1071575"/>
                  </a:cubicBezTo>
                  <a:cubicBezTo>
                    <a:pt x="644763" y="1116934"/>
                    <a:pt x="696764" y="1242475"/>
                    <a:pt x="651406" y="1351981"/>
                  </a:cubicBezTo>
                  <a:cubicBezTo>
                    <a:pt x="640336" y="1378705"/>
                    <a:pt x="624491" y="1402004"/>
                    <a:pt x="605269" y="1421299"/>
                  </a:cubicBezTo>
                  <a:close/>
                  <a:moveTo>
                    <a:pt x="1804022" y="1311526"/>
                  </a:moveTo>
                  <a:cubicBezTo>
                    <a:pt x="1557718" y="550415"/>
                    <a:pt x="843136" y="0"/>
                    <a:pt x="0" y="0"/>
                  </a:cubicBezTo>
                </a:path>
              </a:pathLst>
            </a:custGeom>
            <a:noFill/>
            <a:ln w="894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4444514" y="4502733"/>
            <a:ext cx="281656" cy="276541"/>
          </a:xfrm>
          <a:custGeom>
            <a:avLst/>
            <a:gdLst/>
            <a:ahLst/>
            <a:cxnLst/>
            <a:rect l="0" t="0" r="0" b="0"/>
            <a:pathLst>
              <a:path w="281656" h="276541">
                <a:moveTo>
                  <a:pt x="210118" y="0"/>
                </a:moveTo>
                <a:cubicBezTo>
                  <a:pt x="213695" y="0"/>
                  <a:pt x="217272" y="2384"/>
                  <a:pt x="219656" y="5961"/>
                </a:cubicBezTo>
                <a:lnTo>
                  <a:pt x="279271" y="120421"/>
                </a:lnTo>
                <a:cubicBezTo>
                  <a:pt x="281656" y="123998"/>
                  <a:pt x="281656" y="127575"/>
                  <a:pt x="279271" y="131152"/>
                </a:cubicBezTo>
                <a:cubicBezTo>
                  <a:pt x="276887" y="133537"/>
                  <a:pt x="273310" y="135921"/>
                  <a:pt x="269733" y="135921"/>
                </a:cubicBezTo>
                <a:lnTo>
                  <a:pt x="149311" y="135921"/>
                </a:lnTo>
                <a:cubicBezTo>
                  <a:pt x="145734" y="135921"/>
                  <a:pt x="142157" y="134729"/>
                  <a:pt x="139772" y="131152"/>
                </a:cubicBezTo>
                <a:cubicBezTo>
                  <a:pt x="138580" y="127575"/>
                  <a:pt x="137388" y="123998"/>
                  <a:pt x="139772" y="120421"/>
                </a:cubicBezTo>
                <a:lnTo>
                  <a:pt x="200580" y="5961"/>
                </a:lnTo>
                <a:cubicBezTo>
                  <a:pt x="201772" y="2384"/>
                  <a:pt x="205349" y="0"/>
                  <a:pt x="210118" y="0"/>
                </a:cubicBezTo>
                <a:close/>
                <a:moveTo>
                  <a:pt x="219060" y="51268"/>
                </a:moveTo>
                <a:cubicBezTo>
                  <a:pt x="219060" y="46330"/>
                  <a:pt x="215057" y="42326"/>
                  <a:pt x="210118" y="42326"/>
                </a:cubicBezTo>
                <a:cubicBezTo>
                  <a:pt x="205179" y="42326"/>
                  <a:pt x="201176" y="46330"/>
                  <a:pt x="201176" y="51268"/>
                </a:cubicBezTo>
                <a:lnTo>
                  <a:pt x="201176" y="69153"/>
                </a:lnTo>
                <a:cubicBezTo>
                  <a:pt x="201176" y="74091"/>
                  <a:pt x="205179" y="78095"/>
                  <a:pt x="210118" y="78095"/>
                </a:cubicBezTo>
                <a:cubicBezTo>
                  <a:pt x="215057" y="78095"/>
                  <a:pt x="219060" y="74091"/>
                  <a:pt x="219060" y="69153"/>
                </a:cubicBezTo>
                <a:close/>
                <a:moveTo>
                  <a:pt x="210118" y="91508"/>
                </a:moveTo>
                <a:cubicBezTo>
                  <a:pt x="202710" y="91508"/>
                  <a:pt x="196705" y="97514"/>
                  <a:pt x="196705" y="104922"/>
                </a:cubicBezTo>
                <a:cubicBezTo>
                  <a:pt x="196705" y="112330"/>
                  <a:pt x="202710" y="118335"/>
                  <a:pt x="210118" y="118335"/>
                </a:cubicBezTo>
                <a:cubicBezTo>
                  <a:pt x="217526" y="118335"/>
                  <a:pt x="223531" y="112330"/>
                  <a:pt x="223531" y="104922"/>
                </a:cubicBezTo>
                <a:cubicBezTo>
                  <a:pt x="223531" y="97514"/>
                  <a:pt x="217526" y="91508"/>
                  <a:pt x="210118" y="91508"/>
                </a:cubicBezTo>
                <a:close/>
                <a:moveTo>
                  <a:pt x="115187" y="121638"/>
                </a:moveTo>
                <a:cubicBezTo>
                  <a:pt x="117214" y="121638"/>
                  <a:pt x="119038" y="122019"/>
                  <a:pt x="120624" y="122735"/>
                </a:cubicBezTo>
                <a:cubicBezTo>
                  <a:pt x="120299" y="127528"/>
                  <a:pt x="121044" y="132334"/>
                  <a:pt x="122806" y="136804"/>
                </a:cubicBezTo>
                <a:cubicBezTo>
                  <a:pt x="123319" y="138318"/>
                  <a:pt x="124010" y="139749"/>
                  <a:pt x="124893" y="141072"/>
                </a:cubicBezTo>
                <a:cubicBezTo>
                  <a:pt x="125608" y="142121"/>
                  <a:pt x="126335" y="143099"/>
                  <a:pt x="127110" y="143993"/>
                </a:cubicBezTo>
                <a:lnTo>
                  <a:pt x="127110" y="219907"/>
                </a:lnTo>
                <a:lnTo>
                  <a:pt x="91341" y="219907"/>
                </a:lnTo>
                <a:lnTo>
                  <a:pt x="91341" y="133561"/>
                </a:lnTo>
                <a:cubicBezTo>
                  <a:pt x="91341" y="126407"/>
                  <a:pt x="96111" y="121638"/>
                  <a:pt x="103264" y="121638"/>
                </a:cubicBezTo>
                <a:close/>
                <a:moveTo>
                  <a:pt x="12852" y="276541"/>
                </a:moveTo>
                <a:cubicBezTo>
                  <a:pt x="5138" y="276541"/>
                  <a:pt x="0" y="271414"/>
                  <a:pt x="11" y="263688"/>
                </a:cubicBezTo>
                <a:lnTo>
                  <a:pt x="11" y="250847"/>
                </a:lnTo>
                <a:cubicBezTo>
                  <a:pt x="11" y="243121"/>
                  <a:pt x="5150" y="237994"/>
                  <a:pt x="12864" y="237994"/>
                </a:cubicBezTo>
                <a:lnTo>
                  <a:pt x="205587" y="237994"/>
                </a:lnTo>
                <a:cubicBezTo>
                  <a:pt x="213313" y="237994"/>
                  <a:pt x="218440" y="243133"/>
                  <a:pt x="218440" y="250847"/>
                </a:cubicBezTo>
                <a:lnTo>
                  <a:pt x="218440" y="263688"/>
                </a:lnTo>
                <a:cubicBezTo>
                  <a:pt x="218440" y="271402"/>
                  <a:pt x="213301" y="276541"/>
                  <a:pt x="205599" y="276541"/>
                </a:cubicBezTo>
                <a:close/>
                <a:moveTo>
                  <a:pt x="149299" y="153818"/>
                </a:moveTo>
                <a:lnTo>
                  <a:pt x="160507" y="153818"/>
                </a:lnTo>
                <a:cubicBezTo>
                  <a:pt x="181712" y="169399"/>
                  <a:pt x="194639" y="193813"/>
                  <a:pt x="195608" y="220109"/>
                </a:cubicBezTo>
                <a:lnTo>
                  <a:pt x="144983" y="220109"/>
                </a:lnTo>
                <a:lnTo>
                  <a:pt x="144983" y="219907"/>
                </a:lnTo>
                <a:lnTo>
                  <a:pt x="144983" y="153520"/>
                </a:lnTo>
                <a:cubicBezTo>
                  <a:pt x="146413" y="153716"/>
                  <a:pt x="147855" y="153815"/>
                  <a:pt x="149299" y="153818"/>
                </a:cubicBezTo>
                <a:close/>
                <a:moveTo>
                  <a:pt x="73445" y="219907"/>
                </a:moveTo>
                <a:lnTo>
                  <a:pt x="73445" y="220109"/>
                </a:lnTo>
                <a:lnTo>
                  <a:pt x="22832" y="220109"/>
                </a:lnTo>
                <a:cubicBezTo>
                  <a:pt x="23941" y="187011"/>
                  <a:pt x="44174" y="158050"/>
                  <a:pt x="73457" y="144637"/>
                </a:cubicBezTo>
                <a:lnTo>
                  <a:pt x="73457" y="219907"/>
                </a:lnTo>
                <a:close/>
              </a:path>
            </a:pathLst>
          </a:custGeom>
          <a:solidFill>
            <a:srgbClr val="E55753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Rounded Rectangle 17"/>
          <p:cNvSpPr/>
          <p:nvPr/>
        </p:nvSpPr>
        <p:spPr>
          <a:xfrm>
            <a:off x="5767999" y="3598900"/>
            <a:ext cx="286608" cy="286139"/>
          </a:xfrm>
          <a:custGeom>
            <a:avLst/>
            <a:gdLst/>
            <a:ahLst/>
            <a:cxnLst/>
            <a:rect l="0" t="0" r="0" b="0"/>
            <a:pathLst>
              <a:path w="286608" h="286139">
                <a:moveTo>
                  <a:pt x="11922" y="0"/>
                </a:moveTo>
                <a:cubicBezTo>
                  <a:pt x="18507" y="0"/>
                  <a:pt x="23845" y="5338"/>
                  <a:pt x="23845" y="11922"/>
                </a:cubicBezTo>
                <a:lnTo>
                  <a:pt x="23845" y="262305"/>
                </a:lnTo>
                <a:lnTo>
                  <a:pt x="42266" y="262305"/>
                </a:lnTo>
                <a:lnTo>
                  <a:pt x="42266" y="91985"/>
                </a:lnTo>
                <a:cubicBezTo>
                  <a:pt x="42267" y="86279"/>
                  <a:pt x="46310" y="81373"/>
                  <a:pt x="51912" y="80283"/>
                </a:cubicBezTo>
                <a:cubicBezTo>
                  <a:pt x="57513" y="79192"/>
                  <a:pt x="63102" y="82224"/>
                  <a:pt x="65242" y="87514"/>
                </a:cubicBezTo>
                <a:lnTo>
                  <a:pt x="82339" y="129769"/>
                </a:lnTo>
                <a:lnTo>
                  <a:pt x="82339" y="32311"/>
                </a:lnTo>
                <a:cubicBezTo>
                  <a:pt x="82339" y="26567"/>
                  <a:pt x="86433" y="21639"/>
                  <a:pt x="92079" y="20588"/>
                </a:cubicBezTo>
                <a:cubicBezTo>
                  <a:pt x="97726" y="19536"/>
                  <a:pt x="103320" y="22660"/>
                  <a:pt x="105387" y="28018"/>
                </a:cubicBezTo>
                <a:lnTo>
                  <a:pt x="135516" y="105959"/>
                </a:lnTo>
                <a:lnTo>
                  <a:pt x="177616" y="43161"/>
                </a:lnTo>
                <a:cubicBezTo>
                  <a:pt x="180537" y="38797"/>
                  <a:pt x="185970" y="36858"/>
                  <a:pt x="190994" y="38386"/>
                </a:cubicBezTo>
                <a:cubicBezTo>
                  <a:pt x="196018" y="39915"/>
                  <a:pt x="199451" y="44550"/>
                  <a:pt x="199447" y="49802"/>
                </a:cubicBezTo>
                <a:lnTo>
                  <a:pt x="199447" y="150300"/>
                </a:lnTo>
                <a:lnTo>
                  <a:pt x="212240" y="145698"/>
                </a:lnTo>
                <a:lnTo>
                  <a:pt x="222971" y="99556"/>
                </a:lnTo>
                <a:cubicBezTo>
                  <a:pt x="223347" y="97937"/>
                  <a:pt x="224058" y="96414"/>
                  <a:pt x="225057" y="95085"/>
                </a:cubicBezTo>
                <a:lnTo>
                  <a:pt x="264642" y="42624"/>
                </a:lnTo>
                <a:cubicBezTo>
                  <a:pt x="267729" y="38536"/>
                  <a:pt x="273084" y="36877"/>
                  <a:pt x="277942" y="38503"/>
                </a:cubicBezTo>
                <a:cubicBezTo>
                  <a:pt x="282800" y="40130"/>
                  <a:pt x="286076" y="44678"/>
                  <a:pt x="286079" y="49802"/>
                </a:cubicBezTo>
                <a:lnTo>
                  <a:pt x="286079" y="268386"/>
                </a:lnTo>
                <a:cubicBezTo>
                  <a:pt x="286082" y="269370"/>
                  <a:pt x="285962" y="270352"/>
                  <a:pt x="285722" y="271307"/>
                </a:cubicBezTo>
                <a:cubicBezTo>
                  <a:pt x="286608" y="274870"/>
                  <a:pt x="285807" y="278643"/>
                  <a:pt x="283550" y="281538"/>
                </a:cubicBezTo>
                <a:cubicBezTo>
                  <a:pt x="281292" y="284434"/>
                  <a:pt x="277828" y="286130"/>
                  <a:pt x="274156" y="286139"/>
                </a:cubicBezTo>
                <a:lnTo>
                  <a:pt x="94310" y="286139"/>
                </a:lnTo>
                <a:lnTo>
                  <a:pt x="94262" y="286139"/>
                </a:lnTo>
                <a:lnTo>
                  <a:pt x="94203" y="286139"/>
                </a:lnTo>
                <a:lnTo>
                  <a:pt x="54261" y="286139"/>
                </a:lnTo>
                <a:lnTo>
                  <a:pt x="54189" y="286139"/>
                </a:lnTo>
                <a:lnTo>
                  <a:pt x="54118" y="286139"/>
                </a:lnTo>
                <a:lnTo>
                  <a:pt x="11922" y="286139"/>
                </a:lnTo>
                <a:cubicBezTo>
                  <a:pt x="5338" y="286139"/>
                  <a:pt x="0" y="280801"/>
                  <a:pt x="0" y="274216"/>
                </a:cubicBezTo>
                <a:lnTo>
                  <a:pt x="0" y="11923"/>
                </a:lnTo>
                <a:cubicBezTo>
                  <a:pt x="0" y="5338"/>
                  <a:pt x="5338" y="0"/>
                  <a:pt x="11922" y="0"/>
                </a:cubicBezTo>
                <a:close/>
                <a:moveTo>
                  <a:pt x="106197" y="262305"/>
                </a:moveTo>
                <a:lnTo>
                  <a:pt x="175613" y="262305"/>
                </a:lnTo>
                <a:lnTo>
                  <a:pt x="175613" y="184221"/>
                </a:lnTo>
                <a:lnTo>
                  <a:pt x="155499" y="191459"/>
                </a:lnTo>
                <a:cubicBezTo>
                  <a:pt x="149411" y="193642"/>
                  <a:pt x="142693" y="190573"/>
                  <a:pt x="140357" y="184543"/>
                </a:cubicBezTo>
                <a:lnTo>
                  <a:pt x="129817" y="157311"/>
                </a:lnTo>
                <a:lnTo>
                  <a:pt x="106197" y="192544"/>
                </a:lnTo>
                <a:close/>
                <a:moveTo>
                  <a:pt x="82328" y="193342"/>
                </a:moveTo>
                <a:lnTo>
                  <a:pt x="66112" y="153233"/>
                </a:lnTo>
                <a:lnTo>
                  <a:pt x="66112" y="262305"/>
                </a:lnTo>
                <a:lnTo>
                  <a:pt x="82351" y="262305"/>
                </a:lnTo>
                <a:lnTo>
                  <a:pt x="82351" y="193342"/>
                </a:lnTo>
                <a:close/>
                <a:moveTo>
                  <a:pt x="106197" y="149716"/>
                </a:moveTo>
                <a:lnTo>
                  <a:pt x="119313" y="130151"/>
                </a:lnTo>
                <a:lnTo>
                  <a:pt x="106197" y="96218"/>
                </a:lnTo>
                <a:close/>
                <a:moveTo>
                  <a:pt x="146032" y="133119"/>
                </a:moveTo>
                <a:lnTo>
                  <a:pt x="158396" y="165073"/>
                </a:lnTo>
                <a:lnTo>
                  <a:pt x="175613" y="158873"/>
                </a:lnTo>
                <a:lnTo>
                  <a:pt x="175613" y="89004"/>
                </a:lnTo>
                <a:lnTo>
                  <a:pt x="146044" y="133119"/>
                </a:lnTo>
                <a:close/>
                <a:moveTo>
                  <a:pt x="199459" y="175649"/>
                </a:moveTo>
                <a:lnTo>
                  <a:pt x="199459" y="262305"/>
                </a:lnTo>
                <a:lnTo>
                  <a:pt x="262245" y="262305"/>
                </a:lnTo>
                <a:lnTo>
                  <a:pt x="262245" y="85416"/>
                </a:lnTo>
                <a:lnTo>
                  <a:pt x="245636" y="107437"/>
                </a:lnTo>
                <a:lnTo>
                  <a:pt x="234000" y="157430"/>
                </a:lnTo>
                <a:cubicBezTo>
                  <a:pt x="233086" y="161373"/>
                  <a:pt x="230235" y="164583"/>
                  <a:pt x="226429" y="165955"/>
                </a:cubicBezTo>
                <a:close/>
              </a:path>
            </a:pathLst>
          </a:custGeom>
          <a:solidFill>
            <a:srgbClr val="DE8431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Rounded Rectangle 18"/>
          <p:cNvSpPr/>
          <p:nvPr/>
        </p:nvSpPr>
        <p:spPr>
          <a:xfrm>
            <a:off x="3132243" y="3562660"/>
            <a:ext cx="287639" cy="286622"/>
          </a:xfrm>
          <a:custGeom>
            <a:avLst/>
            <a:gdLst/>
            <a:ahLst/>
            <a:cxnLst/>
            <a:rect l="0" t="0" r="0" b="0"/>
            <a:pathLst>
              <a:path w="287639" h="286622">
                <a:moveTo>
                  <a:pt x="48436" y="213534"/>
                </a:moveTo>
                <a:cubicBezTo>
                  <a:pt x="55020" y="213534"/>
                  <a:pt x="60359" y="218872"/>
                  <a:pt x="60359" y="225457"/>
                </a:cubicBezTo>
                <a:lnTo>
                  <a:pt x="60359" y="243342"/>
                </a:lnTo>
                <a:cubicBezTo>
                  <a:pt x="60359" y="244988"/>
                  <a:pt x="59024" y="246322"/>
                  <a:pt x="57378" y="246322"/>
                </a:cubicBezTo>
                <a:lnTo>
                  <a:pt x="15647" y="246322"/>
                </a:lnTo>
                <a:cubicBezTo>
                  <a:pt x="14001" y="246322"/>
                  <a:pt x="12667" y="244988"/>
                  <a:pt x="12667" y="243342"/>
                </a:cubicBezTo>
                <a:lnTo>
                  <a:pt x="12667" y="225457"/>
                </a:lnTo>
                <a:cubicBezTo>
                  <a:pt x="12667" y="218872"/>
                  <a:pt x="18005" y="213534"/>
                  <a:pt x="24590" y="213534"/>
                </a:cubicBezTo>
                <a:close/>
                <a:moveTo>
                  <a:pt x="119973" y="177765"/>
                </a:moveTo>
                <a:cubicBezTo>
                  <a:pt x="126558" y="177765"/>
                  <a:pt x="131896" y="183104"/>
                  <a:pt x="131896" y="189688"/>
                </a:cubicBezTo>
                <a:lnTo>
                  <a:pt x="131896" y="243342"/>
                </a:lnTo>
                <a:cubicBezTo>
                  <a:pt x="131896" y="244988"/>
                  <a:pt x="130562" y="246322"/>
                  <a:pt x="128916" y="246322"/>
                </a:cubicBezTo>
                <a:lnTo>
                  <a:pt x="87185" y="246322"/>
                </a:lnTo>
                <a:cubicBezTo>
                  <a:pt x="85539" y="246322"/>
                  <a:pt x="84204" y="244988"/>
                  <a:pt x="84204" y="243342"/>
                </a:cubicBezTo>
                <a:lnTo>
                  <a:pt x="84204" y="189688"/>
                </a:lnTo>
                <a:cubicBezTo>
                  <a:pt x="84204" y="183104"/>
                  <a:pt x="89543" y="177765"/>
                  <a:pt x="96127" y="177765"/>
                </a:cubicBezTo>
                <a:close/>
                <a:moveTo>
                  <a:pt x="191511" y="136035"/>
                </a:moveTo>
                <a:cubicBezTo>
                  <a:pt x="198096" y="136035"/>
                  <a:pt x="203434" y="141373"/>
                  <a:pt x="203434" y="147958"/>
                </a:cubicBezTo>
                <a:lnTo>
                  <a:pt x="203434" y="243342"/>
                </a:lnTo>
                <a:cubicBezTo>
                  <a:pt x="203434" y="244988"/>
                  <a:pt x="202100" y="246322"/>
                  <a:pt x="200453" y="246322"/>
                </a:cubicBezTo>
                <a:lnTo>
                  <a:pt x="158723" y="246322"/>
                </a:lnTo>
                <a:cubicBezTo>
                  <a:pt x="157077" y="246322"/>
                  <a:pt x="155742" y="244988"/>
                  <a:pt x="155742" y="243342"/>
                </a:cubicBezTo>
                <a:lnTo>
                  <a:pt x="155742" y="147958"/>
                </a:lnTo>
                <a:cubicBezTo>
                  <a:pt x="155742" y="141373"/>
                  <a:pt x="161080" y="136035"/>
                  <a:pt x="167665" y="136035"/>
                </a:cubicBezTo>
                <a:close/>
                <a:moveTo>
                  <a:pt x="227280" y="243342"/>
                </a:moveTo>
                <a:lnTo>
                  <a:pt x="227280" y="100266"/>
                </a:lnTo>
                <a:cubicBezTo>
                  <a:pt x="227280" y="93681"/>
                  <a:pt x="232618" y="88343"/>
                  <a:pt x="239203" y="88343"/>
                </a:cubicBezTo>
                <a:lnTo>
                  <a:pt x="263049" y="88343"/>
                </a:lnTo>
                <a:cubicBezTo>
                  <a:pt x="269634" y="88343"/>
                  <a:pt x="274972" y="93681"/>
                  <a:pt x="274972" y="100266"/>
                </a:cubicBezTo>
                <a:lnTo>
                  <a:pt x="274972" y="243342"/>
                </a:lnTo>
                <a:cubicBezTo>
                  <a:pt x="274972" y="244988"/>
                  <a:pt x="273637" y="246322"/>
                  <a:pt x="271991" y="246322"/>
                </a:cubicBezTo>
                <a:lnTo>
                  <a:pt x="230261" y="246322"/>
                </a:lnTo>
                <a:cubicBezTo>
                  <a:pt x="228615" y="246322"/>
                  <a:pt x="227280" y="244988"/>
                  <a:pt x="227280" y="243342"/>
                </a:cubicBezTo>
                <a:close/>
                <a:moveTo>
                  <a:pt x="744" y="471"/>
                </a:moveTo>
                <a:moveTo>
                  <a:pt x="214280" y="49373"/>
                </a:moveTo>
                <a:cubicBezTo>
                  <a:pt x="213496" y="49216"/>
                  <a:pt x="212680" y="49382"/>
                  <a:pt x="212019" y="49832"/>
                </a:cubicBezTo>
                <a:lnTo>
                  <a:pt x="43070" y="162385"/>
                </a:lnTo>
                <a:cubicBezTo>
                  <a:pt x="41150" y="163730"/>
                  <a:pt x="38857" y="164438"/>
                  <a:pt x="36513" y="164412"/>
                </a:cubicBezTo>
                <a:cubicBezTo>
                  <a:pt x="32547" y="164418"/>
                  <a:pt x="28837" y="162451"/>
                  <a:pt x="26617" y="159166"/>
                </a:cubicBezTo>
                <a:cubicBezTo>
                  <a:pt x="24853" y="156528"/>
                  <a:pt x="24214" y="153296"/>
                  <a:pt x="24841" y="150185"/>
                </a:cubicBezTo>
                <a:cubicBezTo>
                  <a:pt x="25467" y="147075"/>
                  <a:pt x="27308" y="144342"/>
                  <a:pt x="29955" y="142593"/>
                </a:cubicBezTo>
                <a:lnTo>
                  <a:pt x="198784" y="29801"/>
                </a:lnTo>
                <a:cubicBezTo>
                  <a:pt x="199447" y="29387"/>
                  <a:pt x="199911" y="28719"/>
                  <a:pt x="200069" y="27953"/>
                </a:cubicBezTo>
                <a:cubicBezTo>
                  <a:pt x="200226" y="27187"/>
                  <a:pt x="200064" y="26390"/>
                  <a:pt x="199619" y="25748"/>
                </a:cubicBezTo>
                <a:lnTo>
                  <a:pt x="196042" y="20263"/>
                </a:lnTo>
                <a:cubicBezTo>
                  <a:pt x="194325" y="17686"/>
                  <a:pt x="194063" y="14404"/>
                  <a:pt x="195350" y="11588"/>
                </a:cubicBezTo>
                <a:cubicBezTo>
                  <a:pt x="196637" y="8771"/>
                  <a:pt x="199289" y="6821"/>
                  <a:pt x="202361" y="6432"/>
                </a:cubicBezTo>
                <a:lnTo>
                  <a:pt x="250053" y="471"/>
                </a:lnTo>
                <a:cubicBezTo>
                  <a:pt x="253404" y="0"/>
                  <a:pt x="256718" y="1540"/>
                  <a:pt x="258518" y="4405"/>
                </a:cubicBezTo>
                <a:cubicBezTo>
                  <a:pt x="260306" y="7291"/>
                  <a:pt x="260306" y="10939"/>
                  <a:pt x="258518" y="13825"/>
                </a:cubicBezTo>
                <a:lnTo>
                  <a:pt x="234672" y="55555"/>
                </a:lnTo>
                <a:cubicBezTo>
                  <a:pt x="233171" y="58255"/>
                  <a:pt x="230367" y="59974"/>
                  <a:pt x="227280" y="60086"/>
                </a:cubicBezTo>
                <a:cubicBezTo>
                  <a:pt x="224311" y="60102"/>
                  <a:pt x="221533" y="58623"/>
                  <a:pt x="219888" y="56151"/>
                </a:cubicBezTo>
                <a:lnTo>
                  <a:pt x="216192" y="50667"/>
                </a:lnTo>
                <a:cubicBezTo>
                  <a:pt x="215754" y="49996"/>
                  <a:pt x="215065" y="49530"/>
                  <a:pt x="214280" y="49373"/>
                </a:cubicBezTo>
                <a:close/>
                <a:moveTo>
                  <a:pt x="918" y="276571"/>
                </a:moveTo>
                <a:cubicBezTo>
                  <a:pt x="0" y="270792"/>
                  <a:pt x="3411" y="265200"/>
                  <a:pt x="8971" y="263372"/>
                </a:cubicBezTo>
                <a:cubicBezTo>
                  <a:pt x="10166" y="262991"/>
                  <a:pt x="11412" y="262790"/>
                  <a:pt x="12667" y="262776"/>
                </a:cubicBezTo>
                <a:lnTo>
                  <a:pt x="274972" y="262776"/>
                </a:lnTo>
                <a:cubicBezTo>
                  <a:pt x="276227" y="262790"/>
                  <a:pt x="277472" y="262991"/>
                  <a:pt x="278668" y="263372"/>
                </a:cubicBezTo>
                <a:cubicBezTo>
                  <a:pt x="284228" y="265200"/>
                  <a:pt x="287639" y="270792"/>
                  <a:pt x="286720" y="276571"/>
                </a:cubicBezTo>
                <a:cubicBezTo>
                  <a:pt x="285802" y="282351"/>
                  <a:pt x="280824" y="286609"/>
                  <a:pt x="274972" y="286622"/>
                </a:cubicBezTo>
                <a:lnTo>
                  <a:pt x="12667" y="286622"/>
                </a:lnTo>
                <a:cubicBezTo>
                  <a:pt x="6815" y="286609"/>
                  <a:pt x="1837" y="282351"/>
                  <a:pt x="918" y="276571"/>
                </a:cubicBezTo>
                <a:close/>
              </a:path>
            </a:pathLst>
          </a:custGeom>
          <a:solidFill>
            <a:srgbClr val="3CC583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ounded Rectangle 19"/>
          <p:cNvSpPr/>
          <p:nvPr/>
        </p:nvSpPr>
        <p:spPr>
          <a:xfrm>
            <a:off x="3628172" y="2004942"/>
            <a:ext cx="273489" cy="287796"/>
          </a:xfrm>
          <a:custGeom>
            <a:avLst/>
            <a:gdLst/>
            <a:ahLst/>
            <a:cxnLst/>
            <a:rect l="0" t="0" r="0" b="0"/>
            <a:pathLst>
              <a:path w="273489" h="287796">
                <a:moveTo>
                  <a:pt x="153639" y="22558"/>
                </a:moveTo>
                <a:lnTo>
                  <a:pt x="164918" y="9872"/>
                </a:lnTo>
                <a:cubicBezTo>
                  <a:pt x="171964" y="2813"/>
                  <a:pt x="181837" y="0"/>
                  <a:pt x="191697" y="4232"/>
                </a:cubicBezTo>
                <a:cubicBezTo>
                  <a:pt x="200162" y="8441"/>
                  <a:pt x="207221" y="16906"/>
                  <a:pt x="205826" y="26790"/>
                </a:cubicBezTo>
                <a:lnTo>
                  <a:pt x="204407" y="43697"/>
                </a:lnTo>
                <a:cubicBezTo>
                  <a:pt x="204407" y="50756"/>
                  <a:pt x="207233" y="56395"/>
                  <a:pt x="211465" y="62035"/>
                </a:cubicBezTo>
                <a:cubicBezTo>
                  <a:pt x="215686" y="66255"/>
                  <a:pt x="222744" y="69081"/>
                  <a:pt x="229779" y="69081"/>
                </a:cubicBezTo>
                <a:lnTo>
                  <a:pt x="246710" y="67674"/>
                </a:lnTo>
                <a:cubicBezTo>
                  <a:pt x="256304" y="67676"/>
                  <a:pt x="265058" y="73146"/>
                  <a:pt x="269268" y="81767"/>
                </a:cubicBezTo>
                <a:cubicBezTo>
                  <a:pt x="273489" y="90221"/>
                  <a:pt x="270663" y="101500"/>
                  <a:pt x="263628" y="108558"/>
                </a:cubicBezTo>
                <a:lnTo>
                  <a:pt x="250930" y="119825"/>
                </a:lnTo>
                <a:cubicBezTo>
                  <a:pt x="246710" y="124058"/>
                  <a:pt x="243896" y="131116"/>
                  <a:pt x="243896" y="136756"/>
                </a:cubicBezTo>
                <a:cubicBezTo>
                  <a:pt x="243840" y="143114"/>
                  <a:pt x="246381" y="149220"/>
                  <a:pt x="250930" y="153663"/>
                </a:cubicBezTo>
                <a:lnTo>
                  <a:pt x="263628" y="164942"/>
                </a:lnTo>
                <a:cubicBezTo>
                  <a:pt x="270675" y="172000"/>
                  <a:pt x="273489" y="181861"/>
                  <a:pt x="269268" y="191733"/>
                </a:cubicBezTo>
                <a:cubicBezTo>
                  <a:pt x="265035" y="200186"/>
                  <a:pt x="256570" y="207245"/>
                  <a:pt x="246710" y="205826"/>
                </a:cubicBezTo>
                <a:lnTo>
                  <a:pt x="229791" y="204431"/>
                </a:lnTo>
                <a:cubicBezTo>
                  <a:pt x="222744" y="204431"/>
                  <a:pt x="217105" y="207245"/>
                  <a:pt x="211465" y="211465"/>
                </a:cubicBezTo>
                <a:cubicBezTo>
                  <a:pt x="207233" y="215698"/>
                  <a:pt x="204407" y="222756"/>
                  <a:pt x="204407" y="229791"/>
                </a:cubicBezTo>
                <a:lnTo>
                  <a:pt x="205826" y="246710"/>
                </a:lnTo>
                <a:cubicBezTo>
                  <a:pt x="205821" y="256307"/>
                  <a:pt x="200347" y="265062"/>
                  <a:pt x="191721" y="269268"/>
                </a:cubicBezTo>
                <a:cubicBezTo>
                  <a:pt x="183267" y="273500"/>
                  <a:pt x="171976" y="270675"/>
                  <a:pt x="164942" y="263628"/>
                </a:cubicBezTo>
                <a:lnTo>
                  <a:pt x="159875" y="257929"/>
                </a:lnTo>
                <a:cubicBezTo>
                  <a:pt x="156679" y="260898"/>
                  <a:pt x="152900" y="263259"/>
                  <a:pt x="148667" y="264832"/>
                </a:cubicBezTo>
                <a:lnTo>
                  <a:pt x="148667" y="275873"/>
                </a:lnTo>
                <a:cubicBezTo>
                  <a:pt x="148667" y="282458"/>
                  <a:pt x="143329" y="287796"/>
                  <a:pt x="136744" y="287796"/>
                </a:cubicBezTo>
                <a:cubicBezTo>
                  <a:pt x="130159" y="287796"/>
                  <a:pt x="124821" y="282458"/>
                  <a:pt x="124821" y="275873"/>
                </a:cubicBezTo>
                <a:lnTo>
                  <a:pt x="124821" y="264976"/>
                </a:lnTo>
                <a:cubicBezTo>
                  <a:pt x="120505" y="263461"/>
                  <a:pt x="116642" y="261160"/>
                  <a:pt x="113387" y="258179"/>
                </a:cubicBezTo>
                <a:lnTo>
                  <a:pt x="108546" y="263628"/>
                </a:lnTo>
                <a:cubicBezTo>
                  <a:pt x="101500" y="270675"/>
                  <a:pt x="90233" y="273500"/>
                  <a:pt x="81767" y="269268"/>
                </a:cubicBezTo>
                <a:cubicBezTo>
                  <a:pt x="73302" y="265047"/>
                  <a:pt x="67662" y="256582"/>
                  <a:pt x="67662" y="246721"/>
                </a:cubicBezTo>
                <a:lnTo>
                  <a:pt x="69081" y="229791"/>
                </a:lnTo>
                <a:cubicBezTo>
                  <a:pt x="69081" y="222744"/>
                  <a:pt x="66255" y="215698"/>
                  <a:pt x="62023" y="211465"/>
                </a:cubicBezTo>
                <a:cubicBezTo>
                  <a:pt x="56383" y="207233"/>
                  <a:pt x="50744" y="204419"/>
                  <a:pt x="43709" y="204419"/>
                </a:cubicBezTo>
                <a:lnTo>
                  <a:pt x="26778" y="205826"/>
                </a:lnTo>
                <a:cubicBezTo>
                  <a:pt x="16918" y="207233"/>
                  <a:pt x="8453" y="200198"/>
                  <a:pt x="4220" y="191733"/>
                </a:cubicBezTo>
                <a:cubicBezTo>
                  <a:pt x="0" y="181872"/>
                  <a:pt x="2825" y="171988"/>
                  <a:pt x="9860" y="164942"/>
                </a:cubicBezTo>
                <a:lnTo>
                  <a:pt x="22558" y="153675"/>
                </a:lnTo>
                <a:cubicBezTo>
                  <a:pt x="26778" y="149442"/>
                  <a:pt x="29592" y="143802"/>
                  <a:pt x="29592" y="136744"/>
                </a:cubicBezTo>
                <a:cubicBezTo>
                  <a:pt x="29592" y="131116"/>
                  <a:pt x="26778" y="124058"/>
                  <a:pt x="22558" y="119837"/>
                </a:cubicBezTo>
                <a:lnTo>
                  <a:pt x="9860" y="108558"/>
                </a:lnTo>
                <a:cubicBezTo>
                  <a:pt x="2813" y="101500"/>
                  <a:pt x="0" y="90233"/>
                  <a:pt x="4220" y="81767"/>
                </a:cubicBezTo>
                <a:cubicBezTo>
                  <a:pt x="8453" y="73314"/>
                  <a:pt x="16918" y="67674"/>
                  <a:pt x="26778" y="67674"/>
                </a:cubicBezTo>
                <a:lnTo>
                  <a:pt x="43697" y="69069"/>
                </a:lnTo>
                <a:cubicBezTo>
                  <a:pt x="50744" y="69069"/>
                  <a:pt x="57802" y="66255"/>
                  <a:pt x="62023" y="62035"/>
                </a:cubicBezTo>
                <a:cubicBezTo>
                  <a:pt x="66255" y="56395"/>
                  <a:pt x="69081" y="50756"/>
                  <a:pt x="69081" y="43697"/>
                </a:cubicBezTo>
                <a:lnTo>
                  <a:pt x="67662" y="26790"/>
                </a:lnTo>
                <a:cubicBezTo>
                  <a:pt x="66267" y="16918"/>
                  <a:pt x="73302" y="8453"/>
                  <a:pt x="81767" y="4232"/>
                </a:cubicBezTo>
                <a:cubicBezTo>
                  <a:pt x="91616" y="0"/>
                  <a:pt x="101500" y="2813"/>
                  <a:pt x="108534" y="9872"/>
                </a:cubicBezTo>
                <a:lnTo>
                  <a:pt x="119813" y="22558"/>
                </a:lnTo>
                <a:cubicBezTo>
                  <a:pt x="124254" y="27112"/>
                  <a:pt x="130360" y="29657"/>
                  <a:pt x="136720" y="29604"/>
                </a:cubicBezTo>
                <a:cubicBezTo>
                  <a:pt x="143089" y="29663"/>
                  <a:pt x="149205" y="27118"/>
                  <a:pt x="153651" y="22558"/>
                </a:cubicBezTo>
                <a:close/>
                <a:moveTo>
                  <a:pt x="136726" y="211385"/>
                </a:moveTo>
                <a:cubicBezTo>
                  <a:pt x="168415" y="211385"/>
                  <a:pt x="194104" y="185697"/>
                  <a:pt x="194105" y="154008"/>
                </a:cubicBezTo>
                <a:cubicBezTo>
                  <a:pt x="194107" y="122318"/>
                  <a:pt x="168417" y="96627"/>
                  <a:pt x="136726" y="96627"/>
                </a:cubicBezTo>
                <a:cubicBezTo>
                  <a:pt x="105035" y="96627"/>
                  <a:pt x="79345" y="122318"/>
                  <a:pt x="79347" y="154008"/>
                </a:cubicBezTo>
                <a:cubicBezTo>
                  <a:pt x="79348" y="185697"/>
                  <a:pt x="105037" y="211385"/>
                  <a:pt x="136726" y="211385"/>
                </a:cubicBezTo>
                <a:close/>
                <a:moveTo>
                  <a:pt x="120469" y="232784"/>
                </a:moveTo>
                <a:cubicBezTo>
                  <a:pt x="120469" y="242441"/>
                  <a:pt x="127075" y="249046"/>
                  <a:pt x="136732" y="249046"/>
                </a:cubicBezTo>
                <a:cubicBezTo>
                  <a:pt x="146080" y="249046"/>
                  <a:pt x="152995" y="241428"/>
                  <a:pt x="152995" y="232784"/>
                </a:cubicBezTo>
                <a:lnTo>
                  <a:pt x="152995" y="227514"/>
                </a:lnTo>
                <a:cubicBezTo>
                  <a:pt x="142285" y="229873"/>
                  <a:pt x="131191" y="229873"/>
                  <a:pt x="120481" y="227514"/>
                </a:cubicBezTo>
                <a:lnTo>
                  <a:pt x="120481" y="232784"/>
                </a:lnTo>
                <a:close/>
              </a:path>
            </a:pathLst>
          </a:custGeom>
          <a:solidFill>
            <a:srgbClr val="92BD39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Rounded Rectangle 20"/>
          <p:cNvSpPr/>
          <p:nvPr/>
        </p:nvSpPr>
        <p:spPr>
          <a:xfrm>
            <a:off x="5279105" y="2006651"/>
            <a:ext cx="286184" cy="287525"/>
          </a:xfrm>
          <a:custGeom>
            <a:avLst/>
            <a:gdLst/>
            <a:ahLst/>
            <a:cxnLst/>
            <a:rect l="0" t="0" r="0" b="0"/>
            <a:pathLst>
              <a:path w="286184" h="287525">
                <a:moveTo>
                  <a:pt x="261248" y="41786"/>
                </a:moveTo>
                <a:cubicBezTo>
                  <a:pt x="263602" y="42807"/>
                  <a:pt x="265144" y="45106"/>
                  <a:pt x="265195" y="47671"/>
                </a:cubicBezTo>
                <a:cubicBezTo>
                  <a:pt x="265246" y="50236"/>
                  <a:pt x="263797" y="52595"/>
                  <a:pt x="261487" y="53709"/>
                </a:cubicBezTo>
                <a:lnTo>
                  <a:pt x="145595" y="100209"/>
                </a:lnTo>
                <a:cubicBezTo>
                  <a:pt x="144085" y="100919"/>
                  <a:pt x="142337" y="100919"/>
                  <a:pt x="140826" y="100209"/>
                </a:cubicBezTo>
                <a:lnTo>
                  <a:pt x="24935" y="53709"/>
                </a:lnTo>
                <a:cubicBezTo>
                  <a:pt x="22604" y="52641"/>
                  <a:pt x="21109" y="50312"/>
                  <a:pt x="21109" y="47748"/>
                </a:cubicBezTo>
                <a:cubicBezTo>
                  <a:pt x="21109" y="45183"/>
                  <a:pt x="22604" y="42854"/>
                  <a:pt x="24935" y="41786"/>
                </a:cubicBezTo>
                <a:lnTo>
                  <a:pt x="133196" y="1964"/>
                </a:lnTo>
                <a:cubicBezTo>
                  <a:pt x="139525" y="0"/>
                  <a:pt x="146301" y="0"/>
                  <a:pt x="152630" y="1964"/>
                </a:cubicBezTo>
                <a:lnTo>
                  <a:pt x="261248" y="41786"/>
                </a:lnTo>
                <a:close/>
                <a:moveTo>
                  <a:pt x="143092" y="65513"/>
                </a:moveTo>
                <a:cubicBezTo>
                  <a:pt x="150269" y="65513"/>
                  <a:pt x="156088" y="59694"/>
                  <a:pt x="156088" y="52517"/>
                </a:cubicBezTo>
                <a:cubicBezTo>
                  <a:pt x="156088" y="45339"/>
                  <a:pt x="150269" y="39521"/>
                  <a:pt x="143092" y="39521"/>
                </a:cubicBezTo>
                <a:cubicBezTo>
                  <a:pt x="135914" y="39521"/>
                  <a:pt x="130096" y="45339"/>
                  <a:pt x="130096" y="52517"/>
                </a:cubicBezTo>
                <a:cubicBezTo>
                  <a:pt x="130096" y="59694"/>
                  <a:pt x="135914" y="65513"/>
                  <a:pt x="143092" y="65513"/>
                </a:cubicBezTo>
                <a:close/>
                <a:moveTo>
                  <a:pt x="277225" y="67063"/>
                </a:moveTo>
                <a:cubicBezTo>
                  <a:pt x="279238" y="66277"/>
                  <a:pt x="281510" y="66534"/>
                  <a:pt x="283297" y="67749"/>
                </a:cubicBezTo>
                <a:cubicBezTo>
                  <a:pt x="285084" y="68964"/>
                  <a:pt x="286158" y="70982"/>
                  <a:pt x="286167" y="73144"/>
                </a:cubicBezTo>
                <a:lnTo>
                  <a:pt x="286167" y="222181"/>
                </a:lnTo>
                <a:cubicBezTo>
                  <a:pt x="286184" y="228188"/>
                  <a:pt x="282620" y="233628"/>
                  <a:pt x="277106" y="236011"/>
                </a:cubicBezTo>
                <a:cubicBezTo>
                  <a:pt x="277106" y="236011"/>
                  <a:pt x="190426" y="274165"/>
                  <a:pt x="161811" y="286088"/>
                </a:cubicBezTo>
                <a:cubicBezTo>
                  <a:pt x="159818" y="286929"/>
                  <a:pt x="157535" y="286713"/>
                  <a:pt x="155735" y="285513"/>
                </a:cubicBezTo>
                <a:cubicBezTo>
                  <a:pt x="153935" y="284313"/>
                  <a:pt x="152858" y="282290"/>
                  <a:pt x="152868" y="280126"/>
                </a:cubicBezTo>
                <a:lnTo>
                  <a:pt x="152868" y="121551"/>
                </a:lnTo>
                <a:cubicBezTo>
                  <a:pt x="152792" y="118869"/>
                  <a:pt x="154417" y="116431"/>
                  <a:pt x="156922" y="115470"/>
                </a:cubicBezTo>
                <a:lnTo>
                  <a:pt x="277225" y="67063"/>
                </a:lnTo>
                <a:close/>
                <a:moveTo>
                  <a:pt x="208072" y="220154"/>
                </a:moveTo>
                <a:cubicBezTo>
                  <a:pt x="208072" y="212976"/>
                  <a:pt x="202253" y="207158"/>
                  <a:pt x="195076" y="207158"/>
                </a:cubicBezTo>
                <a:cubicBezTo>
                  <a:pt x="187898" y="207158"/>
                  <a:pt x="182080" y="212976"/>
                  <a:pt x="182080" y="220154"/>
                </a:cubicBezTo>
                <a:cubicBezTo>
                  <a:pt x="182080" y="227331"/>
                  <a:pt x="187898" y="233150"/>
                  <a:pt x="195076" y="233150"/>
                </a:cubicBezTo>
                <a:cubicBezTo>
                  <a:pt x="202253" y="233150"/>
                  <a:pt x="208072" y="227331"/>
                  <a:pt x="208072" y="220154"/>
                </a:cubicBezTo>
                <a:close/>
                <a:moveTo>
                  <a:pt x="221187" y="187723"/>
                </a:moveTo>
                <a:cubicBezTo>
                  <a:pt x="228384" y="187658"/>
                  <a:pt x="234183" y="181805"/>
                  <a:pt x="234183" y="174608"/>
                </a:cubicBezTo>
                <a:cubicBezTo>
                  <a:pt x="234183" y="169293"/>
                  <a:pt x="230974" y="164503"/>
                  <a:pt x="226059" y="162480"/>
                </a:cubicBezTo>
                <a:cubicBezTo>
                  <a:pt x="221143" y="160457"/>
                  <a:pt x="215493" y="161601"/>
                  <a:pt x="211752" y="165377"/>
                </a:cubicBezTo>
                <a:cubicBezTo>
                  <a:pt x="208010" y="169153"/>
                  <a:pt x="206918" y="174813"/>
                  <a:pt x="208985" y="179710"/>
                </a:cubicBezTo>
                <a:cubicBezTo>
                  <a:pt x="211053" y="184607"/>
                  <a:pt x="215872" y="187772"/>
                  <a:pt x="221187" y="187723"/>
                </a:cubicBezTo>
                <a:close/>
                <a:moveTo>
                  <a:pt x="260175" y="129182"/>
                </a:moveTo>
                <a:cubicBezTo>
                  <a:pt x="260175" y="122004"/>
                  <a:pt x="254357" y="116186"/>
                  <a:pt x="247179" y="116186"/>
                </a:cubicBezTo>
                <a:cubicBezTo>
                  <a:pt x="240002" y="116186"/>
                  <a:pt x="234183" y="122004"/>
                  <a:pt x="234183" y="129182"/>
                </a:cubicBezTo>
                <a:cubicBezTo>
                  <a:pt x="234183" y="136359"/>
                  <a:pt x="240002" y="142178"/>
                  <a:pt x="247179" y="142178"/>
                </a:cubicBezTo>
                <a:cubicBezTo>
                  <a:pt x="254357" y="142178"/>
                  <a:pt x="260175" y="136359"/>
                  <a:pt x="260175" y="129182"/>
                </a:cubicBezTo>
                <a:close/>
                <a:moveTo>
                  <a:pt x="129261" y="115470"/>
                </a:moveTo>
                <a:cubicBezTo>
                  <a:pt x="131766" y="116431"/>
                  <a:pt x="133391" y="118869"/>
                  <a:pt x="133315" y="121551"/>
                </a:cubicBezTo>
                <a:lnTo>
                  <a:pt x="133315" y="280723"/>
                </a:lnTo>
                <a:cubicBezTo>
                  <a:pt x="133325" y="282886"/>
                  <a:pt x="132248" y="284910"/>
                  <a:pt x="130448" y="286110"/>
                </a:cubicBezTo>
                <a:cubicBezTo>
                  <a:pt x="128648" y="287309"/>
                  <a:pt x="126366" y="287525"/>
                  <a:pt x="124373" y="286684"/>
                </a:cubicBezTo>
                <a:cubicBezTo>
                  <a:pt x="95400" y="273807"/>
                  <a:pt x="9077" y="236011"/>
                  <a:pt x="9077" y="236011"/>
                </a:cubicBezTo>
                <a:cubicBezTo>
                  <a:pt x="3563" y="233628"/>
                  <a:pt x="0" y="228188"/>
                  <a:pt x="16" y="222181"/>
                </a:cubicBezTo>
                <a:lnTo>
                  <a:pt x="16" y="73144"/>
                </a:lnTo>
                <a:cubicBezTo>
                  <a:pt x="25" y="70982"/>
                  <a:pt x="1099" y="68964"/>
                  <a:pt x="2886" y="67749"/>
                </a:cubicBezTo>
                <a:cubicBezTo>
                  <a:pt x="4673" y="66534"/>
                  <a:pt x="6945" y="66277"/>
                  <a:pt x="8958" y="67063"/>
                </a:cubicBezTo>
                <a:lnTo>
                  <a:pt x="129261" y="115470"/>
                </a:lnTo>
                <a:close/>
                <a:moveTo>
                  <a:pt x="45562" y="161612"/>
                </a:moveTo>
                <a:cubicBezTo>
                  <a:pt x="49050" y="161676"/>
                  <a:pt x="52417" y="160335"/>
                  <a:pt x="54906" y="157891"/>
                </a:cubicBezTo>
                <a:cubicBezTo>
                  <a:pt x="57395" y="155447"/>
                  <a:pt x="58797" y="152105"/>
                  <a:pt x="58796" y="148616"/>
                </a:cubicBezTo>
                <a:cubicBezTo>
                  <a:pt x="58796" y="141439"/>
                  <a:pt x="52978" y="135620"/>
                  <a:pt x="45800" y="135620"/>
                </a:cubicBezTo>
                <a:cubicBezTo>
                  <a:pt x="38623" y="135620"/>
                  <a:pt x="32804" y="141439"/>
                  <a:pt x="32804" y="148616"/>
                </a:cubicBezTo>
                <a:cubicBezTo>
                  <a:pt x="32804" y="155794"/>
                  <a:pt x="38623" y="161612"/>
                  <a:pt x="45800" y="161612"/>
                </a:cubicBezTo>
                <a:close/>
                <a:moveTo>
                  <a:pt x="84550" y="220154"/>
                </a:moveTo>
                <a:cubicBezTo>
                  <a:pt x="88038" y="220218"/>
                  <a:pt x="91405" y="218877"/>
                  <a:pt x="93894" y="216433"/>
                </a:cubicBezTo>
                <a:cubicBezTo>
                  <a:pt x="96383" y="213989"/>
                  <a:pt x="97785" y="210646"/>
                  <a:pt x="97784" y="207158"/>
                </a:cubicBezTo>
                <a:cubicBezTo>
                  <a:pt x="97784" y="199980"/>
                  <a:pt x="91966" y="194162"/>
                  <a:pt x="84788" y="194162"/>
                </a:cubicBezTo>
                <a:cubicBezTo>
                  <a:pt x="77611" y="194162"/>
                  <a:pt x="71792" y="199980"/>
                  <a:pt x="71792" y="207158"/>
                </a:cubicBezTo>
                <a:cubicBezTo>
                  <a:pt x="71792" y="214335"/>
                  <a:pt x="77611" y="220154"/>
                  <a:pt x="84788" y="220154"/>
                </a:cubicBezTo>
                <a:close/>
              </a:path>
            </a:pathLst>
          </a:custGeom>
          <a:solidFill>
            <a:srgbClr val="E0CB15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2" name="TextBox 21"/>
          <p:cNvSpPr txBox="1"/>
          <p:nvPr/>
        </p:nvSpPr>
        <p:spPr>
          <a:xfrm>
            <a:off x="5003641" y="2578473"/>
            <a:ext cx="89422" cy="20865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Shantell Sans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82830" y="2578473"/>
            <a:ext cx="89422" cy="20865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Shantell Sans"/>
              </a:rPr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21834" y="1573012"/>
            <a:ext cx="894222" cy="25038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0">
                <a:solidFill>
                  <a:srgbClr val="484848"/>
                </a:solidFill>
                <a:latin typeface="Shantell Sans"/>
              </a:rPr>
              <a:t>Make better
investment choices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02164" y="3425004"/>
            <a:ext cx="89422" cy="20865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Shantell Sans"/>
              </a:rPr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68689" y="3436927"/>
            <a:ext cx="89422" cy="20865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Shantell Sans"/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45869" y="3547214"/>
            <a:ext cx="769031" cy="5258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900" b="1">
                <a:solidFill>
                  <a:srgbClr val="3CC583"/>
                </a:solidFill>
                <a:latin typeface="Shantell Sans"/>
              </a:rPr>
              <a:t>Portfolio
Performance
Analysis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37575" y="1447821"/>
            <a:ext cx="849511" cy="37557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0">
                <a:solidFill>
                  <a:srgbClr val="484848"/>
                </a:solidFill>
                <a:latin typeface="Shantell Sans"/>
              </a:rPr>
              <a:t>Generate random
samples for
securities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37575" y="1079163"/>
            <a:ext cx="563360" cy="35053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900" b="1">
                <a:solidFill>
                  <a:srgbClr val="E0CB15"/>
                </a:solidFill>
                <a:latin typeface="Shantell Sans"/>
              </a:rPr>
              <a:t>Random
Sampling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38340" y="3690290"/>
            <a:ext cx="590186" cy="35053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900" b="1">
                <a:solidFill>
                  <a:srgbClr val="DE8431"/>
                </a:solidFill>
                <a:latin typeface="Shantell Sans"/>
              </a:rPr>
              <a:t>Statistical
Modeling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30079" y="5740087"/>
            <a:ext cx="733262" cy="37557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0">
                <a:solidFill>
                  <a:srgbClr val="484848"/>
                </a:solidFill>
                <a:latin typeface="Shantell Sans"/>
              </a:rPr>
              <a:t>Evaluate risks
associated with
securities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35426" y="3961537"/>
            <a:ext cx="89422" cy="20865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Shantell Sans"/>
              </a:rPr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27686" y="4058948"/>
            <a:ext cx="858453" cy="37557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0">
                <a:solidFill>
                  <a:srgbClr val="484848"/>
                </a:solidFill>
                <a:latin typeface="Shantell Sans"/>
              </a:rPr>
              <a:t>Analyze impact on
portfolio
performance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38340" y="4041064"/>
            <a:ext cx="777973" cy="25038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0">
                <a:solidFill>
                  <a:srgbClr val="484848"/>
                </a:solidFill>
                <a:latin typeface="Shantell Sans"/>
              </a:rPr>
              <a:t>Apply models to
assess outcomes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440242" y="742339"/>
            <a:ext cx="2164018" cy="20865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Shantell Sans"/>
              </a:rPr>
              <a:t>Monte Carlo Simulation Cycle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21614" y="5371428"/>
            <a:ext cx="715378" cy="35053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E55753"/>
                </a:solidFill>
                <a:latin typeface="Shantell Sans"/>
              </a:rPr>
              <a:t>Risk
Assessment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49085" y="1079163"/>
            <a:ext cx="545475" cy="5258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900" b="1">
                <a:solidFill>
                  <a:srgbClr val="92BD39"/>
                </a:solidFill>
                <a:latin typeface="Shantell Sans"/>
              </a:rPr>
              <a:t>Informed
Decision-
Making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25923" y="2506876"/>
            <a:ext cx="1148430" cy="2951590"/>
            <a:chOff x="2273364" y="1601901"/>
            <a:chExt cx="1148430" cy="2951590"/>
          </a:xfrm>
        </p:grpSpPr>
        <p:sp>
          <p:nvSpPr>
            <p:cNvPr id="2" name="Rounded Rectangle 1"/>
            <p:cNvSpPr/>
            <p:nvPr/>
          </p:nvSpPr>
          <p:spPr>
            <a:xfrm>
              <a:off x="2273364" y="1601901"/>
              <a:ext cx="1148430" cy="2951590"/>
            </a:xfrm>
            <a:custGeom>
              <a:avLst/>
              <a:gdLst/>
              <a:ahLst/>
              <a:cxnLst/>
              <a:rect l="0" t="0" r="0" b="0"/>
              <a:pathLst>
                <a:path w="1148430" h="2951590">
                  <a:moveTo>
                    <a:pt x="862827" y="575004"/>
                  </a:moveTo>
                  <a:cubicBezTo>
                    <a:pt x="828549" y="540726"/>
                    <a:pt x="784877" y="517383"/>
                    <a:pt x="737333" y="507926"/>
                  </a:cubicBezTo>
                  <a:cubicBezTo>
                    <a:pt x="723077" y="505091"/>
                    <a:pt x="708665" y="503541"/>
                    <a:pt x="694265" y="503262"/>
                  </a:cubicBezTo>
                  <a:lnTo>
                    <a:pt x="355364" y="503260"/>
                  </a:lnTo>
                  <a:cubicBezTo>
                    <a:pt x="349618" y="503261"/>
                    <a:pt x="346647" y="510124"/>
                    <a:pt x="350579" y="514315"/>
                  </a:cubicBezTo>
                  <a:lnTo>
                    <a:pt x="439506" y="609086"/>
                  </a:lnTo>
                  <a:cubicBezTo>
                    <a:pt x="478232" y="650358"/>
                    <a:pt x="476169" y="715209"/>
                    <a:pt x="434897" y="753936"/>
                  </a:cubicBezTo>
                  <a:cubicBezTo>
                    <a:pt x="393626" y="792662"/>
                    <a:pt x="328775" y="790599"/>
                    <a:pt x="290048" y="749327"/>
                  </a:cubicBezTo>
                  <a:lnTo>
                    <a:pt x="36623" y="467882"/>
                  </a:lnTo>
                  <a:cubicBezTo>
                    <a:pt x="0" y="427210"/>
                    <a:pt x="0" y="365449"/>
                    <a:pt x="36623" y="324777"/>
                  </a:cubicBezTo>
                  <a:lnTo>
                    <a:pt x="290048" y="43334"/>
                  </a:lnTo>
                  <a:cubicBezTo>
                    <a:pt x="328775" y="2062"/>
                    <a:pt x="393626" y="0"/>
                    <a:pt x="434897" y="38726"/>
                  </a:cubicBezTo>
                  <a:cubicBezTo>
                    <a:pt x="476169" y="77453"/>
                    <a:pt x="478232" y="142304"/>
                    <a:pt x="439506" y="183576"/>
                  </a:cubicBezTo>
                  <a:lnTo>
                    <a:pt x="354290" y="274392"/>
                  </a:lnTo>
                  <a:cubicBezTo>
                    <a:pt x="348951" y="280081"/>
                    <a:pt x="352985" y="289399"/>
                    <a:pt x="360788" y="289399"/>
                  </a:cubicBezTo>
                  <a:lnTo>
                    <a:pt x="667239" y="289399"/>
                  </a:lnTo>
                  <a:lnTo>
                    <a:pt x="668914" y="289425"/>
                  </a:lnTo>
                  <a:cubicBezTo>
                    <a:pt x="704313" y="288146"/>
                    <a:pt x="743942" y="291235"/>
                    <a:pt x="779047" y="298218"/>
                  </a:cubicBezTo>
                  <a:cubicBezTo>
                    <a:pt x="834539" y="309256"/>
                    <a:pt x="887214" y="330398"/>
                    <a:pt x="934568" y="360303"/>
                  </a:cubicBezTo>
                  <a:lnTo>
                    <a:pt x="934576" y="360308"/>
                  </a:lnTo>
                  <a:lnTo>
                    <a:pt x="934571" y="725963"/>
                  </a:lnTo>
                  <a:cubicBezTo>
                    <a:pt x="933784" y="717712"/>
                    <a:pt x="931531" y="708675"/>
                    <a:pt x="929905" y="700498"/>
                  </a:cubicBezTo>
                  <a:cubicBezTo>
                    <a:pt x="920447" y="652953"/>
                    <a:pt x="897103" y="609281"/>
                    <a:pt x="862827" y="575004"/>
                  </a:cubicBezTo>
                  <a:close/>
                  <a:moveTo>
                    <a:pt x="934576" y="360308"/>
                  </a:moveTo>
                  <a:lnTo>
                    <a:pt x="934568" y="360303"/>
                  </a:lnTo>
                  <a:lnTo>
                    <a:pt x="934571" y="725963"/>
                  </a:lnTo>
                  <a:lnTo>
                    <a:pt x="934576" y="726010"/>
                  </a:lnTo>
                  <a:close/>
                  <a:moveTo>
                    <a:pt x="1148430" y="2898125"/>
                  </a:moveTo>
                  <a:cubicBezTo>
                    <a:pt x="1148430" y="2927653"/>
                    <a:pt x="1124493" y="2951590"/>
                    <a:pt x="1094965" y="2951590"/>
                  </a:cubicBezTo>
                  <a:lnTo>
                    <a:pt x="988033" y="2951590"/>
                  </a:lnTo>
                  <a:cubicBezTo>
                    <a:pt x="958505" y="2951590"/>
                    <a:pt x="934568" y="2927653"/>
                    <a:pt x="934568" y="2898125"/>
                  </a:cubicBezTo>
                  <a:lnTo>
                    <a:pt x="934571" y="1372556"/>
                  </a:lnTo>
                  <a:cubicBezTo>
                    <a:pt x="963181" y="1354487"/>
                    <a:pt x="989849" y="1333219"/>
                    <a:pt x="1014021" y="1309047"/>
                  </a:cubicBezTo>
                  <a:cubicBezTo>
                    <a:pt x="1038193" y="1284875"/>
                    <a:pt x="1059462" y="1258207"/>
                    <a:pt x="1077531" y="1229597"/>
                  </a:cubicBezTo>
                  <a:cubicBezTo>
                    <a:pt x="1088814" y="1211730"/>
                    <a:pt x="1098850" y="1193105"/>
                    <a:pt x="1107567" y="1173858"/>
                  </a:cubicBezTo>
                  <a:cubicBezTo>
                    <a:pt x="1121952" y="1142093"/>
                    <a:pt x="1132743" y="1108631"/>
                    <a:pt x="1139616" y="1074076"/>
                  </a:cubicBezTo>
                  <a:cubicBezTo>
                    <a:pt x="1145114" y="1046437"/>
                    <a:pt x="1148064" y="1014233"/>
                    <a:pt x="1148430" y="986316"/>
                  </a:cubicBezTo>
                  <a:close/>
                </a:path>
              </a:pathLst>
            </a:custGeom>
            <a:solidFill>
              <a:srgbClr val="DCE9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273364" y="1601901"/>
              <a:ext cx="1148430" cy="2951590"/>
            </a:xfrm>
            <a:custGeom>
              <a:avLst/>
              <a:gdLst/>
              <a:ahLst/>
              <a:cxnLst/>
              <a:rect l="0" t="0" r="0" b="0"/>
              <a:pathLst>
                <a:path w="1148430" h="2951590">
                  <a:moveTo>
                    <a:pt x="862827" y="575004"/>
                  </a:moveTo>
                  <a:cubicBezTo>
                    <a:pt x="828549" y="540726"/>
                    <a:pt x="784877" y="517383"/>
                    <a:pt x="737333" y="507926"/>
                  </a:cubicBezTo>
                  <a:cubicBezTo>
                    <a:pt x="723077" y="505091"/>
                    <a:pt x="708665" y="503541"/>
                    <a:pt x="694265" y="503262"/>
                  </a:cubicBezTo>
                  <a:lnTo>
                    <a:pt x="355364" y="503260"/>
                  </a:lnTo>
                  <a:cubicBezTo>
                    <a:pt x="349618" y="503261"/>
                    <a:pt x="346647" y="510124"/>
                    <a:pt x="350579" y="514315"/>
                  </a:cubicBezTo>
                  <a:lnTo>
                    <a:pt x="439506" y="609086"/>
                  </a:lnTo>
                  <a:cubicBezTo>
                    <a:pt x="478232" y="650358"/>
                    <a:pt x="476169" y="715209"/>
                    <a:pt x="434897" y="753936"/>
                  </a:cubicBezTo>
                  <a:cubicBezTo>
                    <a:pt x="393626" y="792662"/>
                    <a:pt x="328775" y="790599"/>
                    <a:pt x="290048" y="749327"/>
                  </a:cubicBezTo>
                  <a:lnTo>
                    <a:pt x="36623" y="467882"/>
                  </a:lnTo>
                  <a:cubicBezTo>
                    <a:pt x="0" y="427210"/>
                    <a:pt x="0" y="365449"/>
                    <a:pt x="36623" y="324777"/>
                  </a:cubicBezTo>
                  <a:lnTo>
                    <a:pt x="290048" y="43334"/>
                  </a:lnTo>
                  <a:cubicBezTo>
                    <a:pt x="328775" y="2062"/>
                    <a:pt x="393626" y="0"/>
                    <a:pt x="434897" y="38726"/>
                  </a:cubicBezTo>
                  <a:cubicBezTo>
                    <a:pt x="476169" y="77453"/>
                    <a:pt x="478232" y="142304"/>
                    <a:pt x="439506" y="183576"/>
                  </a:cubicBezTo>
                  <a:lnTo>
                    <a:pt x="354290" y="274392"/>
                  </a:lnTo>
                  <a:cubicBezTo>
                    <a:pt x="348951" y="280081"/>
                    <a:pt x="352985" y="289399"/>
                    <a:pt x="360788" y="289399"/>
                  </a:cubicBezTo>
                  <a:lnTo>
                    <a:pt x="667239" y="289399"/>
                  </a:lnTo>
                  <a:lnTo>
                    <a:pt x="668914" y="289425"/>
                  </a:lnTo>
                  <a:cubicBezTo>
                    <a:pt x="704313" y="288146"/>
                    <a:pt x="743942" y="291235"/>
                    <a:pt x="779047" y="298218"/>
                  </a:cubicBezTo>
                  <a:cubicBezTo>
                    <a:pt x="834539" y="309256"/>
                    <a:pt x="887214" y="330398"/>
                    <a:pt x="934568" y="360303"/>
                  </a:cubicBezTo>
                  <a:lnTo>
                    <a:pt x="934576" y="360308"/>
                  </a:lnTo>
                  <a:lnTo>
                    <a:pt x="934571" y="725963"/>
                  </a:lnTo>
                  <a:cubicBezTo>
                    <a:pt x="933784" y="717712"/>
                    <a:pt x="931531" y="708675"/>
                    <a:pt x="929905" y="700498"/>
                  </a:cubicBezTo>
                  <a:cubicBezTo>
                    <a:pt x="920447" y="652953"/>
                    <a:pt x="897103" y="609281"/>
                    <a:pt x="862827" y="575004"/>
                  </a:cubicBezTo>
                  <a:close/>
                  <a:moveTo>
                    <a:pt x="934576" y="360308"/>
                  </a:moveTo>
                  <a:lnTo>
                    <a:pt x="934568" y="360303"/>
                  </a:lnTo>
                  <a:lnTo>
                    <a:pt x="934571" y="725963"/>
                  </a:lnTo>
                  <a:lnTo>
                    <a:pt x="934576" y="726010"/>
                  </a:lnTo>
                  <a:close/>
                  <a:moveTo>
                    <a:pt x="1148430" y="2898125"/>
                  </a:moveTo>
                  <a:cubicBezTo>
                    <a:pt x="1148430" y="2927653"/>
                    <a:pt x="1124493" y="2951590"/>
                    <a:pt x="1094965" y="2951590"/>
                  </a:cubicBezTo>
                  <a:lnTo>
                    <a:pt x="988033" y="2951590"/>
                  </a:lnTo>
                  <a:cubicBezTo>
                    <a:pt x="958505" y="2951590"/>
                    <a:pt x="934568" y="2927653"/>
                    <a:pt x="934568" y="2898125"/>
                  </a:cubicBezTo>
                  <a:lnTo>
                    <a:pt x="934571" y="1372556"/>
                  </a:lnTo>
                  <a:cubicBezTo>
                    <a:pt x="963181" y="1354487"/>
                    <a:pt x="989849" y="1333219"/>
                    <a:pt x="1014021" y="1309047"/>
                  </a:cubicBezTo>
                  <a:cubicBezTo>
                    <a:pt x="1038193" y="1284875"/>
                    <a:pt x="1059462" y="1258207"/>
                    <a:pt x="1077531" y="1229597"/>
                  </a:cubicBezTo>
                  <a:cubicBezTo>
                    <a:pt x="1088814" y="1211730"/>
                    <a:pt x="1098850" y="1193105"/>
                    <a:pt x="1107567" y="1173858"/>
                  </a:cubicBezTo>
                  <a:cubicBezTo>
                    <a:pt x="1121952" y="1142093"/>
                    <a:pt x="1132743" y="1108631"/>
                    <a:pt x="1139616" y="1074076"/>
                  </a:cubicBezTo>
                  <a:cubicBezTo>
                    <a:pt x="1145114" y="1046437"/>
                    <a:pt x="1148064" y="1014233"/>
                    <a:pt x="1148430" y="986316"/>
                  </a:cubicBezTo>
                  <a:close/>
                </a:path>
              </a:pathLst>
            </a:custGeom>
            <a:noFill/>
            <a:ln w="13365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32773" y="2069226"/>
            <a:ext cx="1522696" cy="3389242"/>
            <a:chOff x="2780214" y="1164251"/>
            <a:chExt cx="1522696" cy="3389242"/>
          </a:xfrm>
        </p:grpSpPr>
        <p:sp>
          <p:nvSpPr>
            <p:cNvPr id="5" name="Rounded Rectangle 4"/>
            <p:cNvSpPr/>
            <p:nvPr/>
          </p:nvSpPr>
          <p:spPr>
            <a:xfrm>
              <a:off x="2780214" y="1164251"/>
              <a:ext cx="1522696" cy="3389242"/>
            </a:xfrm>
            <a:custGeom>
              <a:avLst/>
              <a:gdLst/>
              <a:ahLst/>
              <a:cxnLst/>
              <a:rect l="0" t="0" r="0" b="0"/>
              <a:pathLst>
                <a:path w="1522696" h="3389242">
                  <a:moveTo>
                    <a:pt x="0" y="3335776"/>
                  </a:moveTo>
                  <a:lnTo>
                    <a:pt x="0" y="2069984"/>
                  </a:lnTo>
                  <a:cubicBezTo>
                    <a:pt x="17" y="2050789"/>
                    <a:pt x="1240" y="2031566"/>
                    <a:pt x="3679" y="2012428"/>
                  </a:cubicBezTo>
                  <a:cubicBezTo>
                    <a:pt x="5022" y="2001884"/>
                    <a:pt x="6734" y="1991366"/>
                    <a:pt x="8818" y="1980893"/>
                  </a:cubicBezTo>
                  <a:cubicBezTo>
                    <a:pt x="15691" y="1946338"/>
                    <a:pt x="26482" y="1912875"/>
                    <a:pt x="40867" y="1881111"/>
                  </a:cubicBezTo>
                  <a:cubicBezTo>
                    <a:pt x="49583" y="1861863"/>
                    <a:pt x="59619" y="1843238"/>
                    <a:pt x="70903" y="1825372"/>
                  </a:cubicBezTo>
                  <a:cubicBezTo>
                    <a:pt x="88972" y="1796761"/>
                    <a:pt x="110239" y="1770094"/>
                    <a:pt x="134412" y="1745922"/>
                  </a:cubicBezTo>
                  <a:cubicBezTo>
                    <a:pt x="158584" y="1721749"/>
                    <a:pt x="185252" y="1700481"/>
                    <a:pt x="213862" y="1682413"/>
                  </a:cubicBezTo>
                  <a:lnTo>
                    <a:pt x="268950" y="1651607"/>
                  </a:lnTo>
                  <a:cubicBezTo>
                    <a:pt x="268950" y="1651607"/>
                    <a:pt x="331191" y="1620300"/>
                    <a:pt x="355984" y="1595507"/>
                  </a:cubicBezTo>
                  <a:cubicBezTo>
                    <a:pt x="390261" y="1561229"/>
                    <a:pt x="413604" y="1517557"/>
                    <a:pt x="423061" y="1470013"/>
                  </a:cubicBezTo>
                  <a:cubicBezTo>
                    <a:pt x="425897" y="1455757"/>
                    <a:pt x="427446" y="1441346"/>
                    <a:pt x="427725" y="1426946"/>
                  </a:cubicBezTo>
                  <a:lnTo>
                    <a:pt x="427725" y="747875"/>
                  </a:lnTo>
                  <a:cubicBezTo>
                    <a:pt x="427753" y="718103"/>
                    <a:pt x="430679" y="688265"/>
                    <a:pt x="436543" y="658783"/>
                  </a:cubicBezTo>
                  <a:cubicBezTo>
                    <a:pt x="447581" y="603290"/>
                    <a:pt x="468722" y="550615"/>
                    <a:pt x="498628" y="503261"/>
                  </a:cubicBezTo>
                  <a:cubicBezTo>
                    <a:pt x="516697" y="474652"/>
                    <a:pt x="537966" y="447984"/>
                    <a:pt x="562138" y="423812"/>
                  </a:cubicBezTo>
                  <a:cubicBezTo>
                    <a:pt x="586309" y="399639"/>
                    <a:pt x="612977" y="378372"/>
                    <a:pt x="641588" y="360303"/>
                  </a:cubicBezTo>
                  <a:cubicBezTo>
                    <a:pt x="688941" y="330397"/>
                    <a:pt x="742036" y="308182"/>
                    <a:pt x="797529" y="297143"/>
                  </a:cubicBezTo>
                  <a:cubicBezTo>
                    <a:pt x="832633" y="290160"/>
                    <a:pt x="873272" y="288232"/>
                    <a:pt x="908916" y="288232"/>
                  </a:cubicBezTo>
                  <a:lnTo>
                    <a:pt x="1162878" y="288232"/>
                  </a:lnTo>
                  <a:cubicBezTo>
                    <a:pt x="1170681" y="288232"/>
                    <a:pt x="1173738" y="280080"/>
                    <a:pt x="1168399" y="274391"/>
                  </a:cubicBezTo>
                  <a:lnTo>
                    <a:pt x="1083185" y="183576"/>
                  </a:lnTo>
                  <a:cubicBezTo>
                    <a:pt x="1044458" y="142304"/>
                    <a:pt x="1046520" y="77453"/>
                    <a:pt x="1087792" y="38726"/>
                  </a:cubicBezTo>
                  <a:cubicBezTo>
                    <a:pt x="1129064" y="0"/>
                    <a:pt x="1193915" y="2062"/>
                    <a:pt x="1232642" y="43334"/>
                  </a:cubicBezTo>
                  <a:lnTo>
                    <a:pt x="1486071" y="324776"/>
                  </a:lnTo>
                  <a:cubicBezTo>
                    <a:pt x="1522696" y="365448"/>
                    <a:pt x="1522696" y="427211"/>
                    <a:pt x="1486071" y="467883"/>
                  </a:cubicBezTo>
                  <a:lnTo>
                    <a:pt x="1232642" y="749327"/>
                  </a:lnTo>
                  <a:cubicBezTo>
                    <a:pt x="1193915" y="790599"/>
                    <a:pt x="1129064" y="792662"/>
                    <a:pt x="1087792" y="753936"/>
                  </a:cubicBezTo>
                  <a:cubicBezTo>
                    <a:pt x="1046520" y="715209"/>
                    <a:pt x="1044458" y="650358"/>
                    <a:pt x="1083185" y="609086"/>
                  </a:cubicBezTo>
                  <a:lnTo>
                    <a:pt x="1168400" y="518270"/>
                  </a:lnTo>
                  <a:cubicBezTo>
                    <a:pt x="1173739" y="512580"/>
                    <a:pt x="1170681" y="502095"/>
                    <a:pt x="1162878" y="502095"/>
                  </a:cubicBezTo>
                  <a:lnTo>
                    <a:pt x="882183" y="502095"/>
                  </a:lnTo>
                  <a:cubicBezTo>
                    <a:pt x="867783" y="502374"/>
                    <a:pt x="853078" y="505090"/>
                    <a:pt x="838822" y="507925"/>
                  </a:cubicBezTo>
                  <a:cubicBezTo>
                    <a:pt x="791278" y="517382"/>
                    <a:pt x="747606" y="540725"/>
                    <a:pt x="713329" y="575003"/>
                  </a:cubicBezTo>
                  <a:cubicBezTo>
                    <a:pt x="679052" y="609280"/>
                    <a:pt x="655708" y="652953"/>
                    <a:pt x="646251" y="700497"/>
                  </a:cubicBezTo>
                  <a:cubicBezTo>
                    <a:pt x="643415" y="714753"/>
                    <a:pt x="641866" y="729164"/>
                    <a:pt x="641588" y="743564"/>
                  </a:cubicBezTo>
                  <a:lnTo>
                    <a:pt x="641588" y="1422634"/>
                  </a:lnTo>
                  <a:cubicBezTo>
                    <a:pt x="641559" y="1452406"/>
                    <a:pt x="638634" y="1482244"/>
                    <a:pt x="632769" y="1511726"/>
                  </a:cubicBezTo>
                  <a:cubicBezTo>
                    <a:pt x="625896" y="1546281"/>
                    <a:pt x="615105" y="1579743"/>
                    <a:pt x="600720" y="1611509"/>
                  </a:cubicBezTo>
                  <a:cubicBezTo>
                    <a:pt x="592004" y="1630757"/>
                    <a:pt x="581968" y="1649381"/>
                    <a:pt x="570684" y="1667248"/>
                  </a:cubicBezTo>
                  <a:cubicBezTo>
                    <a:pt x="552615" y="1695858"/>
                    <a:pt x="531347" y="1722525"/>
                    <a:pt x="507175" y="1746698"/>
                  </a:cubicBezTo>
                  <a:cubicBezTo>
                    <a:pt x="483003" y="1770870"/>
                    <a:pt x="456335" y="1792138"/>
                    <a:pt x="427725" y="1810207"/>
                  </a:cubicBezTo>
                  <a:cubicBezTo>
                    <a:pt x="407109" y="1823227"/>
                    <a:pt x="385485" y="1835259"/>
                    <a:pt x="363060" y="1844847"/>
                  </a:cubicBezTo>
                  <a:cubicBezTo>
                    <a:pt x="334270" y="1857080"/>
                    <a:pt x="307942" y="1874775"/>
                    <a:pt x="285603" y="1897113"/>
                  </a:cubicBezTo>
                  <a:cubicBezTo>
                    <a:pt x="251326" y="1931391"/>
                    <a:pt x="227982" y="1975062"/>
                    <a:pt x="218526" y="2022607"/>
                  </a:cubicBezTo>
                  <a:cubicBezTo>
                    <a:pt x="215690" y="2036862"/>
                    <a:pt x="214141" y="2051274"/>
                    <a:pt x="213862" y="2065674"/>
                  </a:cubicBezTo>
                  <a:lnTo>
                    <a:pt x="213862" y="3335776"/>
                  </a:lnTo>
                  <a:cubicBezTo>
                    <a:pt x="213862" y="3365304"/>
                    <a:pt x="189925" y="3389242"/>
                    <a:pt x="160397" y="3389242"/>
                  </a:cubicBezTo>
                  <a:lnTo>
                    <a:pt x="53465" y="3389242"/>
                  </a:lnTo>
                  <a:cubicBezTo>
                    <a:pt x="23937" y="3389242"/>
                    <a:pt x="0" y="3365304"/>
                    <a:pt x="0" y="3335776"/>
                  </a:cubicBezTo>
                  <a:close/>
                </a:path>
              </a:pathLst>
            </a:custGeom>
            <a:solidFill>
              <a:srgbClr val="C8FFE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80214" y="1164251"/>
              <a:ext cx="1522696" cy="3389242"/>
            </a:xfrm>
            <a:custGeom>
              <a:avLst/>
              <a:gdLst/>
              <a:ahLst/>
              <a:cxnLst/>
              <a:rect l="0" t="0" r="0" b="0"/>
              <a:pathLst>
                <a:path w="1522696" h="3389242">
                  <a:moveTo>
                    <a:pt x="0" y="3335776"/>
                  </a:moveTo>
                  <a:lnTo>
                    <a:pt x="0" y="2069984"/>
                  </a:lnTo>
                  <a:cubicBezTo>
                    <a:pt x="17" y="2050789"/>
                    <a:pt x="1240" y="2031566"/>
                    <a:pt x="3679" y="2012428"/>
                  </a:cubicBezTo>
                  <a:cubicBezTo>
                    <a:pt x="5022" y="2001884"/>
                    <a:pt x="6734" y="1991366"/>
                    <a:pt x="8818" y="1980893"/>
                  </a:cubicBezTo>
                  <a:cubicBezTo>
                    <a:pt x="15691" y="1946338"/>
                    <a:pt x="26482" y="1912875"/>
                    <a:pt x="40867" y="1881111"/>
                  </a:cubicBezTo>
                  <a:cubicBezTo>
                    <a:pt x="49583" y="1861863"/>
                    <a:pt x="59619" y="1843238"/>
                    <a:pt x="70903" y="1825372"/>
                  </a:cubicBezTo>
                  <a:cubicBezTo>
                    <a:pt x="88972" y="1796761"/>
                    <a:pt x="110239" y="1770094"/>
                    <a:pt x="134412" y="1745922"/>
                  </a:cubicBezTo>
                  <a:cubicBezTo>
                    <a:pt x="158584" y="1721749"/>
                    <a:pt x="185252" y="1700481"/>
                    <a:pt x="213862" y="1682413"/>
                  </a:cubicBezTo>
                  <a:lnTo>
                    <a:pt x="268950" y="1651607"/>
                  </a:lnTo>
                  <a:cubicBezTo>
                    <a:pt x="268950" y="1651607"/>
                    <a:pt x="331191" y="1620300"/>
                    <a:pt x="355984" y="1595507"/>
                  </a:cubicBezTo>
                  <a:cubicBezTo>
                    <a:pt x="390261" y="1561229"/>
                    <a:pt x="413604" y="1517557"/>
                    <a:pt x="423061" y="1470013"/>
                  </a:cubicBezTo>
                  <a:cubicBezTo>
                    <a:pt x="425897" y="1455757"/>
                    <a:pt x="427446" y="1441346"/>
                    <a:pt x="427725" y="1426946"/>
                  </a:cubicBezTo>
                  <a:lnTo>
                    <a:pt x="427725" y="747875"/>
                  </a:lnTo>
                  <a:cubicBezTo>
                    <a:pt x="427753" y="718103"/>
                    <a:pt x="430679" y="688265"/>
                    <a:pt x="436543" y="658783"/>
                  </a:cubicBezTo>
                  <a:cubicBezTo>
                    <a:pt x="447581" y="603290"/>
                    <a:pt x="468722" y="550615"/>
                    <a:pt x="498628" y="503261"/>
                  </a:cubicBezTo>
                  <a:cubicBezTo>
                    <a:pt x="516697" y="474652"/>
                    <a:pt x="537966" y="447984"/>
                    <a:pt x="562138" y="423812"/>
                  </a:cubicBezTo>
                  <a:cubicBezTo>
                    <a:pt x="586309" y="399639"/>
                    <a:pt x="612977" y="378372"/>
                    <a:pt x="641588" y="360303"/>
                  </a:cubicBezTo>
                  <a:cubicBezTo>
                    <a:pt x="688941" y="330397"/>
                    <a:pt x="742036" y="308182"/>
                    <a:pt x="797529" y="297143"/>
                  </a:cubicBezTo>
                  <a:cubicBezTo>
                    <a:pt x="832633" y="290160"/>
                    <a:pt x="873272" y="288232"/>
                    <a:pt x="908916" y="288232"/>
                  </a:cubicBezTo>
                  <a:lnTo>
                    <a:pt x="1162878" y="288232"/>
                  </a:lnTo>
                  <a:cubicBezTo>
                    <a:pt x="1170681" y="288232"/>
                    <a:pt x="1173738" y="280080"/>
                    <a:pt x="1168399" y="274391"/>
                  </a:cubicBezTo>
                  <a:lnTo>
                    <a:pt x="1083185" y="183576"/>
                  </a:lnTo>
                  <a:cubicBezTo>
                    <a:pt x="1044458" y="142304"/>
                    <a:pt x="1046520" y="77453"/>
                    <a:pt x="1087792" y="38726"/>
                  </a:cubicBezTo>
                  <a:cubicBezTo>
                    <a:pt x="1129064" y="0"/>
                    <a:pt x="1193915" y="2062"/>
                    <a:pt x="1232642" y="43334"/>
                  </a:cubicBezTo>
                  <a:lnTo>
                    <a:pt x="1486071" y="324776"/>
                  </a:lnTo>
                  <a:cubicBezTo>
                    <a:pt x="1522696" y="365448"/>
                    <a:pt x="1522696" y="427211"/>
                    <a:pt x="1486071" y="467883"/>
                  </a:cubicBezTo>
                  <a:lnTo>
                    <a:pt x="1232642" y="749327"/>
                  </a:lnTo>
                  <a:cubicBezTo>
                    <a:pt x="1193915" y="790599"/>
                    <a:pt x="1129064" y="792662"/>
                    <a:pt x="1087792" y="753936"/>
                  </a:cubicBezTo>
                  <a:cubicBezTo>
                    <a:pt x="1046520" y="715209"/>
                    <a:pt x="1044458" y="650358"/>
                    <a:pt x="1083185" y="609086"/>
                  </a:cubicBezTo>
                  <a:lnTo>
                    <a:pt x="1168400" y="518270"/>
                  </a:lnTo>
                  <a:cubicBezTo>
                    <a:pt x="1173739" y="512580"/>
                    <a:pt x="1170681" y="502095"/>
                    <a:pt x="1162878" y="502095"/>
                  </a:cubicBezTo>
                  <a:lnTo>
                    <a:pt x="882183" y="502095"/>
                  </a:lnTo>
                  <a:cubicBezTo>
                    <a:pt x="867783" y="502374"/>
                    <a:pt x="853078" y="505090"/>
                    <a:pt x="838822" y="507925"/>
                  </a:cubicBezTo>
                  <a:cubicBezTo>
                    <a:pt x="791278" y="517382"/>
                    <a:pt x="747606" y="540725"/>
                    <a:pt x="713329" y="575003"/>
                  </a:cubicBezTo>
                  <a:cubicBezTo>
                    <a:pt x="679052" y="609280"/>
                    <a:pt x="655708" y="652953"/>
                    <a:pt x="646251" y="700497"/>
                  </a:cubicBezTo>
                  <a:cubicBezTo>
                    <a:pt x="643415" y="714753"/>
                    <a:pt x="641866" y="729164"/>
                    <a:pt x="641588" y="743564"/>
                  </a:cubicBezTo>
                  <a:lnTo>
                    <a:pt x="641588" y="1422634"/>
                  </a:lnTo>
                  <a:cubicBezTo>
                    <a:pt x="641559" y="1452406"/>
                    <a:pt x="638634" y="1482244"/>
                    <a:pt x="632769" y="1511726"/>
                  </a:cubicBezTo>
                  <a:cubicBezTo>
                    <a:pt x="625896" y="1546281"/>
                    <a:pt x="615105" y="1579743"/>
                    <a:pt x="600720" y="1611509"/>
                  </a:cubicBezTo>
                  <a:cubicBezTo>
                    <a:pt x="592004" y="1630757"/>
                    <a:pt x="581968" y="1649381"/>
                    <a:pt x="570684" y="1667248"/>
                  </a:cubicBezTo>
                  <a:cubicBezTo>
                    <a:pt x="552615" y="1695858"/>
                    <a:pt x="531347" y="1722525"/>
                    <a:pt x="507175" y="1746698"/>
                  </a:cubicBezTo>
                  <a:cubicBezTo>
                    <a:pt x="483003" y="1770870"/>
                    <a:pt x="456335" y="1792138"/>
                    <a:pt x="427725" y="1810207"/>
                  </a:cubicBezTo>
                  <a:cubicBezTo>
                    <a:pt x="407109" y="1823227"/>
                    <a:pt x="385485" y="1835259"/>
                    <a:pt x="363060" y="1844847"/>
                  </a:cubicBezTo>
                  <a:cubicBezTo>
                    <a:pt x="334270" y="1857080"/>
                    <a:pt x="307942" y="1874775"/>
                    <a:pt x="285603" y="1897113"/>
                  </a:cubicBezTo>
                  <a:cubicBezTo>
                    <a:pt x="251326" y="1931391"/>
                    <a:pt x="227982" y="1975062"/>
                    <a:pt x="218526" y="2022607"/>
                  </a:cubicBezTo>
                  <a:cubicBezTo>
                    <a:pt x="215690" y="2036862"/>
                    <a:pt x="214141" y="2051274"/>
                    <a:pt x="213862" y="2065674"/>
                  </a:cubicBezTo>
                  <a:lnTo>
                    <a:pt x="213862" y="3335776"/>
                  </a:lnTo>
                  <a:cubicBezTo>
                    <a:pt x="213862" y="3365304"/>
                    <a:pt x="189925" y="3389242"/>
                    <a:pt x="160397" y="3389242"/>
                  </a:cubicBezTo>
                  <a:lnTo>
                    <a:pt x="53465" y="3389242"/>
                  </a:lnTo>
                  <a:cubicBezTo>
                    <a:pt x="23937" y="3389242"/>
                    <a:pt x="0" y="3365304"/>
                    <a:pt x="0" y="3335776"/>
                  </a:cubicBezTo>
                  <a:close/>
                </a:path>
              </a:pathLst>
            </a:custGeom>
            <a:noFill/>
            <a:ln w="13365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28911" y="1399532"/>
            <a:ext cx="4197054" cy="31188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700" b="1">
                <a:solidFill>
                  <a:srgbClr val="484848"/>
                </a:solidFill>
                <a:latin typeface="Shantell Sans"/>
              </a:rPr>
              <a:t>How to optimize portfolio allocations?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4962" y="1956466"/>
            <a:ext cx="1189611" cy="52396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300" b="1">
                <a:solidFill>
                  <a:srgbClr val="3CC583"/>
                </a:solidFill>
                <a:latin typeface="Shantell Sans"/>
              </a:rPr>
              <a:t>Post-Process
Securities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24571" y="2321815"/>
            <a:ext cx="1443573" cy="52396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300" b="1">
                <a:solidFill>
                  <a:srgbClr val="4E88E7"/>
                </a:solidFill>
                <a:latin typeface="Shantell Sans"/>
              </a:rPr>
              <a:t>Run Monte
Carlo Simulation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4962" y="2513400"/>
            <a:ext cx="1804466" cy="5613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 b="0">
                <a:solidFill>
                  <a:srgbClr val="484848"/>
                </a:solidFill>
                <a:latin typeface="Shantell Sans"/>
              </a:rPr>
              <a:t>Refine portfolio by
pruning securities and re-
running simulations.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83542" y="2852016"/>
            <a:ext cx="1456939" cy="74851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000" b="0">
                <a:solidFill>
                  <a:srgbClr val="484848"/>
                </a:solidFill>
                <a:latin typeface="Shantell Sans"/>
              </a:rPr>
              <a:t>Simulate various
portfolio scenarios to
identify optimal
allocations.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D94BAC057A4942B68656B3F316012D" ma:contentTypeVersion="3" ma:contentTypeDescription="Create a new document." ma:contentTypeScope="" ma:versionID="cb5a2efa86d4426c976234b45598628b">
  <xsd:schema xmlns:xsd="http://www.w3.org/2001/XMLSchema" xmlns:xs="http://www.w3.org/2001/XMLSchema" xmlns:p="http://schemas.microsoft.com/office/2006/metadata/properties" xmlns:ns2="177962e2-1c62-49f2-9c73-d73c91c17b91" targetNamespace="http://schemas.microsoft.com/office/2006/metadata/properties" ma:root="true" ma:fieldsID="6b194ae0d5a0a54bf9f5613186647418" ns2:_="">
    <xsd:import namespace="177962e2-1c62-49f2-9c73-d73c91c17b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7962e2-1c62-49f2-9c73-d73c91c17b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DFE433-164F-42F4-8D14-8BBB2A7BC615}"/>
</file>

<file path=customXml/itemProps2.xml><?xml version="1.0" encoding="utf-8"?>
<ds:datastoreItem xmlns:ds="http://schemas.openxmlformats.org/officeDocument/2006/customXml" ds:itemID="{D240D982-CE69-40E0-B164-5CAC00CEF40D}"/>
</file>

<file path=customXml/itemProps3.xml><?xml version="1.0" encoding="utf-8"?>
<ds:datastoreItem xmlns:ds="http://schemas.openxmlformats.org/officeDocument/2006/customXml" ds:itemID="{1AB7C315-F7F5-45E3-8BD0-B1ACB39F0F1C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Microsoft Office PowerPoint</Application>
  <PresentationFormat>On-screen Show (4:3)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Roboto</vt:lpstr>
      <vt:lpstr>Shantell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Kamal-A Joshi</cp:lastModifiedBy>
  <cp:revision>3</cp:revision>
  <dcterms:created xsi:type="dcterms:W3CDTF">2013-01-27T09:14:16Z</dcterms:created>
  <dcterms:modified xsi:type="dcterms:W3CDTF">2025-07-24T16:06:01Z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7f8449-e5d3-4eba-8da7-ffd6ca5bf3e9_Enabled">
    <vt:lpwstr>true</vt:lpwstr>
  </property>
  <property fmtid="{D5CDD505-2E9C-101B-9397-08002B2CF9AE}" pid="3" name="MSIP_Label_1b7f8449-e5d3-4eba-8da7-ffd6ca5bf3e9_SetDate">
    <vt:lpwstr>2025-07-23T09:15:16Z</vt:lpwstr>
  </property>
  <property fmtid="{D5CDD505-2E9C-101B-9397-08002B2CF9AE}" pid="4" name="MSIP_Label_1b7f8449-e5d3-4eba-8da7-ffd6ca5bf3e9_Method">
    <vt:lpwstr>Privileged</vt:lpwstr>
  </property>
  <property fmtid="{D5CDD505-2E9C-101B-9397-08002B2CF9AE}" pid="5" name="MSIP_Label_1b7f8449-e5d3-4eba-8da7-ffd6ca5bf3e9_Name">
    <vt:lpwstr>1b7f8449-e5d3-4eba-8da7-ffd6ca5bf3e9</vt:lpwstr>
  </property>
  <property fmtid="{D5CDD505-2E9C-101B-9397-08002B2CF9AE}" pid="6" name="MSIP_Label_1b7f8449-e5d3-4eba-8da7-ffd6ca5bf3e9_SiteId">
    <vt:lpwstr>1e9b61e8-e590-4abc-b1af-24125e330d2a</vt:lpwstr>
  </property>
  <property fmtid="{D5CDD505-2E9C-101B-9397-08002B2CF9AE}" pid="7" name="MSIP_Label_1b7f8449-e5d3-4eba-8da7-ffd6ca5bf3e9_ActionId">
    <vt:lpwstr>9ee386c8-1dee-437f-85f8-ec830a2284d1</vt:lpwstr>
  </property>
  <property fmtid="{D5CDD505-2E9C-101B-9397-08002B2CF9AE}" pid="8" name="MSIP_Label_1b7f8449-e5d3-4eba-8da7-ffd6ca5bf3e9_ContentBits">
    <vt:lpwstr>0</vt:lpwstr>
  </property>
  <property fmtid="{D5CDD505-2E9C-101B-9397-08002B2CF9AE}" pid="9" name="ContentTypeId">
    <vt:lpwstr>0x01010040D94BAC057A4942B68656B3F316012D</vt:lpwstr>
  </property>
</Properties>
</file>