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 Medium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Medium-italic.fntdata"/><Relationship Id="rId10" Type="http://schemas.openxmlformats.org/officeDocument/2006/relationships/font" Target="fonts/NunitoMedium-bold.fntdata"/><Relationship Id="rId12" Type="http://schemas.openxmlformats.org/officeDocument/2006/relationships/font" Target="fonts/NunitoMedium-boldItalic.fntdata"/><Relationship Id="rId9" Type="http://schemas.openxmlformats.org/officeDocument/2006/relationships/font" Target="fonts/Nunit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1764c70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1764c70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1764c70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1764c70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Screenshot 2025-07-25 at 1.39.5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2987"/>
            <a:ext cx="9144003" cy="428178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655275"/>
            <a:ext cx="9144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00">
                <a:solidFill>
                  <a:srgbClr val="65C23B"/>
                </a:solidFill>
                <a:latin typeface="Nunito Medium"/>
                <a:ea typeface="Nunito Medium"/>
                <a:cs typeface="Nunito Medium"/>
                <a:sym typeface="Nunito Medium"/>
              </a:rPr>
              <a:t>Build Your Tomorrow</a:t>
            </a:r>
            <a:endParaRPr sz="5500">
              <a:solidFill>
                <a:srgbClr val="65C23B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Addressing Key Barriers to Investment and Promoting Equity - visual selec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650" y="606375"/>
            <a:ext cx="7373250" cy="45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 title="Screenshot 2025-07-25 at 12.17.01 PM 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448649" cy="6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1AD2A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