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2" r:id="rId4"/>
    <p:sldId id="263" r:id="rId5"/>
    <p:sldId id="264" r:id="rId6"/>
    <p:sldId id="265" r:id="rId7"/>
    <p:sldId id="259" r:id="rId8"/>
    <p:sldId id="260" r:id="rId9"/>
    <p:sldId id="267" r:id="rId10"/>
    <p:sldId id="266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orient="horz" pos="1008"/>
        <p:guide orient="horz" pos="3888"/>
        <p:guide orient="horz" pos="864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6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17-4871-A215-5D2AA27A79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17-4871-A215-5D2AA27A79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17-4871-A215-5D2AA27A7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38106984"/>
        <c:axId val="538107376"/>
      </c:barChart>
      <c:catAx>
        <c:axId val="538106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107376"/>
        <c:crosses val="autoZero"/>
        <c:auto val="1"/>
        <c:lblAlgn val="ctr"/>
        <c:lblOffset val="100"/>
        <c:noMultiLvlLbl val="0"/>
      </c:catAx>
      <c:valAx>
        <c:axId val="53810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106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BBE6BF-C811-45BB-8BA9-22EFF2B83FFA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5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/>
          <p:cNvSpPr/>
          <p:nvPr userDrawn="1"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114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41C5-B5F2-469F-BA25-292CFCDAF6E0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85FE-5443-4629-8A1C-6F6EA57CBD60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486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9362CC-4597-4E8E-AFE5-237B3DA1FF07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54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454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F63988-78D4-46C4-B808-1786C6A42859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28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35496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24328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82C1EE-CCC0-4F27-8918-BF938AC1419F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6615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36615" y="2514706"/>
            <a:ext cx="4572000" cy="36574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28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824328" y="2514600"/>
            <a:ext cx="4572000" cy="365556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A0C48B-9D86-4C33-9BD3-2929B1D74E3D}" type="datetime1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7B711C-F9D6-42CE-B848-D107B7756573}" type="datetime1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/>
          <a:lstStyle/>
          <a:p>
            <a:fld id="{4C1EAC44-87EE-4E25-9BCB-D1B8F4FDD9D1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8E44B9-3FFE-4574-9630-3E5A6F960186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763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F492-7803-4716-B969-A5873965FF8A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564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FD004168-AADC-4457-9784-543656FEE4FC}" type="datetime1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pic>
        <p:nvPicPr>
          <p:cNvPr id="46" name="Picture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199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9956" y="1916832"/>
            <a:ext cx="9758860" cy="936104"/>
          </a:xfrm>
        </p:spPr>
        <p:txBody>
          <a:bodyPr/>
          <a:lstStyle/>
          <a:p>
            <a:r>
              <a:rPr lang="en-US" sz="5200" dirty="0">
                <a:latin typeface="Georgia" panose="02040502050405020303" pitchFamily="18" charset="0"/>
              </a:rPr>
              <a:t>Pharmacy Management System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D4CCB-95FA-E812-D808-FE5580D6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708" y="3573016"/>
            <a:ext cx="284609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767C-BBA8-2045-0B6F-A653E680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980" y="676995"/>
            <a:ext cx="4896544" cy="1239837"/>
          </a:xfrm>
        </p:spPr>
        <p:txBody>
          <a:bodyPr>
            <a:normAutofit/>
          </a:bodyPr>
          <a:lstStyle/>
          <a:p>
            <a:r>
              <a:rPr lang="en-IN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IN" sz="11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D6F1F2-3002-4656-C24A-AD8D44F3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172" y="2420888"/>
            <a:ext cx="7056783" cy="316835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Pharmacy Management System is a powerful software solution that can help pharmacists manage their operations more efficiently, reduce errors, and improve the quality of patient care.</a:t>
            </a:r>
            <a:r>
              <a:rPr lang="en-IN" sz="3600" dirty="0">
                <a:effectLst/>
              </a:rPr>
              <a:t>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Overall, the Pharmacy Management System is a valuable tool for any pharmacy that is looking to improve its operations and provide better service to its customers.</a:t>
            </a:r>
            <a:r>
              <a:rPr lang="en-IN" sz="3600" dirty="0">
                <a:effectLst/>
              </a:rPr>
              <a:t>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A8F55-F582-A23A-5C87-07EFA3C47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68" r="9136" b="14928"/>
          <a:stretch/>
        </p:blipFill>
        <p:spPr>
          <a:xfrm>
            <a:off x="8974732" y="332656"/>
            <a:ext cx="2376264" cy="1542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C5A62-3A78-02ED-4BCB-2349520F9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8" r="3704"/>
          <a:stretch/>
        </p:blipFill>
        <p:spPr>
          <a:xfrm>
            <a:off x="1917949" y="4581128"/>
            <a:ext cx="1872208" cy="22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EF13-F3EE-98E3-567B-0173C3C0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036" y="2060848"/>
            <a:ext cx="8208912" cy="2276103"/>
          </a:xfrm>
        </p:spPr>
        <p:txBody>
          <a:bodyPr>
            <a:normAutofit fontScale="90000"/>
          </a:bodyPr>
          <a:lstStyle/>
          <a:p>
            <a:r>
              <a:rPr lang="en-IN" sz="13800" dirty="0"/>
              <a:t>THANK YOU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10B70-C656-A3D7-DCF8-C0C8AC207084}"/>
              </a:ext>
            </a:extLst>
          </p:cNvPr>
          <p:cNvSpPr txBox="1"/>
          <p:nvPr/>
        </p:nvSpPr>
        <p:spPr>
          <a:xfrm>
            <a:off x="9334772" y="5733256"/>
            <a:ext cx="2376264" cy="92333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b="1" dirty="0"/>
              <a:t>Presented By-</a:t>
            </a:r>
          </a:p>
          <a:p>
            <a:r>
              <a:rPr lang="en-IN" dirty="0"/>
              <a:t>Kamalaaksh_22122014</a:t>
            </a:r>
          </a:p>
          <a:p>
            <a:r>
              <a:rPr lang="en-IN" dirty="0"/>
              <a:t>Ladli Bhagat_22122015</a:t>
            </a:r>
          </a:p>
        </p:txBody>
      </p:sp>
    </p:spTree>
    <p:extLst>
      <p:ext uri="{BB962C8B-B14F-4D97-AF65-F5344CB8AC3E}">
        <p14:creationId xmlns:p14="http://schemas.microsoft.com/office/powerpoint/2010/main" val="107865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3" y="685800"/>
            <a:ext cx="1742727" cy="73183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5400" dirty="0"/>
              <a:t>Introduction</a:t>
            </a:r>
          </a:p>
          <a:p>
            <a:pPr lvl="1"/>
            <a:r>
              <a:rPr lang="en-US" sz="4800" dirty="0"/>
              <a:t>Features</a:t>
            </a:r>
          </a:p>
          <a:p>
            <a:pPr lvl="2"/>
            <a:r>
              <a:rPr lang="en-US" sz="4400" dirty="0"/>
              <a:t>Technology</a:t>
            </a:r>
          </a:p>
          <a:p>
            <a:pPr lvl="3"/>
            <a:r>
              <a:rPr lang="en-US" sz="4000" dirty="0"/>
              <a:t> EDA </a:t>
            </a:r>
          </a:p>
          <a:p>
            <a:pPr lvl="4"/>
            <a:r>
              <a:rPr lang="en-US" sz="4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707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C042-422A-9A09-9FF7-3768898F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B314-3649-B318-34EB-135E6174C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Pharmacy Management System is a software solution that is designed to help pharmacists manage their inventory, customers, and medication dispensing.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is built using Java Swing, a GUI toolkit for Java, and is connected to a MySQL database.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Pharmacy Management System provides a user-friendly interface that makes it easy for pharmacists to perform tasks like adding, updating, and removing drugs, managing inventory, and customer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2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4A37-5D37-8D0F-C8D7-87676031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EA8E-D961-0E80-A926-3F064FEB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inventory: The system allows pharmacists to manage their inventory by tracking drug quantities, expiration dates, and ordering needs.</a:t>
            </a:r>
            <a:r>
              <a:rPr lang="en-IN" dirty="0">
                <a:effectLst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Add, update, and remove drugs: The system allows pharmacists to easily add, update, and remove drugs from their inventory.</a:t>
            </a:r>
            <a:r>
              <a:rPr lang="en-IN" dirty="0">
                <a:effectLst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customer information: The system allows pharmacists to manage customer information, such as prescription history, contact information, and insurance information.</a:t>
            </a:r>
            <a:r>
              <a:rPr lang="en-IN" dirty="0">
                <a:effectLst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and generate reports: The system allows pharmacists to view and generate reports on various aspects of their operations, such as drug sales, inventory levels, and customer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7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AB23-5B92-B3B8-8BA0-16B0657C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77800"/>
            <a:ext cx="10095655" cy="1422400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0B27-8257-1663-476B-1E52544E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13" y="1600199"/>
            <a:ext cx="3758951" cy="355699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Swing: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Swing is a GUI toolkit for Java that allows developers to create rich, cross-platform user interfaces.</a:t>
            </a:r>
            <a:r>
              <a:rPr lang="en-IN" sz="3200" dirty="0">
                <a:effectLst/>
              </a:rPr>
              <a:t>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N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MySQL: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 is a relational database management system that is commonly used in web development.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B6746-07BE-C64D-84F7-30391385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"/>
          <a:stretch/>
        </p:blipFill>
        <p:spPr bwMode="auto">
          <a:xfrm>
            <a:off x="5806380" y="2924944"/>
            <a:ext cx="5905242" cy="36822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09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29B3-F25D-01D7-4084-4B8B687A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CBB0B5-0952-E55A-8AB4-9331746FE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987" y="1600200"/>
            <a:ext cx="9098249" cy="47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EDA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877640"/>
              </p:ext>
            </p:extLst>
          </p:nvPr>
        </p:nvGraphicFramePr>
        <p:xfrm>
          <a:off x="1903413" y="1600200"/>
          <a:ext cx="9472612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525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6616159"/>
              </p:ext>
            </p:extLst>
          </p:nvPr>
        </p:nvGraphicFramePr>
        <p:xfrm>
          <a:off x="1935163" y="1600200"/>
          <a:ext cx="4572000" cy="20828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87578" marR="875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87578" marR="8757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87578" marR="8757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87578" marR="8757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6BFD6B9-92ED-4B0A-15AB-11EC8B4D4C53}"/>
              </a:ext>
            </a:extLst>
          </p:cNvPr>
          <p:cNvSpPr/>
          <p:nvPr/>
        </p:nvSpPr>
        <p:spPr>
          <a:xfrm>
            <a:off x="6776511" y="3429000"/>
            <a:ext cx="4752528" cy="324036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206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 inventory management</a:t>
            </a:r>
            <a:r>
              <a:rPr lang="en-IN" sz="2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helps pharmacists manage their inventory more effectively, which can help reduce waste, prevent stockouts.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8A3DF-CE87-D28A-B6B7-C01BF833D928}"/>
              </a:ext>
            </a:extLst>
          </p:cNvPr>
          <p:cNvSpPr/>
          <p:nvPr/>
        </p:nvSpPr>
        <p:spPr>
          <a:xfrm>
            <a:off x="5408359" y="476672"/>
            <a:ext cx="2736304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atin typeface="Georgia" panose="02040502050405020303" pitchFamily="18" charset="0"/>
              </a:rPr>
              <a:t>Benefits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18A06B-C0B9-1FD9-A528-55C8D6D80AC1}"/>
              </a:ext>
            </a:extLst>
          </p:cNvPr>
          <p:cNvSpPr/>
          <p:nvPr/>
        </p:nvSpPr>
        <p:spPr>
          <a:xfrm>
            <a:off x="1845940" y="1952836"/>
            <a:ext cx="5112568" cy="309634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206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patient care: </a:t>
            </a:r>
          </a:p>
          <a:p>
            <a:pPr algn="ctr"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providing faster, more accurate service, the PMS helps improve the quality of patient care and increase patient satisfactory.</a:t>
            </a:r>
            <a:r>
              <a:rPr lang="en-IN" sz="2800" dirty="0">
                <a:effectLst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4713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harmacy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harmacy design slides.potx" id="{BDD4D5A3-0C20-4887-95F2-BFAB47634035}" vid="{397845B7-7EB0-4CC3-ABEB-6754AD0875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Pharmacy design slides</Template>
  <TotalTime>39</TotalTime>
  <Words>395</Words>
  <Application>Microsoft Office PowerPoint</Application>
  <PresentationFormat>Custom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Euphemia</vt:lpstr>
      <vt:lpstr>Franklin Gothic Book</vt:lpstr>
      <vt:lpstr>Georgia</vt:lpstr>
      <vt:lpstr>Pharmacy design template</vt:lpstr>
      <vt:lpstr>Pharmacy Management System </vt:lpstr>
      <vt:lpstr>Agenda</vt:lpstr>
      <vt:lpstr>Introduction</vt:lpstr>
      <vt:lpstr>Features</vt:lpstr>
      <vt:lpstr>Technology</vt:lpstr>
      <vt:lpstr>Demo</vt:lpstr>
      <vt:lpstr>EDA</vt:lpstr>
      <vt:lpstr>Two Content Layout with Table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Management System </dc:title>
  <dc:creator>kamalaaksh avanigadda</dc:creator>
  <cp:lastModifiedBy>kamalaaksh avanigadda</cp:lastModifiedBy>
  <cp:revision>1</cp:revision>
  <dcterms:created xsi:type="dcterms:W3CDTF">2023-05-11T01:48:51Z</dcterms:created>
  <dcterms:modified xsi:type="dcterms:W3CDTF">2023-05-11T02:28:13Z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