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Sales Performance Overview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  <a:p>
            <a:r>
              <a:t>Total Sales: $1,376,044.25</a:t>
            </a:r>
          </a:p>
          <a:p>
            <a:r>
              <a:t>Average Sale: $30,578.76</a:t>
            </a:r>
          </a:p>
          <a:p>
            <a:r>
              <a:t>Total Units Sold: 2433.75</a:t>
            </a:r>
          </a:p>
          <a:p>
            <a:r>
              <a:t>Date Range: 2018-01-06 to 2019-12-21</a:t>
            </a:r>
          </a:p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/>
            </a:pPr>
            <a:r>
              <a:t>Sales by Region</a:t>
            </a:r>
          </a:p>
        </p:txBody>
      </p:sp>
      <p:pic>
        <p:nvPicPr>
          <p:cNvPr id="3" name="Picture 2" descr="region_sales_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9436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Regional Sales Summary: Central: $829,769.50, East: $321,007.00, West: $154,899.00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/>
            </a:pPr>
            <a:r>
              <a:t>Sales by Salesman</a:t>
            </a:r>
          </a:p>
        </p:txBody>
      </p:sp>
      <p:pic>
        <p:nvPicPr>
          <p:cNvPr id="3" name="Picture 2" descr="salesman_sales_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9436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Salesman Sales Summary: Alexander: $236,703.00, Luis: $206,373.00, Steven: $199,690.00, David: $140,955.00, Sigal: $125,037.50, John: $124,016.00, Stephen: $88,063.00, Michael: $66,836.00, Karen: $48,204.00, Diana: $36,100.00, Shelli: $33,698.00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