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54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6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2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75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2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8293DA-3007-4125-8515-18C03C1962C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0589-2BF3-4D64-BCAF-7A641F06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89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nkID/blinkid-phonega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Ionic with OCR Blink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these scanner types</a:t>
            </a:r>
          </a:p>
          <a:p>
            <a:r>
              <a:rPr lang="en-US" dirty="0" smtClean="0"/>
              <a:t>Available</a:t>
            </a:r>
            <a:r>
              <a:rPr lang="en-US" dirty="0"/>
              <a:t>: "PDF417", "USDL", "Bar Decoder", "</a:t>
            </a:r>
            <a:r>
              <a:rPr lang="en-US" dirty="0" err="1"/>
              <a:t>Zxing</a:t>
            </a:r>
            <a:r>
              <a:rPr lang="en-US" dirty="0"/>
              <a:t>", "MRTD", "UKDL", "</a:t>
            </a:r>
            <a:r>
              <a:rPr lang="en-US" dirty="0" err="1"/>
              <a:t>MyKad</a:t>
            </a:r>
            <a:r>
              <a:rPr lang="en-US" dirty="0"/>
              <a:t>"</a:t>
            </a:r>
          </a:p>
          <a:p>
            <a:r>
              <a:rPr lang="en-US" dirty="0" smtClean="0"/>
              <a:t>PDF417 </a:t>
            </a:r>
            <a:r>
              <a:rPr lang="en-US" dirty="0"/>
              <a:t>- scans PDF417 barcodes</a:t>
            </a:r>
          </a:p>
          <a:p>
            <a:r>
              <a:rPr lang="en-US" dirty="0" smtClean="0"/>
              <a:t>USDL </a:t>
            </a:r>
            <a:r>
              <a:rPr lang="en-US" dirty="0"/>
              <a:t>- scans barcodes located on the back of US driver's license</a:t>
            </a:r>
          </a:p>
          <a:p>
            <a:r>
              <a:rPr lang="en-US" dirty="0" smtClean="0"/>
              <a:t>Bar </a:t>
            </a:r>
            <a:r>
              <a:rPr lang="en-US" dirty="0"/>
              <a:t>Decoder - scans code39 and code128 type barcodes. Both Code 39 and Code 128 are scanned by default when using Bar Decoder.</a:t>
            </a:r>
          </a:p>
          <a:p>
            <a:r>
              <a:rPr lang="en-US" dirty="0" err="1" smtClean="0"/>
              <a:t>Zxing</a:t>
            </a:r>
            <a:r>
              <a:rPr lang="en-US" dirty="0" smtClean="0"/>
              <a:t> </a:t>
            </a:r>
            <a:r>
              <a:rPr lang="en-US" dirty="0"/>
              <a:t>- scans various types of codes (i.e. QR, Aztec). Types of scanned codes can be modified in plugin classes (Explained later in this readme). By default, scanned codes are set to: Code 39, Code 128, EAN 13, EAN 8, QR, UPCA, UPCE</a:t>
            </a:r>
          </a:p>
          <a:p>
            <a:r>
              <a:rPr lang="en-US" dirty="0" smtClean="0"/>
              <a:t>MRTD </a:t>
            </a:r>
            <a:r>
              <a:rPr lang="en-US" dirty="0"/>
              <a:t>- scans Machine Readable Travel Document, contained in various IDs and passports</a:t>
            </a:r>
          </a:p>
          <a:p>
            <a:r>
              <a:rPr lang="en-US" dirty="0" smtClean="0"/>
              <a:t>UKDL </a:t>
            </a:r>
            <a:r>
              <a:rPr lang="en-US" dirty="0"/>
              <a:t>- scans the front of United </a:t>
            </a:r>
            <a:r>
              <a:rPr lang="en-US" dirty="0" err="1"/>
              <a:t>Kingom</a:t>
            </a:r>
            <a:r>
              <a:rPr lang="en-US" dirty="0"/>
              <a:t> driver's license</a:t>
            </a:r>
          </a:p>
          <a:p>
            <a:r>
              <a:rPr lang="en-US" dirty="0" err="1" smtClean="0"/>
              <a:t>MyKad</a:t>
            </a:r>
            <a:r>
              <a:rPr lang="en-US" dirty="0" smtClean="0"/>
              <a:t> </a:t>
            </a:r>
            <a:r>
              <a:rPr lang="en-US" dirty="0"/>
              <a:t>- scans the front of Malaysian ID cards</a:t>
            </a:r>
          </a:p>
          <a:p>
            <a:r>
              <a:rPr lang="en-US" dirty="0" smtClean="0"/>
              <a:t>Variable </a:t>
            </a:r>
            <a:r>
              <a:rPr lang="en-US" dirty="0"/>
              <a:t>&lt;&lt; types &gt;&gt; declared below has to contain all the scanners needed by your application. Applying additional scanners will slow down the scanning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 need to download using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Follow the instruction here,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github.com/BlinkID/blinkid-phonegap</a:t>
            </a:r>
            <a:endParaRPr lang="en-US" dirty="0" smtClean="0"/>
          </a:p>
          <a:p>
            <a:r>
              <a:rPr lang="en-US" dirty="0"/>
              <a:t>or using working code in this </a:t>
            </a:r>
            <a:r>
              <a:rPr lang="en-US" dirty="0" smtClean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24968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source code is too big so you need to follow as </a:t>
            </a:r>
            <a:r>
              <a:rPr lang="en-US" dirty="0" err="1" smtClean="0"/>
              <a:t>belove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Copy </a:t>
            </a:r>
            <a:r>
              <a:rPr lang="en-US" dirty="0"/>
              <a:t>URL from Clone or download button: https://github.com/BlinkID/blinkid-phonegap.git</a:t>
            </a:r>
          </a:p>
          <a:p>
            <a:r>
              <a:rPr lang="en-US" dirty="0"/>
              <a:t>Open terminal on Mac/Linux or </a:t>
            </a:r>
            <a:r>
              <a:rPr lang="en-US" dirty="0" err="1"/>
              <a:t>GitBash</a:t>
            </a:r>
            <a:r>
              <a:rPr lang="en-US" dirty="0"/>
              <a:t> on Windows.</a:t>
            </a:r>
          </a:p>
          <a:p>
            <a:r>
              <a:rPr lang="en-US" dirty="0"/>
              <a:t>cd into directory where you want the cloned directory to be made.</a:t>
            </a:r>
          </a:p>
          <a:p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clone , than past URL</a:t>
            </a:r>
          </a:p>
          <a:p>
            <a:r>
              <a:rPr lang="en-US" dirty="0"/>
              <a:t>Press enter</a:t>
            </a:r>
          </a:p>
        </p:txBody>
      </p:sp>
    </p:spTree>
    <p:extLst>
      <p:ext uri="{BB962C8B-B14F-4D97-AF65-F5344CB8AC3E}">
        <p14:creationId xmlns:p14="http://schemas.microsoft.com/office/powerpoint/2010/main" val="3607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previous action only get the folder and some file from </a:t>
            </a:r>
            <a:r>
              <a:rPr lang="en-US" dirty="0" err="1" smtClean="0"/>
              <a:t>git</a:t>
            </a:r>
            <a:r>
              <a:rPr lang="en-US" dirty="0" smtClean="0"/>
              <a:t>, you need to get the subfolder files as well.</a:t>
            </a:r>
          </a:p>
          <a:p>
            <a:r>
              <a:rPr lang="en-US" dirty="0" smtClean="0"/>
              <a:t>Go into the folder in the previous slide and key in these command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submodule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submodule update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39185"/>
            <a:ext cx="6797039" cy="27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/>
              <a:t>B</a:t>
            </a:r>
            <a:r>
              <a:rPr lang="en-US" dirty="0" err="1" smtClean="0"/>
              <a:t>linkID</a:t>
            </a:r>
            <a:r>
              <a:rPr lang="en-US" dirty="0" smtClean="0"/>
              <a:t> lib into your Ionic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add plugin into your ionic project</a:t>
            </a:r>
          </a:p>
          <a:p>
            <a:r>
              <a:rPr lang="en-US" dirty="0" smtClean="0"/>
              <a:t>Cd your project folder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i="1" dirty="0" smtClean="0"/>
              <a:t>cd </a:t>
            </a:r>
            <a:r>
              <a:rPr lang="en-US" i="1" dirty="0" err="1" smtClean="0"/>
              <a:t>OCRTester</a:t>
            </a:r>
            <a:endParaRPr lang="en-US" i="1" dirty="0" smtClean="0"/>
          </a:p>
          <a:p>
            <a:pPr lvl="1"/>
            <a:endParaRPr lang="en-US" i="1" dirty="0"/>
          </a:p>
          <a:p>
            <a:r>
              <a:rPr lang="en-US" i="1" dirty="0" smtClean="0"/>
              <a:t>Ionic </a:t>
            </a:r>
            <a:r>
              <a:rPr lang="en-US" i="1" dirty="0"/>
              <a:t>plugin add ../</a:t>
            </a:r>
            <a:r>
              <a:rPr lang="en-US" i="1" dirty="0" err="1"/>
              <a:t>blinkid-phonegap</a:t>
            </a:r>
            <a:r>
              <a:rPr lang="en-US" i="1" dirty="0"/>
              <a:t>/</a:t>
            </a:r>
            <a:r>
              <a:rPr lang="en-US" i="1" dirty="0" err="1"/>
              <a:t>BlinkID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491"/>
          <a:stretch/>
        </p:blipFill>
        <p:spPr>
          <a:xfrm>
            <a:off x="7632123" y="2977858"/>
            <a:ext cx="4559877" cy="38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see as below inside your Ionic project folder</a:t>
            </a:r>
          </a:p>
          <a:p>
            <a:endParaRPr lang="en-US" dirty="0"/>
          </a:p>
          <a:p>
            <a:r>
              <a:rPr lang="en-US" i="1" dirty="0" smtClean="0"/>
              <a:t>Ionic platform add android</a:t>
            </a:r>
          </a:p>
          <a:p>
            <a:r>
              <a:rPr lang="en-US" i="1" dirty="0" smtClean="0"/>
              <a:t>Ionic build android</a:t>
            </a:r>
          </a:p>
          <a:p>
            <a:r>
              <a:rPr lang="en-US" i="1" dirty="0" smtClean="0"/>
              <a:t>Ionic run android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991"/>
          <a:stretch/>
        </p:blipFill>
        <p:spPr>
          <a:xfrm>
            <a:off x="8546805" y="2242877"/>
            <a:ext cx="3163057" cy="43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need a license key, which tie your package ID</a:t>
            </a:r>
          </a:p>
          <a:p>
            <a:r>
              <a:rPr lang="en-US" dirty="0" smtClean="0"/>
              <a:t>Please sign up and get one for testing purpose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40" y="3049221"/>
            <a:ext cx="7872452" cy="35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to license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ID of </a:t>
            </a:r>
            <a:r>
              <a:rPr lang="en-US" dirty="0" err="1" smtClean="0"/>
              <a:t>Tunetalk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ID: </a:t>
            </a:r>
            <a:r>
              <a:rPr lang="en-US" dirty="0" err="1"/>
              <a:t>com.tunetalk.tunedealer</a:t>
            </a:r>
            <a:endParaRPr lang="en-US" dirty="0" smtClean="0"/>
          </a:p>
          <a:p>
            <a:pPr lvl="1"/>
            <a:r>
              <a:rPr lang="en-US" dirty="0"/>
              <a:t>Key: </a:t>
            </a:r>
            <a:r>
              <a:rPr lang="en-US" sz="1200" dirty="0" smtClean="0"/>
              <a:t>GJM2KABS-PP4R34QP-E3QKVNKC-ZVEC23PV-XWITBAYW-VRAJEURG-5U32YQES-KI7BUJNZ</a:t>
            </a:r>
          </a:p>
          <a:p>
            <a:pPr lvl="1"/>
            <a:endParaRPr lang="en-US" sz="1200" dirty="0"/>
          </a:p>
          <a:p>
            <a:r>
              <a:rPr lang="en-US" sz="1400" dirty="0" smtClean="0"/>
              <a:t>Can simulate and use other people license but cannot deploy into </a:t>
            </a:r>
            <a:r>
              <a:rPr lang="en-US" sz="1400" dirty="0" err="1" smtClean="0"/>
              <a:t>Playstore</a:t>
            </a:r>
            <a:r>
              <a:rPr lang="en-US" sz="1400" dirty="0"/>
              <a:t> </a:t>
            </a:r>
            <a:r>
              <a:rPr lang="en-US" sz="1400" dirty="0" smtClean="0"/>
              <a:t>coz </a:t>
            </a:r>
            <a:r>
              <a:rPr lang="en-US" sz="1400" dirty="0" err="1"/>
              <a:t>P</a:t>
            </a:r>
            <a:r>
              <a:rPr lang="en-US" sz="1400" dirty="0" err="1" smtClean="0"/>
              <a:t>laystore</a:t>
            </a:r>
            <a:r>
              <a:rPr lang="en-US" sz="1400" dirty="0" smtClean="0"/>
              <a:t> detect unique </a:t>
            </a:r>
            <a:r>
              <a:rPr lang="en-US" sz="1400" dirty="0" err="1" smtClean="0"/>
              <a:t>packge</a:t>
            </a:r>
            <a:r>
              <a:rPr lang="en-US" sz="1400" dirty="0" smtClean="0"/>
              <a:t> ID</a:t>
            </a:r>
          </a:p>
          <a:p>
            <a:r>
              <a:rPr lang="en-US" sz="1800" dirty="0" smtClean="0"/>
              <a:t>Should the key be stored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backend</a:t>
            </a:r>
            <a:r>
              <a:rPr lang="en-US" sz="1800" dirty="0" smtClean="0"/>
              <a:t> or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device</a:t>
            </a:r>
            <a:r>
              <a:rPr lang="en-US" sz="1800" dirty="0" smtClean="0"/>
              <a:t>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38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436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Ionic with OCR Blink</vt:lpstr>
      <vt:lpstr>Support format</vt:lpstr>
      <vt:lpstr>Add plugin</vt:lpstr>
      <vt:lpstr>Clone Repo</vt:lpstr>
      <vt:lpstr>Submodule</vt:lpstr>
      <vt:lpstr>Add the BlinkID lib into your Ionic</vt:lpstr>
      <vt:lpstr>What you should see</vt:lpstr>
      <vt:lpstr>License</vt:lpstr>
      <vt:lpstr>Challenge to license key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with OCR Blink</dc:title>
  <dc:creator>user</dc:creator>
  <cp:lastModifiedBy>user</cp:lastModifiedBy>
  <cp:revision>11</cp:revision>
  <dcterms:created xsi:type="dcterms:W3CDTF">2017-04-03T04:45:40Z</dcterms:created>
  <dcterms:modified xsi:type="dcterms:W3CDTF">2017-04-03T05:17:37Z</dcterms:modified>
</cp:coreProperties>
</file>