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B792-C8FA-4288-ABAB-44A59EB16E91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0934-6B78-4781-BFE9-6C1F2212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B792-C8FA-4288-ABAB-44A59EB16E91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0934-6B78-4781-BFE9-6C1F2212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8A6B792-C8FA-4288-ABAB-44A59EB16E91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2350934-6B78-4781-BFE9-6C1F2212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B792-C8FA-4288-ABAB-44A59EB16E91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0934-6B78-4781-BFE9-6C1F2212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A6B792-C8FA-4288-ABAB-44A59EB16E91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350934-6B78-4781-BFE9-6C1F2212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0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B792-C8FA-4288-ABAB-44A59EB16E91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0934-6B78-4781-BFE9-6C1F2212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9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B792-C8FA-4288-ABAB-44A59EB16E91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0934-6B78-4781-BFE9-6C1F2212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3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B792-C8FA-4288-ABAB-44A59EB16E91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0934-6B78-4781-BFE9-6C1F2212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7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B792-C8FA-4288-ABAB-44A59EB16E91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0934-6B78-4781-BFE9-6C1F2212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3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B792-C8FA-4288-ABAB-44A59EB16E91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0934-6B78-4781-BFE9-6C1F2212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B792-C8FA-4288-ABAB-44A59EB16E91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0934-6B78-4781-BFE9-6C1F2212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8A6B792-C8FA-4288-ABAB-44A59EB16E91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350934-6B78-4781-BFE9-6C1F2212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-d.com/site/tutorial-creating-a-cordova-phonegap-plugin-for-android-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n/cordova-plugin-hell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uart-xyz/acr35" TargetMode="External"/><Relationship Id="rId2" Type="http://schemas.openxmlformats.org/officeDocument/2006/relationships/hyperlink" Target="https://github.com/uxnow/cordova-plugin-lotusca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MyKaD</a:t>
            </a:r>
            <a:r>
              <a:rPr lang="en-US" dirty="0" smtClean="0"/>
              <a:t> Reader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2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Android App (in Java)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27" y="1906861"/>
            <a:ext cx="6685493" cy="346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8149" y="1872020"/>
            <a:ext cx="523385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Card Reader.java </a:t>
            </a:r>
            <a:r>
              <a:rPr lang="en-US" dirty="0" smtClean="0"/>
              <a:t>– interface class to connect to ACS library, which can be found at </a:t>
            </a:r>
            <a:r>
              <a:rPr lang="en-US" sz="1200" dirty="0" smtClean="0"/>
              <a:t>http://www.acs.com.hk/en/products/228/acr38u-pocketmate-ii/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Helper.java</a:t>
            </a:r>
            <a:r>
              <a:rPr lang="en-US" dirty="0" smtClean="0"/>
              <a:t> – helper class for conversion and sanitization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MainActivity.java </a:t>
            </a:r>
            <a:r>
              <a:rPr lang="en-US" dirty="0" smtClean="0"/>
              <a:t>– Android GUI .For Cordova plugin, this class is not needed.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MyKad.java </a:t>
            </a:r>
            <a:r>
              <a:rPr lang="en-US" dirty="0" smtClean="0"/>
              <a:t>-  to read </a:t>
            </a:r>
            <a:r>
              <a:rPr lang="en-US" dirty="0" err="1" smtClean="0"/>
              <a:t>MyKad</a:t>
            </a:r>
            <a:r>
              <a:rPr lang="en-US" dirty="0" smtClean="0"/>
              <a:t> Data. Detail of how to read in comment in the class itself. Briefly, 5 stage of reading were used.</a:t>
            </a:r>
          </a:p>
          <a:p>
            <a:r>
              <a:rPr lang="en-US" dirty="0" smtClean="0"/>
              <a:t>	1) Select Application</a:t>
            </a:r>
            <a:br>
              <a:rPr lang="en-US" dirty="0" smtClean="0"/>
            </a:br>
            <a:r>
              <a:rPr lang="en-US" dirty="0" smtClean="0"/>
              <a:t>	2) Get Response</a:t>
            </a:r>
            <a:br>
              <a:rPr lang="en-US" dirty="0" smtClean="0"/>
            </a:br>
            <a:r>
              <a:rPr lang="en-US" dirty="0" smtClean="0"/>
              <a:t>	3) Set Length</a:t>
            </a:r>
            <a:br>
              <a:rPr lang="en-US" dirty="0" smtClean="0"/>
            </a:br>
            <a:r>
              <a:rPr lang="en-US" dirty="0" smtClean="0"/>
              <a:t>	4) Select Info</a:t>
            </a:r>
            <a:br>
              <a:rPr lang="en-US" dirty="0" smtClean="0"/>
            </a:br>
            <a:r>
              <a:rPr lang="en-US" dirty="0" smtClean="0"/>
              <a:t>	5) Read Info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MyKad_Data.java</a:t>
            </a:r>
            <a:r>
              <a:rPr lang="en-US" dirty="0" smtClean="0"/>
              <a:t> -  GET, SET class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MyKad_JPN.java</a:t>
            </a:r>
            <a:r>
              <a:rPr lang="en-US" dirty="0" smtClean="0"/>
              <a:t> – location of the information on the card in form of offset and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0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MYKAD Process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5 stages to read </a:t>
            </a:r>
            <a:r>
              <a:rPr lang="en-US" dirty="0" err="1" smtClean="0"/>
              <a:t>MyKad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https://forum.lowyat.net/index.php?s=684c18f20b1cb2afce4733afce81c5d0&amp;showtopic=355950&amp;st=20&amp;p=11151482&amp;#entry11151482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://gist.github.com/amree/5251219</a:t>
            </a:r>
          </a:p>
          <a:p>
            <a:r>
              <a:rPr lang="en-US" dirty="0" smtClean="0"/>
              <a:t>Name location is exceptional</a:t>
            </a:r>
          </a:p>
          <a:p>
            <a:pPr lvl="1"/>
            <a:r>
              <a:rPr lang="en-US" dirty="0"/>
              <a:t>static final String </a:t>
            </a:r>
            <a:r>
              <a:rPr lang="en-US" dirty="0" err="1"/>
              <a:t>KPTName</a:t>
            </a:r>
            <a:r>
              <a:rPr lang="en-US" dirty="0"/>
              <a:t>[]                           = { "C8", "00 00" };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 Plugin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Cordova in Visual studio cannot debug java class (java plugin)</a:t>
            </a:r>
          </a:p>
          <a:p>
            <a:r>
              <a:rPr lang="en-US" dirty="0" smtClean="0"/>
              <a:t>Try to use any Eclipse IDE , </a:t>
            </a:r>
            <a:r>
              <a:rPr lang="en-US" dirty="0" err="1" smtClean="0"/>
              <a:t>JBoss</a:t>
            </a:r>
            <a:r>
              <a:rPr lang="en-US" dirty="0" smtClean="0"/>
              <a:t> is recommended. For more info, </a:t>
            </a:r>
            <a:r>
              <a:rPr lang="en-US" dirty="0"/>
              <a:t>please check, </a:t>
            </a:r>
            <a:r>
              <a:rPr lang="en-US" sz="1600" dirty="0"/>
              <a:t>http://tools.jboss.org/documentation/videos/hybrid_angularjs_ionic.html </a:t>
            </a:r>
            <a:endParaRPr lang="en-US" sz="1600" dirty="0" smtClean="0"/>
          </a:p>
          <a:p>
            <a:r>
              <a:rPr lang="en-US" sz="2000" dirty="0" smtClean="0"/>
              <a:t>Main Activity Class from Native Android is not needed,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57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Cordova Plugin Development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75" y="1915568"/>
            <a:ext cx="7388943" cy="4206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4503" y="1915568"/>
            <a:ext cx="446749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Plug in follow a specific structure, please refer to the following tutorial,</a:t>
            </a:r>
          </a:p>
          <a:p>
            <a:r>
              <a:rPr lang="en-US" sz="1200" dirty="0" smtClean="0">
                <a:hlinkClick r:id="rId3"/>
              </a:rPr>
              <a:t>http://www.mat-d.com/site/tutorial-creating-a-cordova-phonegap-plugin-for-android-app/</a:t>
            </a:r>
            <a:endParaRPr lang="en-US" sz="1200" dirty="0" smtClean="0"/>
          </a:p>
          <a:p>
            <a:r>
              <a:rPr lang="en-US" dirty="0" smtClean="0"/>
              <a:t>And sample Hello world plugin (very useful),</a:t>
            </a:r>
          </a:p>
          <a:p>
            <a:r>
              <a:rPr lang="en-US" sz="1400" dirty="0" smtClean="0">
                <a:hlinkClick r:id="rId4"/>
              </a:rPr>
              <a:t>https://github.com/don/cordova-plugin-hello</a:t>
            </a:r>
            <a:endParaRPr lang="en-US" sz="1400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plugin was installed, it still can be edited. You can use Android Studio to edit it. </a:t>
            </a:r>
            <a:r>
              <a:rPr lang="en-US" dirty="0" err="1" smtClean="0"/>
              <a:t>JBosss</a:t>
            </a:r>
            <a:r>
              <a:rPr lang="en-US" dirty="0" smtClean="0"/>
              <a:t> will be rebuilt on each run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Path of the </a:t>
            </a:r>
            <a:r>
              <a:rPr lang="en-US" i="1" dirty="0" smtClean="0">
                <a:solidFill>
                  <a:srgbClr val="FF0000"/>
                </a:solidFill>
              </a:rPr>
              <a:t>package</a:t>
            </a:r>
            <a:r>
              <a:rPr lang="en-US" dirty="0" smtClean="0"/>
              <a:t> is also important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JBoss</a:t>
            </a:r>
            <a:r>
              <a:rPr lang="en-US" dirty="0" smtClean="0"/>
              <a:t> , plugin.XML cannot recognize the path(bug I suppose). Manually edit is required. </a:t>
            </a:r>
            <a:r>
              <a:rPr lang="en-US" dirty="0" err="1" smtClean="0"/>
              <a:t>i.e</a:t>
            </a:r>
            <a:r>
              <a:rPr lang="en-US" dirty="0" smtClean="0"/>
              <a:t> next slide…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0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Error in JBOSS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1889443"/>
            <a:ext cx="6280476" cy="4206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9566" y="5660572"/>
            <a:ext cx="7132320" cy="269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5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Sample Cordova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github.com/uxnow/cordova-plugin-lotuscard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github.com/stuart-xyz/acr35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30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36</TotalTime>
  <Words>268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Banded</vt:lpstr>
      <vt:lpstr>MyKaD Reader </vt:lpstr>
      <vt:lpstr>Native Android App (in Java)</vt:lpstr>
      <vt:lpstr>Reading MYKAD Process</vt:lpstr>
      <vt:lpstr>Cordova Plugin Development</vt:lpstr>
      <vt:lpstr>Cordova Plugin Development</vt:lpstr>
      <vt:lpstr>Path Error in JBOSS</vt:lpstr>
      <vt:lpstr>Some Sample Cordova plugins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MyKaD Reader </dc:title>
  <dc:creator>user</dc:creator>
  <cp:lastModifiedBy>user</cp:lastModifiedBy>
  <cp:revision>9</cp:revision>
  <dcterms:created xsi:type="dcterms:W3CDTF">2016-02-23T04:32:38Z</dcterms:created>
  <dcterms:modified xsi:type="dcterms:W3CDTF">2016-02-23T06:22:20Z</dcterms:modified>
</cp:coreProperties>
</file>