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8.jpg" ContentType="image/jpeg"/>
  <Override PartName="/ppt/media/image9.jpg" ContentType="image/jpeg"/>
  <Override PartName="/ppt/media/image10.jpg" ContentType="image/jpeg"/>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4" r:id="rId10"/>
    <p:sldId id="265" r:id="rId11"/>
    <p:sldId id="270"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FE7A3F1-239C-406A-8287-CAE2E97358D2}">
          <p14:sldIdLst>
            <p14:sldId id="256"/>
            <p14:sldId id="257"/>
            <p14:sldId id="258"/>
          </p14:sldIdLst>
        </p14:section>
        <p14:section name="Untitled Section" id="{CD5FC3B5-4940-4760-AFC7-83C2FC195DCA}">
          <p14:sldIdLst>
            <p14:sldId id="259"/>
            <p14:sldId id="260"/>
            <p14:sldId id="261"/>
            <p14:sldId id="262"/>
            <p14:sldId id="269"/>
            <p14:sldId id="264"/>
            <p14:sldId id="265"/>
            <p14:sldId id="270"/>
            <p14:sldId id="268"/>
          </p14:sldIdLst>
        </p14:section>
      </p14:sectionLst>
    </p:ex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850"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DATASET</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7.3472982405782539E-2"/>
          <c:y val="7.8332073570168817E-2"/>
          <c:w val="0.92652701759421741"/>
          <c:h val="0.84810212215536551"/>
        </c:manualLayout>
      </c:layout>
      <c:barChart>
        <c:barDir val="col"/>
        <c:grouping val="clustered"/>
        <c:varyColors val="0"/>
        <c:ser>
          <c:idx val="0"/>
          <c:order val="0"/>
          <c:tx>
            <c:strRef>
              <c:f>'[Employee dataset.xls.xlsx]Sheet1 (2)'!$A$3:$D$3</c:f>
              <c:strCache>
                <c:ptCount val="4"/>
                <c:pt idx="0">
                  <c:v>PR00147</c:v>
                </c:pt>
                <c:pt idx="1">
                  <c:v> Fred Dudeney</c:v>
                </c:pt>
                <c:pt idx="2">
                  <c:v>Male</c:v>
                </c:pt>
                <c:pt idx="3">
                  <c:v>NULL</c:v>
                </c:pt>
              </c:strCache>
            </c:strRef>
          </c:tx>
          <c:spPr>
            <a:solidFill>
              <a:schemeClr val="accent1"/>
            </a:solidFill>
            <a:ln>
              <a:noFill/>
            </a:ln>
            <a:effectLst/>
          </c:spPr>
          <c:invertIfNegative val="0"/>
          <c:cat>
            <c:strRef>
              <c:f>('Sheet1 (2)'!$E$2,'Sheet1 (2)'!$I$2)</c:f>
              <c:strCache>
                <c:ptCount val="2"/>
                <c:pt idx="0">
                  <c:v>Salary</c:v>
                </c:pt>
                <c:pt idx="1">
                  <c:v>Employee type</c:v>
                </c:pt>
              </c:strCache>
            </c:strRef>
          </c:cat>
          <c:val>
            <c:numRef>
              <c:f>('Sheet1 (2)'!$E$3,'Sheet1 (2)'!$I$3)</c:f>
              <c:numCache>
                <c:formatCode>General</c:formatCode>
                <c:ptCount val="2"/>
                <c:pt idx="0">
                  <c:v>105468.7</c:v>
                </c:pt>
                <c:pt idx="1">
                  <c:v>0</c:v>
                </c:pt>
              </c:numCache>
            </c:numRef>
          </c:val>
          <c:extLst xmlns:c15="http://schemas.microsoft.com/office/drawing/2012/chart">
            <c:ext xmlns:c16="http://schemas.microsoft.com/office/drawing/2014/chart" uri="{C3380CC4-5D6E-409C-BE32-E72D297353CC}">
              <c16:uniqueId val="{000000A7-F55C-48AE-8214-FE0260F30DEE}"/>
            </c:ext>
          </c:extLst>
        </c:ser>
        <c:ser>
          <c:idx val="1"/>
          <c:order val="1"/>
          <c:tx>
            <c:strRef>
              <c:f>'[Employee dataset.xls.xlsx]Sheet1 (2)'!$A$4:$D$4</c:f>
              <c:strCache>
                <c:ptCount val="4"/>
                <c:pt idx="0">
                  <c:v>PR00419</c:v>
                </c:pt>
                <c:pt idx="1">
                  <c:v>Abigael Basire</c:v>
                </c:pt>
                <c:pt idx="2">
                  <c:v>Female</c:v>
                </c:pt>
                <c:pt idx="3">
                  <c:v>Business Development</c:v>
                </c:pt>
              </c:strCache>
            </c:strRef>
          </c:tx>
          <c:spPr>
            <a:solidFill>
              <a:schemeClr val="accent2"/>
            </a:solidFill>
            <a:ln>
              <a:noFill/>
            </a:ln>
            <a:effectLst/>
          </c:spPr>
          <c:invertIfNegative val="0"/>
          <c:cat>
            <c:strRef>
              <c:f>('Sheet1 (2)'!$E$2,'Sheet1 (2)'!$I$2)</c:f>
              <c:strCache>
                <c:ptCount val="2"/>
                <c:pt idx="0">
                  <c:v>Salary</c:v>
                </c:pt>
                <c:pt idx="1">
                  <c:v>Employee type</c:v>
                </c:pt>
              </c:strCache>
            </c:strRef>
          </c:cat>
          <c:val>
            <c:numRef>
              <c:f>('Sheet1 (2)'!$E$4,'Sheet1 (2)'!$I$4)</c:f>
              <c:numCache>
                <c:formatCode>General</c:formatCode>
                <c:ptCount val="2"/>
                <c:pt idx="0">
                  <c:v>68980.52</c:v>
                </c:pt>
                <c:pt idx="1">
                  <c:v>0</c:v>
                </c:pt>
              </c:numCache>
            </c:numRef>
          </c:val>
          <c:extLst xmlns:c15="http://schemas.microsoft.com/office/drawing/2012/chart">
            <c:ext xmlns:c16="http://schemas.microsoft.com/office/drawing/2014/chart" uri="{C3380CC4-5D6E-409C-BE32-E72D297353CC}">
              <c16:uniqueId val="{000000A8-F55C-48AE-8214-FE0260F30DEE}"/>
            </c:ext>
          </c:extLst>
        </c:ser>
        <c:ser>
          <c:idx val="2"/>
          <c:order val="2"/>
          <c:tx>
            <c:strRef>
              <c:f>'[Employee dataset.xls.xlsx]Sheet1 (2)'!$A$5:$D$5</c:f>
              <c:strCache>
                <c:ptCount val="4"/>
                <c:pt idx="0">
                  <c:v>VT00578</c:v>
                </c:pt>
                <c:pt idx="1">
                  <c:v>Adela Dowsett</c:v>
                </c:pt>
                <c:pt idx="2">
                  <c:v>Female</c:v>
                </c:pt>
                <c:pt idx="3">
                  <c:v>Services</c:v>
                </c:pt>
              </c:strCache>
            </c:strRef>
          </c:tx>
          <c:spPr>
            <a:solidFill>
              <a:schemeClr val="accent3"/>
            </a:solidFill>
            <a:ln>
              <a:noFill/>
            </a:ln>
            <a:effectLst/>
          </c:spPr>
          <c:invertIfNegative val="0"/>
          <c:cat>
            <c:strRef>
              <c:f>('Sheet1 (2)'!$E$2,'Sheet1 (2)'!$I$2)</c:f>
              <c:strCache>
                <c:ptCount val="2"/>
                <c:pt idx="0">
                  <c:v>Salary</c:v>
                </c:pt>
                <c:pt idx="1">
                  <c:v>Employee type</c:v>
                </c:pt>
              </c:strCache>
            </c:strRef>
          </c:cat>
          <c:val>
            <c:numRef>
              <c:f>('Sheet1 (2)'!$E$5,'Sheet1 (2)'!$I$5)</c:f>
              <c:numCache>
                <c:formatCode>General</c:formatCode>
                <c:ptCount val="2"/>
                <c:pt idx="0">
                  <c:v>42314.39</c:v>
                </c:pt>
                <c:pt idx="1">
                  <c:v>0</c:v>
                </c:pt>
              </c:numCache>
            </c:numRef>
          </c:val>
          <c:extLst xmlns:c15="http://schemas.microsoft.com/office/drawing/2012/chart">
            <c:ext xmlns:c16="http://schemas.microsoft.com/office/drawing/2014/chart" uri="{C3380CC4-5D6E-409C-BE32-E72D297353CC}">
              <c16:uniqueId val="{000000A9-F55C-48AE-8214-FE0260F30DEE}"/>
            </c:ext>
          </c:extLst>
        </c:ser>
        <c:ser>
          <c:idx val="3"/>
          <c:order val="3"/>
          <c:tx>
            <c:strRef>
              <c:f>'[Employee dataset.xls.xlsx]Sheet1 (2)'!$A$6:$D$6</c:f>
              <c:strCache>
                <c:ptCount val="4"/>
                <c:pt idx="0">
                  <c:v>TN01281</c:v>
                </c:pt>
                <c:pt idx="1">
                  <c:v>Adey Ryal</c:v>
                </c:pt>
                <c:pt idx="2">
                  <c:v>Female</c:v>
                </c:pt>
                <c:pt idx="3">
                  <c:v>Engineering</c:v>
                </c:pt>
              </c:strCache>
            </c:strRef>
          </c:tx>
          <c:spPr>
            <a:solidFill>
              <a:schemeClr val="accent4"/>
            </a:solidFill>
            <a:ln>
              <a:noFill/>
            </a:ln>
            <a:effectLst/>
          </c:spPr>
          <c:invertIfNegative val="0"/>
          <c:cat>
            <c:strRef>
              <c:f>('Sheet1 (2)'!$E$2,'Sheet1 (2)'!$I$2)</c:f>
              <c:strCache>
                <c:ptCount val="2"/>
                <c:pt idx="0">
                  <c:v>Salary</c:v>
                </c:pt>
                <c:pt idx="1">
                  <c:v>Employee type</c:v>
                </c:pt>
              </c:strCache>
            </c:strRef>
          </c:cat>
          <c:val>
            <c:numRef>
              <c:f>('Sheet1 (2)'!$E$6,'Sheet1 (2)'!$I$6)</c:f>
              <c:numCache>
                <c:formatCode>General</c:formatCode>
                <c:ptCount val="2"/>
                <c:pt idx="0">
                  <c:v>114425.19</c:v>
                </c:pt>
                <c:pt idx="1">
                  <c:v>0</c:v>
                </c:pt>
              </c:numCache>
            </c:numRef>
          </c:val>
          <c:extLst xmlns:c15="http://schemas.microsoft.com/office/drawing/2012/chart">
            <c:ext xmlns:c16="http://schemas.microsoft.com/office/drawing/2014/chart" uri="{C3380CC4-5D6E-409C-BE32-E72D297353CC}">
              <c16:uniqueId val="{000000AA-F55C-48AE-8214-FE0260F30DEE}"/>
            </c:ext>
          </c:extLst>
        </c:ser>
        <c:ser>
          <c:idx val="4"/>
          <c:order val="4"/>
          <c:tx>
            <c:strRef>
              <c:f>'[Employee dataset.xls.xlsx]Sheet1 (2)'!$A$7:$D$7</c:f>
              <c:strCache>
                <c:ptCount val="4"/>
                <c:pt idx="0">
                  <c:v>PR04473</c:v>
                </c:pt>
                <c:pt idx="1">
                  <c:v>Adolph McNalley</c:v>
                </c:pt>
                <c:pt idx="2">
                  <c:v>Female</c:v>
                </c:pt>
                <c:pt idx="3">
                  <c:v>Business Development</c:v>
                </c:pt>
              </c:strCache>
            </c:strRef>
          </c:tx>
          <c:spPr>
            <a:solidFill>
              <a:schemeClr val="accent5"/>
            </a:solidFill>
            <a:ln>
              <a:noFill/>
            </a:ln>
            <a:effectLst/>
          </c:spPr>
          <c:invertIfNegative val="0"/>
          <c:cat>
            <c:strRef>
              <c:f>('Sheet1 (2)'!$E$2,'Sheet1 (2)'!$I$2)</c:f>
              <c:strCache>
                <c:ptCount val="2"/>
                <c:pt idx="0">
                  <c:v>Salary</c:v>
                </c:pt>
                <c:pt idx="1">
                  <c:v>Employee type</c:v>
                </c:pt>
              </c:strCache>
            </c:strRef>
          </c:cat>
          <c:val>
            <c:numRef>
              <c:f>('Sheet1 (2)'!$E$7,'Sheet1 (2)'!$I$7)</c:f>
              <c:numCache>
                <c:formatCode>General</c:formatCode>
                <c:ptCount val="2"/>
                <c:pt idx="0">
                  <c:v>69192.850000000006</c:v>
                </c:pt>
                <c:pt idx="1">
                  <c:v>0</c:v>
                </c:pt>
              </c:numCache>
            </c:numRef>
          </c:val>
          <c:extLst xmlns:c15="http://schemas.microsoft.com/office/drawing/2012/chart">
            <c:ext xmlns:c16="http://schemas.microsoft.com/office/drawing/2014/chart" uri="{C3380CC4-5D6E-409C-BE32-E72D297353CC}">
              <c16:uniqueId val="{000000AB-F55C-48AE-8214-FE0260F30DEE}"/>
            </c:ext>
          </c:extLst>
        </c:ser>
        <c:ser>
          <c:idx val="5"/>
          <c:order val="5"/>
          <c:tx>
            <c:strRef>
              <c:f>'[Employee dataset.xls.xlsx]Sheet1 (2)'!$A$8:$D$8</c:f>
              <c:strCache>
                <c:ptCount val="4"/>
                <c:pt idx="0">
                  <c:v>SQ00144</c:v>
                </c:pt>
                <c:pt idx="1">
                  <c:v> Leena Bruckshaw</c:v>
                </c:pt>
                <c:pt idx="2">
                  <c:v>Male</c:v>
                </c:pt>
                <c:pt idx="3">
                  <c:v>Engineering</c:v>
                </c:pt>
              </c:strCache>
            </c:strRef>
          </c:tx>
          <c:spPr>
            <a:solidFill>
              <a:schemeClr val="accent6"/>
            </a:solidFill>
            <a:ln>
              <a:noFill/>
            </a:ln>
            <a:effectLst/>
          </c:spPr>
          <c:invertIfNegative val="0"/>
          <c:cat>
            <c:strRef>
              <c:f>('Sheet1 (2)'!$E$2,'Sheet1 (2)'!$I$2)</c:f>
              <c:strCache>
                <c:ptCount val="2"/>
                <c:pt idx="0">
                  <c:v>Salary</c:v>
                </c:pt>
                <c:pt idx="1">
                  <c:v>Employee type</c:v>
                </c:pt>
              </c:strCache>
            </c:strRef>
          </c:cat>
          <c:val>
            <c:numRef>
              <c:f>('Sheet1 (2)'!$E$8,'Sheet1 (2)'!$I$8)</c:f>
              <c:numCache>
                <c:formatCode>General</c:formatCode>
                <c:ptCount val="2"/>
                <c:pt idx="0">
                  <c:v>118976.16</c:v>
                </c:pt>
                <c:pt idx="1">
                  <c:v>0</c:v>
                </c:pt>
              </c:numCache>
            </c:numRef>
          </c:val>
          <c:extLst xmlns:c15="http://schemas.microsoft.com/office/drawing/2012/chart">
            <c:ext xmlns:c16="http://schemas.microsoft.com/office/drawing/2014/chart" uri="{C3380CC4-5D6E-409C-BE32-E72D297353CC}">
              <c16:uniqueId val="{000000AC-F55C-48AE-8214-FE0260F30DEE}"/>
            </c:ext>
          </c:extLst>
        </c:ser>
        <c:ser>
          <c:idx val="6"/>
          <c:order val="6"/>
          <c:tx>
            <c:strRef>
              <c:f>'[Employee dataset.xls.xlsx]Sheet1 (2)'!$A$9:$D$9</c:f>
              <c:strCache>
                <c:ptCount val="4"/>
                <c:pt idx="0">
                  <c:v>PR04601</c:v>
                </c:pt>
                <c:pt idx="1">
                  <c:v> Louise Lamming</c:v>
                </c:pt>
                <c:pt idx="3">
                  <c:v>Support</c:v>
                </c:pt>
              </c:strCache>
            </c:strRef>
          </c:tx>
          <c:spPr>
            <a:solidFill>
              <a:schemeClr val="accent1">
                <a:lumMod val="60000"/>
              </a:schemeClr>
            </a:solidFill>
            <a:ln>
              <a:noFill/>
            </a:ln>
            <a:effectLst/>
          </c:spPr>
          <c:invertIfNegative val="0"/>
          <c:cat>
            <c:strRef>
              <c:f>('Sheet1 (2)'!$E$2,'Sheet1 (2)'!$I$2)</c:f>
              <c:strCache>
                <c:ptCount val="2"/>
                <c:pt idx="0">
                  <c:v>Salary</c:v>
                </c:pt>
                <c:pt idx="1">
                  <c:v>Employee type</c:v>
                </c:pt>
              </c:strCache>
            </c:strRef>
          </c:cat>
          <c:val>
            <c:numRef>
              <c:f>('Sheet1 (2)'!$E$9,'Sheet1 (2)'!$I$9)</c:f>
              <c:numCache>
                <c:formatCode>General</c:formatCode>
                <c:ptCount val="2"/>
                <c:pt idx="0">
                  <c:v>104802.63</c:v>
                </c:pt>
                <c:pt idx="1">
                  <c:v>0</c:v>
                </c:pt>
              </c:numCache>
            </c:numRef>
          </c:val>
          <c:extLst xmlns:c15="http://schemas.microsoft.com/office/drawing/2012/chart">
            <c:ext xmlns:c16="http://schemas.microsoft.com/office/drawing/2014/chart" uri="{C3380CC4-5D6E-409C-BE32-E72D297353CC}">
              <c16:uniqueId val="{000000AD-F55C-48AE-8214-FE0260F30DEE}"/>
            </c:ext>
          </c:extLst>
        </c:ser>
        <c:ser>
          <c:idx val="7"/>
          <c:order val="7"/>
          <c:tx>
            <c:strRef>
              <c:f>'[Employee dataset.xls.xlsx]Sheet1 (2)'!$A$10:$D$10</c:f>
              <c:strCache>
                <c:ptCount val="4"/>
                <c:pt idx="0">
                  <c:v>TN00214</c:v>
                </c:pt>
                <c:pt idx="1">
                  <c:v>Aileen McCritchie</c:v>
                </c:pt>
                <c:pt idx="2">
                  <c:v>Female</c:v>
                </c:pt>
                <c:pt idx="3">
                  <c:v>Training</c:v>
                </c:pt>
              </c:strCache>
            </c:strRef>
          </c:tx>
          <c:spPr>
            <a:solidFill>
              <a:schemeClr val="accent2">
                <a:lumMod val="60000"/>
              </a:schemeClr>
            </a:solidFill>
            <a:ln>
              <a:noFill/>
            </a:ln>
            <a:effectLst/>
          </c:spPr>
          <c:invertIfNegative val="0"/>
          <c:cat>
            <c:strRef>
              <c:f>('Sheet1 (2)'!$E$2,'Sheet1 (2)'!$I$2)</c:f>
              <c:strCache>
                <c:ptCount val="2"/>
                <c:pt idx="0">
                  <c:v>Salary</c:v>
                </c:pt>
                <c:pt idx="1">
                  <c:v>Employee type</c:v>
                </c:pt>
              </c:strCache>
            </c:strRef>
          </c:cat>
          <c:val>
            <c:numRef>
              <c:f>('Sheet1 (2)'!$E$10,'Sheet1 (2)'!$I$10)</c:f>
              <c:numCache>
                <c:formatCode>General</c:formatCode>
                <c:ptCount val="2"/>
                <c:pt idx="0">
                  <c:v>37902.35</c:v>
                </c:pt>
                <c:pt idx="1">
                  <c:v>0</c:v>
                </c:pt>
              </c:numCache>
            </c:numRef>
          </c:val>
          <c:extLst xmlns:c15="http://schemas.microsoft.com/office/drawing/2012/chart">
            <c:ext xmlns:c16="http://schemas.microsoft.com/office/drawing/2014/chart" uri="{C3380CC4-5D6E-409C-BE32-E72D297353CC}">
              <c16:uniqueId val="{000000AE-F55C-48AE-8214-FE0260F30DEE}"/>
            </c:ext>
          </c:extLst>
        </c:ser>
        <c:ser>
          <c:idx val="8"/>
          <c:order val="8"/>
          <c:tx>
            <c:strRef>
              <c:f>'[Employee dataset.xls.xlsx]Sheet1 (2)'!$A$11:$D$11</c:f>
              <c:strCache>
                <c:ptCount val="4"/>
                <c:pt idx="0">
                  <c:v>SQ00612</c:v>
                </c:pt>
                <c:pt idx="1">
                  <c:v> Wyn Treadger</c:v>
                </c:pt>
                <c:pt idx="2">
                  <c:v>Male</c:v>
                </c:pt>
                <c:pt idx="3">
                  <c:v>Research and Development</c:v>
                </c:pt>
              </c:strCache>
            </c:strRef>
          </c:tx>
          <c:spPr>
            <a:solidFill>
              <a:schemeClr val="accent3">
                <a:lumMod val="60000"/>
              </a:schemeClr>
            </a:solidFill>
            <a:ln>
              <a:noFill/>
            </a:ln>
            <a:effectLst/>
          </c:spPr>
          <c:invertIfNegative val="0"/>
          <c:cat>
            <c:strRef>
              <c:f>('Sheet1 (2)'!$E$2,'Sheet1 (2)'!$I$2)</c:f>
              <c:strCache>
                <c:ptCount val="2"/>
                <c:pt idx="0">
                  <c:v>Salary</c:v>
                </c:pt>
                <c:pt idx="1">
                  <c:v>Employee type</c:v>
                </c:pt>
              </c:strCache>
            </c:strRef>
          </c:cat>
          <c:val>
            <c:numRef>
              <c:f>('Sheet1 (2)'!$E$11,'Sheet1 (2)'!$I$11)</c:f>
              <c:numCache>
                <c:formatCode>General</c:formatCode>
                <c:ptCount val="2"/>
                <c:pt idx="0">
                  <c:v>74279.009999999995</c:v>
                </c:pt>
                <c:pt idx="1">
                  <c:v>0</c:v>
                </c:pt>
              </c:numCache>
            </c:numRef>
          </c:val>
          <c:extLst xmlns:c15="http://schemas.microsoft.com/office/drawing/2012/chart">
            <c:ext xmlns:c16="http://schemas.microsoft.com/office/drawing/2014/chart" uri="{C3380CC4-5D6E-409C-BE32-E72D297353CC}">
              <c16:uniqueId val="{000000AF-F55C-48AE-8214-FE0260F30DEE}"/>
            </c:ext>
          </c:extLst>
        </c:ser>
        <c:dLbls>
          <c:showLegendKey val="0"/>
          <c:showVal val="0"/>
          <c:showCatName val="0"/>
          <c:showSerName val="0"/>
          <c:showPercent val="0"/>
          <c:showBubbleSize val="0"/>
        </c:dLbls>
        <c:gapWidth val="219"/>
        <c:overlap val="-27"/>
        <c:axId val="714190608"/>
        <c:axId val="714201648"/>
        <c:extLst>
          <c:ext xmlns:c15="http://schemas.microsoft.com/office/drawing/2012/chart" uri="{02D57815-91ED-43cb-92C2-25804820EDAC}">
            <c15:filteredBarSeries>
              <c15:ser>
                <c:idx val="9"/>
                <c:order val="9"/>
                <c:tx>
                  <c:strRef>
                    <c:extLst>
                      <c:ext uri="{02D57815-91ED-43cb-92C2-25804820EDAC}">
                        <c15:formulaRef>
                          <c15:sqref>'[Employee dataset.xls.xlsx]Sheet1 (2)'!$A$12:$D$12</c15:sqref>
                        </c15:formulaRef>
                      </c:ext>
                    </c:extLst>
                    <c:strCache>
                      <c:ptCount val="4"/>
                      <c:pt idx="0">
                        <c:v>TN00890</c:v>
                      </c:pt>
                      <c:pt idx="1">
                        <c:v>Althea  Bronger</c:v>
                      </c:pt>
                      <c:pt idx="2">
                        <c:v>Female</c:v>
                      </c:pt>
                      <c:pt idx="3">
                        <c:v>Training</c:v>
                      </c:pt>
                    </c:strCache>
                  </c:strRef>
                </c:tx>
                <c:spPr>
                  <a:solidFill>
                    <a:schemeClr val="accent4">
                      <a:lumMod val="60000"/>
                    </a:schemeClr>
                  </a:solidFill>
                  <a:ln>
                    <a:noFill/>
                  </a:ln>
                  <a:effectLst/>
                </c:spPr>
                <c:invertIfNegative val="0"/>
                <c:cat>
                  <c:strRef>
                    <c:extLst>
                      <c:ext uri="{02D57815-91ED-43cb-92C2-25804820EDAC}">
                        <c15:formulaRef>
                          <c15:sqref>('Sheet1 (2)'!$E$2,'Sheet1 (2)'!$I$2)</c15:sqref>
                        </c15:formulaRef>
                      </c:ext>
                    </c:extLst>
                    <c:strCache>
                      <c:ptCount val="2"/>
                      <c:pt idx="0">
                        <c:v>Salary</c:v>
                      </c:pt>
                      <c:pt idx="1">
                        <c:v>Employee type</c:v>
                      </c:pt>
                    </c:strCache>
                  </c:strRef>
                </c:cat>
                <c:val>
                  <c:numRef>
                    <c:extLst>
                      <c:ext uri="{02D57815-91ED-43cb-92C2-25804820EDAC}">
                        <c15:formulaRef>
                          <c15:sqref>('Sheet1 (2)'!$E$12,'Sheet1 (2)'!$I$12)</c15:sqref>
                        </c15:formulaRef>
                      </c:ext>
                    </c:extLst>
                    <c:numCache>
                      <c:formatCode>General</c:formatCode>
                      <c:ptCount val="2"/>
                      <c:pt idx="0">
                        <c:v>71570.990000000005</c:v>
                      </c:pt>
                      <c:pt idx="1">
                        <c:v>0</c:v>
                      </c:pt>
                    </c:numCache>
                  </c:numRef>
                </c:val>
                <c:extLst>
                  <c:ext xmlns:c16="http://schemas.microsoft.com/office/drawing/2014/chart" uri="{C3380CC4-5D6E-409C-BE32-E72D297353CC}">
                    <c16:uniqueId val="{000000B0-F55C-48AE-8214-FE0260F30DEE}"/>
                  </c:ext>
                </c:extLst>
              </c15:ser>
            </c15:filteredBarSeries>
            <c15:filteredBarSeries>
              <c15:ser>
                <c:idx val="10"/>
                <c:order val="10"/>
                <c:tx>
                  <c:strRef>
                    <c:extLst>
                      <c:ext xmlns:c15="http://schemas.microsoft.com/office/drawing/2012/chart" uri="{02D57815-91ED-43cb-92C2-25804820EDAC}">
                        <c15:formulaRef>
                          <c15:sqref>'[Employee dataset.xls.xlsx]Sheet1 (2)'!$A$13:$D$13</c15:sqref>
                        </c15:formulaRef>
                      </c:ext>
                    </c:extLst>
                    <c:strCache>
                      <c:ptCount val="4"/>
                      <c:pt idx="0">
                        <c:v>PR02603</c:v>
                      </c:pt>
                      <c:pt idx="1">
                        <c:v>Alyosha Riquet</c:v>
                      </c:pt>
                      <c:pt idx="2">
                        <c:v>Female</c:v>
                      </c:pt>
                      <c:pt idx="3">
                        <c:v>Human Resources</c:v>
                      </c:pt>
                    </c:strCache>
                  </c:strRef>
                </c:tx>
                <c:spPr>
                  <a:solidFill>
                    <a:schemeClr val="accent5">
                      <a:lumMod val="60000"/>
                    </a:schemeClr>
                  </a:solidFill>
                  <a:ln>
                    <a:noFill/>
                  </a:ln>
                  <a:effectLst/>
                </c:spPr>
                <c:invertIfNegative val="0"/>
                <c:cat>
                  <c:strRef>
                    <c:extLs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c:ext xmlns:c15="http://schemas.microsoft.com/office/drawing/2012/chart" uri="{02D57815-91ED-43cb-92C2-25804820EDAC}">
                        <c15:formulaRef>
                          <c15:sqref>('Sheet1 (2)'!$E$13,'Sheet1 (2)'!$I$13)</c15:sqref>
                        </c15:formulaRef>
                      </c:ext>
                    </c:extLst>
                    <c:numCache>
                      <c:formatCode>General</c:formatCode>
                      <c:ptCount val="2"/>
                      <c:pt idx="0">
                        <c:v>61994.76</c:v>
                      </c:pt>
                      <c:pt idx="1">
                        <c:v>0</c:v>
                      </c:pt>
                    </c:numCache>
                  </c:numRef>
                </c:val>
                <c:extLst xmlns:c15="http://schemas.microsoft.com/office/drawing/2012/chart">
                  <c:ext xmlns:c16="http://schemas.microsoft.com/office/drawing/2014/chart" uri="{C3380CC4-5D6E-409C-BE32-E72D297353CC}">
                    <c16:uniqueId val="{000000B1-F55C-48AE-8214-FE0260F30DEE}"/>
                  </c:ext>
                </c:extLst>
              </c15:ser>
            </c15:filteredBarSeries>
            <c15:filteredBarSeries>
              <c15:ser>
                <c:idx val="11"/>
                <c:order val="11"/>
                <c:tx>
                  <c:strRef>
                    <c:extLst>
                      <c:ext xmlns:c15="http://schemas.microsoft.com/office/drawing/2012/chart" uri="{02D57815-91ED-43cb-92C2-25804820EDAC}">
                        <c15:formulaRef>
                          <c15:sqref>'[Employee dataset.xls.xlsx]Sheet1 (2)'!$A$14:$D$14</c15:sqref>
                        </c15:formulaRef>
                      </c:ext>
                    </c:extLst>
                    <c:strCache>
                      <c:ptCount val="4"/>
                      <c:pt idx="0">
                        <c:v>PR03158</c:v>
                      </c:pt>
                      <c:pt idx="1">
                        <c:v>Amery Ofer</c:v>
                      </c:pt>
                      <c:pt idx="2">
                        <c:v>Female</c:v>
                      </c:pt>
                      <c:pt idx="3">
                        <c:v>Services</c:v>
                      </c:pt>
                    </c:strCache>
                  </c:strRef>
                </c:tx>
                <c:spPr>
                  <a:solidFill>
                    <a:schemeClr val="accent6">
                      <a:lumMod val="60000"/>
                    </a:schemeClr>
                  </a:solidFill>
                  <a:ln>
                    <a:noFill/>
                  </a:ln>
                  <a:effectLst/>
                </c:spPr>
                <c:invertIfNegative val="0"/>
                <c:cat>
                  <c:strRef>
                    <c:extLs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c:ext xmlns:c15="http://schemas.microsoft.com/office/drawing/2012/chart" uri="{02D57815-91ED-43cb-92C2-25804820EDAC}">
                        <c15:formulaRef>
                          <c15:sqref>('Sheet1 (2)'!$E$14,'Sheet1 (2)'!$I$14)</c15:sqref>
                        </c15:formulaRef>
                      </c:ext>
                    </c:extLst>
                    <c:numCache>
                      <c:formatCode>General</c:formatCode>
                      <c:ptCount val="2"/>
                      <c:pt idx="0">
                        <c:v>89690.38</c:v>
                      </c:pt>
                      <c:pt idx="1">
                        <c:v>0</c:v>
                      </c:pt>
                    </c:numCache>
                  </c:numRef>
                </c:val>
                <c:extLst xmlns:c15="http://schemas.microsoft.com/office/drawing/2012/chart">
                  <c:ext xmlns:c16="http://schemas.microsoft.com/office/drawing/2014/chart" uri="{C3380CC4-5D6E-409C-BE32-E72D297353CC}">
                    <c16:uniqueId val="{000000B2-F55C-48AE-8214-FE0260F30DEE}"/>
                  </c:ext>
                </c:extLst>
              </c15:ser>
            </c15:filteredBarSeries>
            <c15:filteredBarSeries>
              <c15:ser>
                <c:idx val="12"/>
                <c:order val="12"/>
                <c:tx>
                  <c:strRef>
                    <c:extLst>
                      <c:ext xmlns:c15="http://schemas.microsoft.com/office/drawing/2012/chart" uri="{02D57815-91ED-43cb-92C2-25804820EDAC}">
                        <c15:formulaRef>
                          <c15:sqref>'[Employee dataset.xls.xlsx]Sheet1 (2)'!$A$15:$D$15</c15:sqref>
                        </c15:formulaRef>
                      </c:ext>
                    </c:extLst>
                    <c:strCache>
                      <c:ptCount val="4"/>
                      <c:pt idx="0">
                        <c:v>PR01662</c:v>
                      </c:pt>
                      <c:pt idx="1">
                        <c:v>Bari Toffano</c:v>
                      </c:pt>
                      <c:pt idx="2">
                        <c:v>Female</c:v>
                      </c:pt>
                      <c:pt idx="3">
                        <c:v>Research and Development</c:v>
                      </c:pt>
                    </c:strCache>
                  </c:strRef>
                </c:tx>
                <c:spPr>
                  <a:solidFill>
                    <a:schemeClr val="accent1">
                      <a:lumMod val="80000"/>
                      <a:lumOff val="20000"/>
                    </a:schemeClr>
                  </a:solidFill>
                  <a:ln>
                    <a:noFill/>
                  </a:ln>
                  <a:effectLst/>
                </c:spPr>
                <c:invertIfNegative val="0"/>
                <c:cat>
                  <c:strRef>
                    <c:extLs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c:ext xmlns:c15="http://schemas.microsoft.com/office/drawing/2012/chart" uri="{02D57815-91ED-43cb-92C2-25804820EDAC}">
                        <c15:formulaRef>
                          <c15:sqref>('Sheet1 (2)'!$E$15,'Sheet1 (2)'!$I$15)</c15:sqref>
                        </c15:formulaRef>
                      </c:ext>
                    </c:extLst>
                    <c:numCache>
                      <c:formatCode>General</c:formatCode>
                      <c:ptCount val="2"/>
                      <c:pt idx="0">
                        <c:v>50449.46</c:v>
                      </c:pt>
                      <c:pt idx="1">
                        <c:v>0</c:v>
                      </c:pt>
                    </c:numCache>
                  </c:numRef>
                </c:val>
                <c:extLst xmlns:c15="http://schemas.microsoft.com/office/drawing/2012/chart">
                  <c:ext xmlns:c16="http://schemas.microsoft.com/office/drawing/2014/chart" uri="{C3380CC4-5D6E-409C-BE32-E72D297353CC}">
                    <c16:uniqueId val="{000000B3-F55C-48AE-8214-FE0260F30DEE}"/>
                  </c:ext>
                </c:extLst>
              </c15:ser>
            </c15:filteredBarSeries>
            <c15:filteredBarSeries>
              <c15:ser>
                <c:idx val="13"/>
                <c:order val="13"/>
                <c:tx>
                  <c:strRef>
                    <c:extLst>
                      <c:ext xmlns:c15="http://schemas.microsoft.com/office/drawing/2012/chart" uri="{02D57815-91ED-43cb-92C2-25804820EDAC}">
                        <c15:formulaRef>
                          <c15:sqref>'[Employee dataset.xls.xlsx]Sheet1 (2)'!$A$16:$D$16</c15:sqref>
                        </c15:formulaRef>
                      </c:ext>
                    </c:extLst>
                    <c:strCache>
                      <c:ptCount val="4"/>
                      <c:pt idx="0">
                        <c:v>VT02417</c:v>
                      </c:pt>
                      <c:pt idx="1">
                        <c:v>Adrianne Gave</c:v>
                      </c:pt>
                      <c:pt idx="2">
                        <c:v>Male</c:v>
                      </c:pt>
                      <c:pt idx="3">
                        <c:v>Support</c:v>
                      </c:pt>
                    </c:strCache>
                  </c:strRef>
                </c:tx>
                <c:spPr>
                  <a:solidFill>
                    <a:schemeClr val="accent2">
                      <a:lumMod val="80000"/>
                      <a:lumOff val="20000"/>
                    </a:schemeClr>
                  </a:solidFill>
                  <a:ln>
                    <a:noFill/>
                  </a:ln>
                  <a:effectLst/>
                </c:spPr>
                <c:invertIfNegative val="0"/>
                <c:cat>
                  <c:strRef>
                    <c:extLs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c:ext xmlns:c15="http://schemas.microsoft.com/office/drawing/2012/chart" uri="{02D57815-91ED-43cb-92C2-25804820EDAC}">
                        <c15:formulaRef>
                          <c15:sqref>('Sheet1 (2)'!$E$16,'Sheet1 (2)'!$I$16)</c15:sqref>
                        </c15:formulaRef>
                      </c:ext>
                    </c:extLst>
                    <c:numCache>
                      <c:formatCode>General</c:formatCode>
                      <c:ptCount val="2"/>
                      <c:pt idx="0">
                        <c:v>61214.26</c:v>
                      </c:pt>
                      <c:pt idx="1">
                        <c:v>0</c:v>
                      </c:pt>
                    </c:numCache>
                  </c:numRef>
                </c:val>
                <c:extLst xmlns:c15="http://schemas.microsoft.com/office/drawing/2012/chart">
                  <c:ext xmlns:c16="http://schemas.microsoft.com/office/drawing/2014/chart" uri="{C3380CC4-5D6E-409C-BE32-E72D297353CC}">
                    <c16:uniqueId val="{000000B4-F55C-48AE-8214-FE0260F30DEE}"/>
                  </c:ext>
                </c:extLst>
              </c15:ser>
            </c15:filteredBarSeries>
            <c15:filteredBarSeries>
              <c15:ser>
                <c:idx val="14"/>
                <c:order val="14"/>
                <c:tx>
                  <c:strRef>
                    <c:extLst>
                      <c:ext xmlns:c15="http://schemas.microsoft.com/office/drawing/2012/chart" uri="{02D57815-91ED-43cb-92C2-25804820EDAC}">
                        <c15:formulaRef>
                          <c15:sqref>'[Employee dataset.xls.xlsx]Sheet1 (2)'!$A$17:$D$17</c15:sqref>
                        </c15:formulaRef>
                      </c:ext>
                    </c:extLst>
                    <c:strCache>
                      <c:ptCount val="4"/>
                      <c:pt idx="0">
                        <c:v>SQ00691</c:v>
                      </c:pt>
                      <c:pt idx="1">
                        <c:v>Aileen McCritchie</c:v>
                      </c:pt>
                      <c:pt idx="2">
                        <c:v>Male</c:v>
                      </c:pt>
                      <c:pt idx="3">
                        <c:v>Support</c:v>
                      </c:pt>
                    </c:strCache>
                  </c:strRef>
                </c:tx>
                <c:spPr>
                  <a:solidFill>
                    <a:schemeClr val="accent3">
                      <a:lumMod val="80000"/>
                      <a:lumOff val="20000"/>
                    </a:schemeClr>
                  </a:solidFill>
                  <a:ln>
                    <a:noFill/>
                  </a:ln>
                  <a:effectLst/>
                </c:spPr>
                <c:invertIfNegative val="0"/>
                <c:cat>
                  <c:strRef>
                    <c:extLs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c:ext xmlns:c15="http://schemas.microsoft.com/office/drawing/2012/chart" uri="{02D57815-91ED-43cb-92C2-25804820EDAC}">
                        <c15:formulaRef>
                          <c15:sqref>('Sheet1 (2)'!$E$17,'Sheet1 (2)'!$I$17)</c15:sqref>
                        </c15:formulaRef>
                      </c:ext>
                    </c:extLst>
                    <c:numCache>
                      <c:formatCode>General</c:formatCode>
                      <c:ptCount val="2"/>
                      <c:pt idx="0">
                        <c:v>54137.05</c:v>
                      </c:pt>
                      <c:pt idx="1">
                        <c:v>0</c:v>
                      </c:pt>
                    </c:numCache>
                  </c:numRef>
                </c:val>
                <c:extLst xmlns:c15="http://schemas.microsoft.com/office/drawing/2012/chart">
                  <c:ext xmlns:c16="http://schemas.microsoft.com/office/drawing/2014/chart" uri="{C3380CC4-5D6E-409C-BE32-E72D297353CC}">
                    <c16:uniqueId val="{000000B5-F55C-48AE-8214-FE0260F30DEE}"/>
                  </c:ext>
                </c:extLst>
              </c15:ser>
            </c15:filteredBarSeries>
            <c15:filteredBarSeries>
              <c15:ser>
                <c:idx val="15"/>
                <c:order val="15"/>
                <c:tx>
                  <c:strRef>
                    <c:extLst>
                      <c:ext xmlns:c15="http://schemas.microsoft.com/office/drawing/2012/chart" uri="{02D57815-91ED-43cb-92C2-25804820EDAC}">
                        <c15:formulaRef>
                          <c15:sqref>'[Employee dataset.xls.xlsx]Sheet1 (2)'!$A$18:$D$18</c15:sqref>
                        </c15:formulaRef>
                      </c:ext>
                    </c:extLst>
                    <c:strCache>
                      <c:ptCount val="4"/>
                      <c:pt idx="0">
                        <c:v>VT04681</c:v>
                      </c:pt>
                      <c:pt idx="1">
                        <c:v>Bendite  Bloan</c:v>
                      </c:pt>
                      <c:pt idx="2">
                        <c:v>Female</c:v>
                      </c:pt>
                      <c:pt idx="3">
                        <c:v>Product Management</c:v>
                      </c:pt>
                    </c:strCache>
                  </c:strRef>
                </c:tx>
                <c:spPr>
                  <a:solidFill>
                    <a:schemeClr val="accent4">
                      <a:lumMod val="80000"/>
                      <a:lumOff val="20000"/>
                    </a:schemeClr>
                  </a:solidFill>
                  <a:ln>
                    <a:noFill/>
                  </a:ln>
                  <a:effectLst/>
                </c:spPr>
                <c:invertIfNegative val="0"/>
                <c:cat>
                  <c:strRef>
                    <c:extLs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c:ext xmlns:c15="http://schemas.microsoft.com/office/drawing/2012/chart" uri="{02D57815-91ED-43cb-92C2-25804820EDAC}">
                        <c15:formulaRef>
                          <c15:sqref>('Sheet1 (2)'!$E$18,'Sheet1 (2)'!$I$18)</c15:sqref>
                        </c15:formulaRef>
                      </c:ext>
                    </c:extLst>
                    <c:numCache>
                      <c:formatCode>General</c:formatCode>
                      <c:ptCount val="2"/>
                      <c:pt idx="0">
                        <c:v>110906.35</c:v>
                      </c:pt>
                      <c:pt idx="1">
                        <c:v>0</c:v>
                      </c:pt>
                    </c:numCache>
                  </c:numRef>
                </c:val>
                <c:extLst xmlns:c15="http://schemas.microsoft.com/office/drawing/2012/chart">
                  <c:ext xmlns:c16="http://schemas.microsoft.com/office/drawing/2014/chart" uri="{C3380CC4-5D6E-409C-BE32-E72D297353CC}">
                    <c16:uniqueId val="{000000B6-F55C-48AE-8214-FE0260F30DEE}"/>
                  </c:ext>
                </c:extLst>
              </c15:ser>
            </c15:filteredBarSeries>
            <c15:filteredBarSeries>
              <c15:ser>
                <c:idx val="16"/>
                <c:order val="16"/>
                <c:tx>
                  <c:strRef>
                    <c:extLst>
                      <c:ext xmlns:c15="http://schemas.microsoft.com/office/drawing/2012/chart" uri="{02D57815-91ED-43cb-92C2-25804820EDAC}">
                        <c15:formulaRef>
                          <c15:sqref>'[Employee dataset.xls.xlsx]Sheet1 (2)'!$A$19:$D$19</c15:sqref>
                        </c15:formulaRef>
                      </c:ext>
                    </c:extLst>
                    <c:strCache>
                      <c:ptCount val="4"/>
                      <c:pt idx="0">
                        <c:v>VT02539</c:v>
                      </c:pt>
                      <c:pt idx="1">
                        <c:v>Aldrich  Glenny</c:v>
                      </c:pt>
                      <c:pt idx="2">
                        <c:v>Male</c:v>
                      </c:pt>
                      <c:pt idx="3">
                        <c:v>Engineering</c:v>
                      </c:pt>
                    </c:strCache>
                  </c:strRef>
                </c:tx>
                <c:spPr>
                  <a:solidFill>
                    <a:schemeClr val="accent5">
                      <a:lumMod val="80000"/>
                      <a:lumOff val="20000"/>
                    </a:schemeClr>
                  </a:solidFill>
                  <a:ln>
                    <a:noFill/>
                  </a:ln>
                  <a:effectLst/>
                </c:spPr>
                <c:invertIfNegative val="0"/>
                <c:cat>
                  <c:strRef>
                    <c:extLs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c:ext xmlns:c15="http://schemas.microsoft.com/office/drawing/2012/chart" uri="{02D57815-91ED-43cb-92C2-25804820EDAC}">
                        <c15:formulaRef>
                          <c15:sqref>('Sheet1 (2)'!$E$19,'Sheet1 (2)'!$I$19)</c15:sqref>
                        </c15:formulaRef>
                      </c:ext>
                    </c:extLst>
                    <c:numCache>
                      <c:formatCode>General</c:formatCode>
                      <c:ptCount val="2"/>
                      <c:pt idx="0">
                        <c:v>39969.72</c:v>
                      </c:pt>
                      <c:pt idx="1">
                        <c:v>0</c:v>
                      </c:pt>
                    </c:numCache>
                  </c:numRef>
                </c:val>
                <c:extLst xmlns:c15="http://schemas.microsoft.com/office/drawing/2012/chart">
                  <c:ext xmlns:c16="http://schemas.microsoft.com/office/drawing/2014/chart" uri="{C3380CC4-5D6E-409C-BE32-E72D297353CC}">
                    <c16:uniqueId val="{000000B7-F55C-48AE-8214-FE0260F30DEE}"/>
                  </c:ext>
                </c:extLst>
              </c15:ser>
            </c15:filteredBarSeries>
            <c15:filteredBarSeries>
              <c15:ser>
                <c:idx val="17"/>
                <c:order val="17"/>
                <c:tx>
                  <c:strRef>
                    <c:extLst>
                      <c:ext xmlns:c15="http://schemas.microsoft.com/office/drawing/2012/chart" uri="{02D57815-91ED-43cb-92C2-25804820EDAC}">
                        <c15:formulaRef>
                          <c15:sqref>'[Employee dataset.xls.xlsx]Sheet1 (2)'!$A$20:$D$20</c15:sqref>
                        </c15:formulaRef>
                      </c:ext>
                    </c:extLst>
                    <c:strCache>
                      <c:ptCount val="4"/>
                      <c:pt idx="0">
                        <c:v>SQ04598</c:v>
                      </c:pt>
                      <c:pt idx="1">
                        <c:v>Aldrich  Glenny</c:v>
                      </c:pt>
                      <c:pt idx="2">
                        <c:v>Male</c:v>
                      </c:pt>
                      <c:pt idx="3">
                        <c:v>Services</c:v>
                      </c:pt>
                    </c:strCache>
                  </c:strRef>
                </c:tx>
                <c:spPr>
                  <a:solidFill>
                    <a:schemeClr val="accent6">
                      <a:lumMod val="80000"/>
                      <a:lumOff val="20000"/>
                    </a:schemeClr>
                  </a:solidFill>
                  <a:ln>
                    <a:noFill/>
                  </a:ln>
                  <a:effectLst/>
                </c:spPr>
                <c:invertIfNegative val="0"/>
                <c:cat>
                  <c:strRef>
                    <c:extLs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c:ext xmlns:c15="http://schemas.microsoft.com/office/drawing/2012/chart" uri="{02D57815-91ED-43cb-92C2-25804820EDAC}">
                        <c15:formulaRef>
                          <c15:sqref>('Sheet1 (2)'!$E$20,'Sheet1 (2)'!$I$20)</c15:sqref>
                        </c15:formulaRef>
                      </c:ext>
                    </c:extLst>
                    <c:numCache>
                      <c:formatCode>General</c:formatCode>
                      <c:ptCount val="2"/>
                      <c:pt idx="0">
                        <c:v>69913.39</c:v>
                      </c:pt>
                      <c:pt idx="1">
                        <c:v>0</c:v>
                      </c:pt>
                    </c:numCache>
                  </c:numRef>
                </c:val>
                <c:extLst xmlns:c15="http://schemas.microsoft.com/office/drawing/2012/chart">
                  <c:ext xmlns:c16="http://schemas.microsoft.com/office/drawing/2014/chart" uri="{C3380CC4-5D6E-409C-BE32-E72D297353CC}">
                    <c16:uniqueId val="{000000B8-F55C-48AE-8214-FE0260F30DEE}"/>
                  </c:ext>
                </c:extLst>
              </c15:ser>
            </c15:filteredBarSeries>
            <c15:filteredBarSeries>
              <c15:ser>
                <c:idx val="18"/>
                <c:order val="18"/>
                <c:tx>
                  <c:strRef>
                    <c:extLst>
                      <c:ext xmlns:c15="http://schemas.microsoft.com/office/drawing/2012/chart" uri="{02D57815-91ED-43cb-92C2-25804820EDAC}">
                        <c15:formulaRef>
                          <c15:sqref>'[Employee dataset.xls.xlsx]Sheet1 (2)'!$A$21:$D$21</c15:sqref>
                        </c15:formulaRef>
                      </c:ext>
                    </c:extLst>
                    <c:strCache>
                      <c:ptCount val="4"/>
                      <c:pt idx="0">
                        <c:v>TN00464</c:v>
                      </c:pt>
                      <c:pt idx="1">
                        <c:v>Alexandros Rackley</c:v>
                      </c:pt>
                      <c:pt idx="2">
                        <c:v>Male</c:v>
                      </c:pt>
                      <c:pt idx="3">
                        <c:v>Research and Development</c:v>
                      </c:pt>
                    </c:strCache>
                  </c:strRef>
                </c:tx>
                <c:spPr>
                  <a:solidFill>
                    <a:schemeClr val="accent1">
                      <a:lumMod val="80000"/>
                    </a:schemeClr>
                  </a:solidFill>
                  <a:ln>
                    <a:noFill/>
                  </a:ln>
                  <a:effectLst/>
                </c:spPr>
                <c:invertIfNegative val="0"/>
                <c:cat>
                  <c:strRef>
                    <c:extLs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c:ext xmlns:c15="http://schemas.microsoft.com/office/drawing/2012/chart" uri="{02D57815-91ED-43cb-92C2-25804820EDAC}">
                        <c15:formulaRef>
                          <c15:sqref>('Sheet1 (2)'!$E$21,'Sheet1 (2)'!$I$21)</c15:sqref>
                        </c15:formulaRef>
                      </c:ext>
                    </c:extLst>
                    <c:numCache>
                      <c:formatCode>General</c:formatCode>
                      <c:ptCount val="2"/>
                      <c:pt idx="0">
                        <c:v>52748.63</c:v>
                      </c:pt>
                      <c:pt idx="1">
                        <c:v>0</c:v>
                      </c:pt>
                    </c:numCache>
                  </c:numRef>
                </c:val>
                <c:extLst xmlns:c15="http://schemas.microsoft.com/office/drawing/2012/chart">
                  <c:ext xmlns:c16="http://schemas.microsoft.com/office/drawing/2014/chart" uri="{C3380CC4-5D6E-409C-BE32-E72D297353CC}">
                    <c16:uniqueId val="{000000B9-F55C-48AE-8214-FE0260F30DEE}"/>
                  </c:ext>
                </c:extLst>
              </c15:ser>
            </c15:filteredBarSeries>
            <c15:filteredBarSeries>
              <c15:ser>
                <c:idx val="19"/>
                <c:order val="19"/>
                <c:tx>
                  <c:strRef>
                    <c:extLst>
                      <c:ext xmlns:c15="http://schemas.microsoft.com/office/drawing/2012/chart" uri="{02D57815-91ED-43cb-92C2-25804820EDAC}">
                        <c15:formulaRef>
                          <c15:sqref>'[Employee dataset.xls.xlsx]Sheet1 (2)'!$A$22:$D$22</c15:sqref>
                        </c15:formulaRef>
                      </c:ext>
                    </c:extLst>
                    <c:strCache>
                      <c:ptCount val="4"/>
                      <c:pt idx="0">
                        <c:v>PR00893</c:v>
                      </c:pt>
                      <c:pt idx="1">
                        <c:v>Alexis Gotfrey</c:v>
                      </c:pt>
                      <c:pt idx="2">
                        <c:v>Male</c:v>
                      </c:pt>
                      <c:pt idx="3">
                        <c:v>Human Resources</c:v>
                      </c:pt>
                    </c:strCache>
                  </c:strRef>
                </c:tx>
                <c:spPr>
                  <a:solidFill>
                    <a:schemeClr val="accent2">
                      <a:lumMod val="80000"/>
                    </a:schemeClr>
                  </a:solidFill>
                  <a:ln>
                    <a:noFill/>
                  </a:ln>
                  <a:effectLst/>
                </c:spPr>
                <c:invertIfNegative val="0"/>
                <c:cat>
                  <c:strRef>
                    <c:extLs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c:ext xmlns:c15="http://schemas.microsoft.com/office/drawing/2012/chart" uri="{02D57815-91ED-43cb-92C2-25804820EDAC}">
                        <c15:formulaRef>
                          <c15:sqref>('Sheet1 (2)'!$E$22,'Sheet1 (2)'!$I$22)</c15:sqref>
                        </c15:formulaRef>
                      </c:ext>
                    </c:extLst>
                    <c:numCache>
                      <c:formatCode>General</c:formatCode>
                      <c:ptCount val="2"/>
                      <c:pt idx="0">
                        <c:v>50310.09</c:v>
                      </c:pt>
                      <c:pt idx="1">
                        <c:v>0</c:v>
                      </c:pt>
                    </c:numCache>
                  </c:numRef>
                </c:val>
                <c:extLst xmlns:c15="http://schemas.microsoft.com/office/drawing/2012/chart">
                  <c:ext xmlns:c16="http://schemas.microsoft.com/office/drawing/2014/chart" uri="{C3380CC4-5D6E-409C-BE32-E72D297353CC}">
                    <c16:uniqueId val="{000000BA-F55C-48AE-8214-FE0260F30DEE}"/>
                  </c:ext>
                </c:extLst>
              </c15:ser>
            </c15:filteredBarSeries>
            <c15:filteredBarSeries>
              <c15:ser>
                <c:idx val="20"/>
                <c:order val="20"/>
                <c:tx>
                  <c:strRef>
                    <c:extLst>
                      <c:ext xmlns:c15="http://schemas.microsoft.com/office/drawing/2012/chart" uri="{02D57815-91ED-43cb-92C2-25804820EDAC}">
                        <c15:formulaRef>
                          <c15:sqref>'[Employee dataset.xls.xlsx]Sheet1 (2)'!$A$23:$D$23</c15:sqref>
                        </c15:formulaRef>
                      </c:ext>
                    </c:extLst>
                    <c:strCache>
                      <c:ptCount val="4"/>
                      <c:pt idx="0">
                        <c:v>PR00882</c:v>
                      </c:pt>
                      <c:pt idx="1">
                        <c:v>Alic Bagg</c:v>
                      </c:pt>
                      <c:pt idx="2">
                        <c:v>Male</c:v>
                      </c:pt>
                      <c:pt idx="3">
                        <c:v>Accounting</c:v>
                      </c:pt>
                    </c:strCache>
                  </c:strRef>
                </c:tx>
                <c:spPr>
                  <a:solidFill>
                    <a:schemeClr val="accent3">
                      <a:lumMod val="80000"/>
                    </a:schemeClr>
                  </a:solidFill>
                  <a:ln>
                    <a:noFill/>
                  </a:ln>
                  <a:effectLst/>
                </c:spPr>
                <c:invertIfNegative val="0"/>
                <c:cat>
                  <c:strRef>
                    <c:extLs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c:ext xmlns:c15="http://schemas.microsoft.com/office/drawing/2012/chart" uri="{02D57815-91ED-43cb-92C2-25804820EDAC}">
                        <c15:formulaRef>
                          <c15:sqref>('Sheet1 (2)'!$E$23,'Sheet1 (2)'!$I$23)</c15:sqref>
                        </c15:formulaRef>
                      </c:ext>
                    </c:extLst>
                    <c:numCache>
                      <c:formatCode>General</c:formatCode>
                      <c:ptCount val="2"/>
                      <c:pt idx="0">
                        <c:v>52963.65</c:v>
                      </c:pt>
                      <c:pt idx="1">
                        <c:v>0</c:v>
                      </c:pt>
                    </c:numCache>
                  </c:numRef>
                </c:val>
                <c:extLst xmlns:c15="http://schemas.microsoft.com/office/drawing/2012/chart">
                  <c:ext xmlns:c16="http://schemas.microsoft.com/office/drawing/2014/chart" uri="{C3380CC4-5D6E-409C-BE32-E72D297353CC}">
                    <c16:uniqueId val="{000000BB-F55C-48AE-8214-FE0260F30DEE}"/>
                  </c:ext>
                </c:extLst>
              </c15:ser>
            </c15:filteredBarSeries>
            <c15:filteredBarSeries>
              <c15:ser>
                <c:idx val="21"/>
                <c:order val="21"/>
                <c:tx>
                  <c:strRef>
                    <c:extLst>
                      <c:ext xmlns:c15="http://schemas.microsoft.com/office/drawing/2012/chart" uri="{02D57815-91ED-43cb-92C2-25804820EDAC}">
                        <c15:formulaRef>
                          <c15:sqref>'[Employee dataset.xls.xlsx]Sheet1 (2)'!$A$24:$D$24</c15:sqref>
                        </c15:formulaRef>
                      </c:ext>
                    </c:extLst>
                    <c:strCache>
                      <c:ptCount val="4"/>
                      <c:pt idx="0">
                        <c:v>PR03445</c:v>
                      </c:pt>
                      <c:pt idx="1">
                        <c:v>Alicea Pudsall</c:v>
                      </c:pt>
                      <c:pt idx="2">
                        <c:v>Male</c:v>
                      </c:pt>
                      <c:pt idx="3">
                        <c:v>Sales</c:v>
                      </c:pt>
                    </c:strCache>
                  </c:strRef>
                </c:tx>
                <c:spPr>
                  <a:solidFill>
                    <a:schemeClr val="accent4">
                      <a:lumMod val="80000"/>
                    </a:schemeClr>
                  </a:solidFill>
                  <a:ln>
                    <a:noFill/>
                  </a:ln>
                  <a:effectLst/>
                </c:spPr>
                <c:invertIfNegative val="0"/>
                <c:cat>
                  <c:strRef>
                    <c:extLs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c:ext xmlns:c15="http://schemas.microsoft.com/office/drawing/2012/chart" uri="{02D57815-91ED-43cb-92C2-25804820EDAC}">
                        <c15:formulaRef>
                          <c15:sqref>('Sheet1 (2)'!$E$24,'Sheet1 (2)'!$I$24)</c15:sqref>
                        </c15:formulaRef>
                      </c:ext>
                    </c:extLst>
                    <c:numCache>
                      <c:formatCode>General</c:formatCode>
                      <c:ptCount val="2"/>
                      <c:pt idx="0">
                        <c:v>62195.47</c:v>
                      </c:pt>
                      <c:pt idx="1">
                        <c:v>0</c:v>
                      </c:pt>
                    </c:numCache>
                  </c:numRef>
                </c:val>
                <c:extLst xmlns:c15="http://schemas.microsoft.com/office/drawing/2012/chart">
                  <c:ext xmlns:c16="http://schemas.microsoft.com/office/drawing/2014/chart" uri="{C3380CC4-5D6E-409C-BE32-E72D297353CC}">
                    <c16:uniqueId val="{000000BC-F55C-48AE-8214-FE0260F30DEE}"/>
                  </c:ext>
                </c:extLst>
              </c15:ser>
            </c15:filteredBarSeries>
            <c15:filteredBarSeries>
              <c15:ser>
                <c:idx val="22"/>
                <c:order val="22"/>
                <c:tx>
                  <c:strRef>
                    <c:extLst>
                      <c:ext xmlns:c15="http://schemas.microsoft.com/office/drawing/2012/chart" uri="{02D57815-91ED-43cb-92C2-25804820EDAC}">
                        <c15:formulaRef>
                          <c15:sqref>'[Employee dataset.xls.xlsx]Sheet1 (2)'!$A$25:$D$25</c15:sqref>
                        </c15:formulaRef>
                      </c:ext>
                    </c:extLst>
                    <c:strCache>
                      <c:ptCount val="4"/>
                      <c:pt idx="0">
                        <c:v>TN03416</c:v>
                      </c:pt>
                      <c:pt idx="1">
                        <c:v>Aloise MacCathay </c:v>
                      </c:pt>
                      <c:pt idx="2">
                        <c:v>Male</c:v>
                      </c:pt>
                      <c:pt idx="3">
                        <c:v>Engineering</c:v>
                      </c:pt>
                    </c:strCache>
                  </c:strRef>
                </c:tx>
                <c:spPr>
                  <a:solidFill>
                    <a:schemeClr val="accent5">
                      <a:lumMod val="80000"/>
                    </a:schemeClr>
                  </a:solidFill>
                  <a:ln>
                    <a:noFill/>
                  </a:ln>
                  <a:effectLst/>
                </c:spPr>
                <c:invertIfNegative val="0"/>
                <c:cat>
                  <c:strRef>
                    <c:extLs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c:ext xmlns:c15="http://schemas.microsoft.com/office/drawing/2012/chart" uri="{02D57815-91ED-43cb-92C2-25804820EDAC}">
                        <c15:formulaRef>
                          <c15:sqref>('Sheet1 (2)'!$E$25,'Sheet1 (2)'!$I$25)</c15:sqref>
                        </c15:formulaRef>
                      </c:ext>
                    </c:extLst>
                    <c:numCache>
                      <c:formatCode>General</c:formatCode>
                      <c:ptCount val="2"/>
                      <c:pt idx="0">
                        <c:v>43329.22</c:v>
                      </c:pt>
                      <c:pt idx="1">
                        <c:v>0</c:v>
                      </c:pt>
                    </c:numCache>
                  </c:numRef>
                </c:val>
                <c:extLst xmlns:c15="http://schemas.microsoft.com/office/drawing/2012/chart">
                  <c:ext xmlns:c16="http://schemas.microsoft.com/office/drawing/2014/chart" uri="{C3380CC4-5D6E-409C-BE32-E72D297353CC}">
                    <c16:uniqueId val="{000000BD-F55C-48AE-8214-FE0260F30DEE}"/>
                  </c:ext>
                </c:extLst>
              </c15:ser>
            </c15:filteredBarSeries>
            <c15:filteredBarSeries>
              <c15:ser>
                <c:idx val="23"/>
                <c:order val="23"/>
                <c:tx>
                  <c:strRef>
                    <c:extLst>
                      <c:ext xmlns:c15="http://schemas.microsoft.com/office/drawing/2012/chart" uri="{02D57815-91ED-43cb-92C2-25804820EDAC}">
                        <c15:formulaRef>
                          <c15:sqref>'[Employee dataset.xls.xlsx]Sheet1 (2)'!$A$26:$D$26</c15:sqref>
                        </c15:formulaRef>
                      </c:ext>
                    </c:extLst>
                    <c:strCache>
                      <c:ptCount val="4"/>
                      <c:pt idx="0">
                        <c:v>TN04246</c:v>
                      </c:pt>
                      <c:pt idx="1">
                        <c:v>Beverie Moffet</c:v>
                      </c:pt>
                      <c:pt idx="2">
                        <c:v>Female</c:v>
                      </c:pt>
                      <c:pt idx="3">
                        <c:v>Support</c:v>
                      </c:pt>
                    </c:strCache>
                  </c:strRef>
                </c:tx>
                <c:spPr>
                  <a:solidFill>
                    <a:schemeClr val="accent6">
                      <a:lumMod val="80000"/>
                    </a:schemeClr>
                  </a:solidFill>
                  <a:ln>
                    <a:noFill/>
                  </a:ln>
                  <a:effectLst/>
                </c:spPr>
                <c:invertIfNegative val="0"/>
                <c:cat>
                  <c:strRef>
                    <c:extLs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c:ext xmlns:c15="http://schemas.microsoft.com/office/drawing/2012/chart" uri="{02D57815-91ED-43cb-92C2-25804820EDAC}">
                        <c15:formulaRef>
                          <c15:sqref>('Sheet1 (2)'!$E$26,'Sheet1 (2)'!$I$26)</c15:sqref>
                        </c15:formulaRef>
                      </c:ext>
                    </c:extLst>
                    <c:numCache>
                      <c:formatCode>General</c:formatCode>
                      <c:ptCount val="2"/>
                      <c:pt idx="0">
                        <c:v>100371.31</c:v>
                      </c:pt>
                      <c:pt idx="1">
                        <c:v>0</c:v>
                      </c:pt>
                    </c:numCache>
                  </c:numRef>
                </c:val>
                <c:extLst xmlns:c15="http://schemas.microsoft.com/office/drawing/2012/chart">
                  <c:ext xmlns:c16="http://schemas.microsoft.com/office/drawing/2014/chart" uri="{C3380CC4-5D6E-409C-BE32-E72D297353CC}">
                    <c16:uniqueId val="{000000BE-F55C-48AE-8214-FE0260F30DEE}"/>
                  </c:ext>
                </c:extLst>
              </c15:ser>
            </c15:filteredBarSeries>
            <c15:filteredBarSeries>
              <c15:ser>
                <c:idx val="24"/>
                <c:order val="24"/>
                <c:tx>
                  <c:strRef>
                    <c:extLst>
                      <c:ext xmlns:c15="http://schemas.microsoft.com/office/drawing/2012/chart" uri="{02D57815-91ED-43cb-92C2-25804820EDAC}">
                        <c15:formulaRef>
                          <c15:sqref>'[Employee dataset.xls.xlsx]Sheet1 (2)'!$A$27:$D$27</c15:sqref>
                        </c15:formulaRef>
                      </c:ext>
                    </c:extLst>
                    <c:strCache>
                      <c:ptCount val="4"/>
                      <c:pt idx="0">
                        <c:v>VT04137</c:v>
                      </c:pt>
                      <c:pt idx="1">
                        <c:v>Aluin Churly</c:v>
                      </c:pt>
                      <c:pt idx="3">
                        <c:v>Training</c:v>
                      </c:pt>
                    </c:strCache>
                  </c:strRef>
                </c:tx>
                <c:spPr>
                  <a:solidFill>
                    <a:schemeClr val="accent1">
                      <a:lumMod val="60000"/>
                      <a:lumOff val="40000"/>
                    </a:schemeClr>
                  </a:solidFill>
                  <a:ln>
                    <a:noFill/>
                  </a:ln>
                  <a:effectLst/>
                </c:spPr>
                <c:invertIfNegative val="0"/>
                <c:cat>
                  <c:strRef>
                    <c:extLs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c:ext xmlns:c15="http://schemas.microsoft.com/office/drawing/2012/chart" uri="{02D57815-91ED-43cb-92C2-25804820EDAC}">
                        <c15:formulaRef>
                          <c15:sqref>('Sheet1 (2)'!$E$27,'Sheet1 (2)'!$I$27)</c15:sqref>
                        </c15:formulaRef>
                      </c:ext>
                    </c:extLst>
                    <c:numCache>
                      <c:formatCode>General</c:formatCode>
                      <c:ptCount val="2"/>
                      <c:pt idx="0">
                        <c:v>78840.23</c:v>
                      </c:pt>
                      <c:pt idx="1">
                        <c:v>0</c:v>
                      </c:pt>
                    </c:numCache>
                  </c:numRef>
                </c:val>
                <c:extLst xmlns:c15="http://schemas.microsoft.com/office/drawing/2012/chart">
                  <c:ext xmlns:c16="http://schemas.microsoft.com/office/drawing/2014/chart" uri="{C3380CC4-5D6E-409C-BE32-E72D297353CC}">
                    <c16:uniqueId val="{000000BF-F55C-48AE-8214-FE0260F30DEE}"/>
                  </c:ext>
                </c:extLst>
              </c15:ser>
            </c15:filteredBarSeries>
            <c15:filteredBarSeries>
              <c15:ser>
                <c:idx val="25"/>
                <c:order val="25"/>
                <c:tx>
                  <c:strRef>
                    <c:extLst>
                      <c:ext xmlns:c15="http://schemas.microsoft.com/office/drawing/2012/chart" uri="{02D57815-91ED-43cb-92C2-25804820EDAC}">
                        <c15:formulaRef>
                          <c15:sqref>'[Employee dataset.xls.xlsx]Sheet1 (2)'!$A$28:$D$28</c15:sqref>
                        </c15:formulaRef>
                      </c:ext>
                    </c:extLst>
                    <c:strCache>
                      <c:ptCount val="4"/>
                      <c:pt idx="0">
                        <c:v>TN02570</c:v>
                      </c:pt>
                      <c:pt idx="1">
                        <c:v>Billi Fellgate</c:v>
                      </c:pt>
                      <c:pt idx="2">
                        <c:v>Female</c:v>
                      </c:pt>
                      <c:pt idx="3">
                        <c:v>Accounting</c:v>
                      </c:pt>
                    </c:strCache>
                  </c:strRef>
                </c:tx>
                <c:spPr>
                  <a:solidFill>
                    <a:schemeClr val="accent2">
                      <a:lumMod val="60000"/>
                      <a:lumOff val="40000"/>
                    </a:schemeClr>
                  </a:solidFill>
                  <a:ln>
                    <a:noFill/>
                  </a:ln>
                  <a:effectLst/>
                </c:spPr>
                <c:invertIfNegative val="0"/>
                <c:cat>
                  <c:strRef>
                    <c:extLs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c:ext xmlns:c15="http://schemas.microsoft.com/office/drawing/2012/chart" uri="{02D57815-91ED-43cb-92C2-25804820EDAC}">
                        <c15:formulaRef>
                          <c15:sqref>('Sheet1 (2)'!$E$28,'Sheet1 (2)'!$I$28)</c15:sqref>
                        </c15:formulaRef>
                      </c:ext>
                    </c:extLst>
                    <c:numCache>
                      <c:formatCode>General</c:formatCode>
                      <c:ptCount val="2"/>
                      <c:pt idx="0">
                        <c:v>69163.39</c:v>
                      </c:pt>
                      <c:pt idx="1">
                        <c:v>0</c:v>
                      </c:pt>
                    </c:numCache>
                  </c:numRef>
                </c:val>
                <c:extLst xmlns:c15="http://schemas.microsoft.com/office/drawing/2012/chart">
                  <c:ext xmlns:c16="http://schemas.microsoft.com/office/drawing/2014/chart" uri="{C3380CC4-5D6E-409C-BE32-E72D297353CC}">
                    <c16:uniqueId val="{000000C0-F55C-48AE-8214-FE0260F30DEE}"/>
                  </c:ext>
                </c:extLst>
              </c15:ser>
            </c15:filteredBarSeries>
            <c15:filteredBarSeries>
              <c15:ser>
                <c:idx val="26"/>
                <c:order val="26"/>
                <c:tx>
                  <c:strRef>
                    <c:extLst>
                      <c:ext xmlns:c15="http://schemas.microsoft.com/office/drawing/2012/chart" uri="{02D57815-91ED-43cb-92C2-25804820EDAC}">
                        <c15:formulaRef>
                          <c15:sqref>'[Employee dataset.xls.xlsx]Sheet1 (2)'!$A$29:$D$29</c15:sqref>
                        </c15:formulaRef>
                      </c:ext>
                    </c:extLst>
                    <c:strCache>
                      <c:ptCount val="4"/>
                      <c:pt idx="0">
                        <c:v>VT01740</c:v>
                      </c:pt>
                      <c:pt idx="1">
                        <c:v>Calvin O'Carroll</c:v>
                      </c:pt>
                      <c:pt idx="2">
                        <c:v>Female</c:v>
                      </c:pt>
                      <c:pt idx="3">
                        <c:v>Services</c:v>
                      </c:pt>
                    </c:strCache>
                  </c:strRef>
                </c:tx>
                <c:spPr>
                  <a:solidFill>
                    <a:schemeClr val="accent3">
                      <a:lumMod val="60000"/>
                      <a:lumOff val="40000"/>
                    </a:schemeClr>
                  </a:solidFill>
                  <a:ln>
                    <a:noFill/>
                  </a:ln>
                  <a:effectLst/>
                </c:spPr>
                <c:invertIfNegative val="0"/>
                <c:cat>
                  <c:strRef>
                    <c:extLs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c:ext xmlns:c15="http://schemas.microsoft.com/office/drawing/2012/chart" uri="{02D57815-91ED-43cb-92C2-25804820EDAC}">
                        <c15:formulaRef>
                          <c15:sqref>('Sheet1 (2)'!$E$29,'Sheet1 (2)'!$I$29)</c15:sqref>
                        </c15:formulaRef>
                      </c:ext>
                    </c:extLst>
                    <c:numCache>
                      <c:formatCode>General</c:formatCode>
                      <c:ptCount val="2"/>
                      <c:pt idx="0">
                        <c:v>31172.77</c:v>
                      </c:pt>
                      <c:pt idx="1">
                        <c:v>0</c:v>
                      </c:pt>
                    </c:numCache>
                  </c:numRef>
                </c:val>
                <c:extLst xmlns:c15="http://schemas.microsoft.com/office/drawing/2012/chart">
                  <c:ext xmlns:c16="http://schemas.microsoft.com/office/drawing/2014/chart" uri="{C3380CC4-5D6E-409C-BE32-E72D297353CC}">
                    <c16:uniqueId val="{000000C1-F55C-48AE-8214-FE0260F30DEE}"/>
                  </c:ext>
                </c:extLst>
              </c15:ser>
            </c15:filteredBarSeries>
            <c15:filteredBarSeries>
              <c15:ser>
                <c:idx val="27"/>
                <c:order val="27"/>
                <c:tx>
                  <c:strRef>
                    <c:extLst>
                      <c:ext xmlns:c15="http://schemas.microsoft.com/office/drawing/2012/chart" uri="{02D57815-91ED-43cb-92C2-25804820EDAC}">
                        <c15:formulaRef>
                          <c15:sqref>'[Employee dataset.xls.xlsx]Sheet1 (2)'!$A$30:$D$30</c15:sqref>
                        </c15:formulaRef>
                      </c:ext>
                    </c:extLst>
                    <c:strCache>
                      <c:ptCount val="4"/>
                      <c:pt idx="0">
                        <c:v>PR02288</c:v>
                      </c:pt>
                      <c:pt idx="1">
                        <c:v>Anjanette Ferre</c:v>
                      </c:pt>
                      <c:pt idx="2">
                        <c:v>Male</c:v>
                      </c:pt>
                      <c:pt idx="3">
                        <c:v>Product Management</c:v>
                      </c:pt>
                    </c:strCache>
                  </c:strRef>
                </c:tx>
                <c:spPr>
                  <a:solidFill>
                    <a:schemeClr val="accent4">
                      <a:lumMod val="60000"/>
                      <a:lumOff val="40000"/>
                    </a:schemeClr>
                  </a:solidFill>
                  <a:ln>
                    <a:noFill/>
                  </a:ln>
                  <a:effectLst/>
                </c:spPr>
                <c:invertIfNegative val="0"/>
                <c:cat>
                  <c:strRef>
                    <c:extLs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c:ext xmlns:c15="http://schemas.microsoft.com/office/drawing/2012/chart" uri="{02D57815-91ED-43cb-92C2-25804820EDAC}">
                        <c15:formulaRef>
                          <c15:sqref>('Sheet1 (2)'!$E$30,'Sheet1 (2)'!$I$30)</c15:sqref>
                        </c15:formulaRef>
                      </c:ext>
                    </c:extLst>
                    <c:numCache>
                      <c:formatCode>General</c:formatCode>
                      <c:ptCount val="2"/>
                      <c:pt idx="0">
                        <c:v>104335.03999999999</c:v>
                      </c:pt>
                      <c:pt idx="1">
                        <c:v>0</c:v>
                      </c:pt>
                    </c:numCache>
                  </c:numRef>
                </c:val>
                <c:extLst xmlns:c15="http://schemas.microsoft.com/office/drawing/2012/chart">
                  <c:ext xmlns:c16="http://schemas.microsoft.com/office/drawing/2014/chart" uri="{C3380CC4-5D6E-409C-BE32-E72D297353CC}">
                    <c16:uniqueId val="{000000C2-F55C-48AE-8214-FE0260F30DEE}"/>
                  </c:ext>
                </c:extLst>
              </c15:ser>
            </c15:filteredBarSeries>
            <c15:filteredBarSeries>
              <c15:ser>
                <c:idx val="28"/>
                <c:order val="28"/>
                <c:tx>
                  <c:strRef>
                    <c:extLst>
                      <c:ext xmlns:c15="http://schemas.microsoft.com/office/drawing/2012/chart" uri="{02D57815-91ED-43cb-92C2-25804820EDAC}">
                        <c15:formulaRef>
                          <c15:sqref>'[Employee dataset.xls.xlsx]Sheet1 (2)'!$A$31:$D$31</c15:sqref>
                        </c15:formulaRef>
                      </c:ext>
                    </c:extLst>
                    <c:strCache>
                      <c:ptCount val="4"/>
                      <c:pt idx="0">
                        <c:v>VT03849</c:v>
                      </c:pt>
                      <c:pt idx="1">
                        <c:v>Ansley Gounel</c:v>
                      </c:pt>
                      <c:pt idx="2">
                        <c:v>Male</c:v>
                      </c:pt>
                      <c:pt idx="3">
                        <c:v>Accounting</c:v>
                      </c:pt>
                    </c:strCache>
                  </c:strRef>
                </c:tx>
                <c:spPr>
                  <a:solidFill>
                    <a:schemeClr val="accent5">
                      <a:lumMod val="60000"/>
                      <a:lumOff val="40000"/>
                    </a:schemeClr>
                  </a:solidFill>
                  <a:ln>
                    <a:noFill/>
                  </a:ln>
                  <a:effectLst/>
                </c:spPr>
                <c:invertIfNegative val="0"/>
                <c:cat>
                  <c:strRef>
                    <c:extLs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c:ext xmlns:c15="http://schemas.microsoft.com/office/drawing/2012/chart" uri="{02D57815-91ED-43cb-92C2-25804820EDAC}">
                        <c15:formulaRef>
                          <c15:sqref>('Sheet1 (2)'!$E$31,'Sheet1 (2)'!$I$31)</c15:sqref>
                        </c15:formulaRef>
                      </c:ext>
                    </c:extLst>
                    <c:numCache>
                      <c:formatCode>General</c:formatCode>
                      <c:ptCount val="2"/>
                      <c:pt idx="0">
                        <c:v>52246.29</c:v>
                      </c:pt>
                      <c:pt idx="1">
                        <c:v>0</c:v>
                      </c:pt>
                    </c:numCache>
                  </c:numRef>
                </c:val>
                <c:extLst xmlns:c15="http://schemas.microsoft.com/office/drawing/2012/chart">
                  <c:ext xmlns:c16="http://schemas.microsoft.com/office/drawing/2014/chart" uri="{C3380CC4-5D6E-409C-BE32-E72D297353CC}">
                    <c16:uniqueId val="{000000C3-F55C-48AE-8214-FE0260F30DEE}"/>
                  </c:ext>
                </c:extLst>
              </c15:ser>
            </c15:filteredBarSeries>
            <c15:filteredBarSeries>
              <c15:ser>
                <c:idx val="29"/>
                <c:order val="29"/>
                <c:tx>
                  <c:strRef>
                    <c:extLst>
                      <c:ext xmlns:c15="http://schemas.microsoft.com/office/drawing/2012/chart" uri="{02D57815-91ED-43cb-92C2-25804820EDAC}">
                        <c15:formulaRef>
                          <c15:sqref>'[Employee dataset.xls.xlsx]Sheet1 (2)'!$A$32:$D$32</c15:sqref>
                        </c15:formulaRef>
                      </c:ext>
                    </c:extLst>
                    <c:strCache>
                      <c:ptCount val="4"/>
                      <c:pt idx="0">
                        <c:v>SQ01395</c:v>
                      </c:pt>
                      <c:pt idx="1">
                        <c:v>Ansley Gounel</c:v>
                      </c:pt>
                      <c:pt idx="2">
                        <c:v>Male</c:v>
                      </c:pt>
                      <c:pt idx="3">
                        <c:v>Legal</c:v>
                      </c:pt>
                    </c:strCache>
                  </c:strRef>
                </c:tx>
                <c:spPr>
                  <a:solidFill>
                    <a:schemeClr val="accent6">
                      <a:lumMod val="60000"/>
                      <a:lumOff val="40000"/>
                    </a:schemeClr>
                  </a:solidFill>
                  <a:ln>
                    <a:noFill/>
                  </a:ln>
                  <a:effectLst/>
                </c:spPr>
                <c:invertIfNegative val="0"/>
                <c:cat>
                  <c:strRef>
                    <c:extLs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c:ext xmlns:c15="http://schemas.microsoft.com/office/drawing/2012/chart" uri="{02D57815-91ED-43cb-92C2-25804820EDAC}">
                        <c15:formulaRef>
                          <c15:sqref>('Sheet1 (2)'!$E$32,'Sheet1 (2)'!$I$32)</c15:sqref>
                        </c15:formulaRef>
                      </c:ext>
                    </c:extLst>
                    <c:numCache>
                      <c:formatCode>General</c:formatCode>
                      <c:ptCount val="2"/>
                      <c:pt idx="0">
                        <c:v>90697.67</c:v>
                      </c:pt>
                      <c:pt idx="1">
                        <c:v>0</c:v>
                      </c:pt>
                    </c:numCache>
                  </c:numRef>
                </c:val>
                <c:extLst>
                  <c:ext xmlns:c16="http://schemas.microsoft.com/office/drawing/2014/chart" uri="{C3380CC4-5D6E-409C-BE32-E72D297353CC}">
                    <c16:uniqueId val="{00000000-F55C-48AE-8214-FE0260F30DEE}"/>
                  </c:ext>
                </c:extLst>
              </c15:ser>
            </c15:filteredBarSeries>
            <c15:filteredBarSeries>
              <c15:ser>
                <c:idx val="30"/>
                <c:order val="30"/>
                <c:tx>
                  <c:strRef>
                    <c:extLst>
                      <c:ext xmlns:c15="http://schemas.microsoft.com/office/drawing/2012/chart" uri="{02D57815-91ED-43cb-92C2-25804820EDAC}">
                        <c15:formulaRef>
                          <c15:sqref>'[Employee dataset.xls.xlsx]Sheet1 (2)'!$A$33:$D$33</c15:sqref>
                        </c15:formulaRef>
                      </c:ext>
                    </c:extLst>
                    <c:strCache>
                      <c:ptCount val="4"/>
                      <c:pt idx="0">
                        <c:v>SQ02559</c:v>
                      </c:pt>
                      <c:pt idx="1">
                        <c:v>Antonetta  Coggeshall</c:v>
                      </c:pt>
                      <c:pt idx="2">
                        <c:v>Male</c:v>
                      </c:pt>
                      <c:pt idx="3">
                        <c:v>Business Development</c:v>
                      </c:pt>
                    </c:strCache>
                  </c:strRef>
                </c:tx>
                <c:spPr>
                  <a:solidFill>
                    <a:schemeClr val="accent1">
                      <a:lumMod val="50000"/>
                    </a:schemeClr>
                  </a:solidFill>
                  <a:ln>
                    <a:noFill/>
                  </a:ln>
                  <a:effectLst/>
                </c:spPr>
                <c:invertIfNegative val="0"/>
                <c:cat>
                  <c:strRef>
                    <c:extLs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c:ext xmlns:c15="http://schemas.microsoft.com/office/drawing/2012/chart" uri="{02D57815-91ED-43cb-92C2-25804820EDAC}">
                        <c15:formulaRef>
                          <c15:sqref>('Sheet1 (2)'!$E$33,'Sheet1 (2)'!$I$33)</c15:sqref>
                        </c15:formulaRef>
                      </c:ext>
                    </c:extLst>
                    <c:numCache>
                      <c:formatCode>General</c:formatCode>
                      <c:ptCount val="2"/>
                      <c:pt idx="0">
                        <c:v>90884.32</c:v>
                      </c:pt>
                      <c:pt idx="1">
                        <c:v>0</c:v>
                      </c:pt>
                    </c:numCache>
                  </c:numRef>
                </c:val>
                <c:extLst>
                  <c:ext xmlns:c16="http://schemas.microsoft.com/office/drawing/2014/chart" uri="{C3380CC4-5D6E-409C-BE32-E72D297353CC}">
                    <c16:uniqueId val="{00000001-F55C-48AE-8214-FE0260F30DEE}"/>
                  </c:ext>
                </c:extLst>
              </c15:ser>
            </c15:filteredBarSeries>
            <c15:filteredBarSeries>
              <c15:ser>
                <c:idx val="31"/>
                <c:order val="31"/>
                <c:tx>
                  <c:strRef>
                    <c:extLst>
                      <c:ext xmlns:c15="http://schemas.microsoft.com/office/drawing/2012/chart" uri="{02D57815-91ED-43cb-92C2-25804820EDAC}">
                        <c15:formulaRef>
                          <c15:sqref>'[Employee dataset.xls.xlsx]Sheet1 (2)'!$A$34:$D$34</c15:sqref>
                        </c15:formulaRef>
                      </c:ext>
                    </c:extLst>
                    <c:strCache>
                      <c:ptCount val="4"/>
                      <c:pt idx="0">
                        <c:v>VT04627</c:v>
                      </c:pt>
                      <c:pt idx="1">
                        <c:v>Ardella Dyment</c:v>
                      </c:pt>
                      <c:pt idx="2">
                        <c:v>Male</c:v>
                      </c:pt>
                      <c:pt idx="3">
                        <c:v>Human Resources</c:v>
                      </c:pt>
                    </c:strCache>
                  </c:strRef>
                </c:tx>
                <c:spPr>
                  <a:solidFill>
                    <a:schemeClr val="accent2">
                      <a:lumMod val="50000"/>
                    </a:schemeClr>
                  </a:solidFill>
                  <a:ln>
                    <a:noFill/>
                  </a:ln>
                  <a:effectLst/>
                </c:spPr>
                <c:invertIfNegative val="0"/>
                <c:cat>
                  <c:strRef>
                    <c:extLs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c:ext xmlns:c15="http://schemas.microsoft.com/office/drawing/2012/chart" uri="{02D57815-91ED-43cb-92C2-25804820EDAC}">
                        <c15:formulaRef>
                          <c15:sqref>('Sheet1 (2)'!$E$34,'Sheet1 (2)'!$I$34)</c15:sqref>
                        </c15:formulaRef>
                      </c:ext>
                    </c:extLst>
                    <c:numCache>
                      <c:formatCode>General</c:formatCode>
                      <c:ptCount val="2"/>
                      <c:pt idx="0">
                        <c:v>76320.44</c:v>
                      </c:pt>
                      <c:pt idx="1">
                        <c:v>0</c:v>
                      </c:pt>
                    </c:numCache>
                  </c:numRef>
                </c:val>
                <c:extLst>
                  <c:ext xmlns:c16="http://schemas.microsoft.com/office/drawing/2014/chart" uri="{C3380CC4-5D6E-409C-BE32-E72D297353CC}">
                    <c16:uniqueId val="{00000002-F55C-48AE-8214-FE0260F30DEE}"/>
                  </c:ext>
                </c:extLst>
              </c15:ser>
            </c15:filteredBarSeries>
            <c15:filteredBarSeries>
              <c15:ser>
                <c:idx val="32"/>
                <c:order val="32"/>
                <c:tx>
                  <c:strRef>
                    <c:extLst>
                      <c:ext xmlns:c15="http://schemas.microsoft.com/office/drawing/2012/chart" uri="{02D57815-91ED-43cb-92C2-25804820EDAC}">
                        <c15:formulaRef>
                          <c15:sqref>'[Employee dataset.xls.xlsx]Sheet1 (2)'!$A$35:$D$35</c15:sqref>
                        </c15:formulaRef>
                      </c:ext>
                    </c:extLst>
                    <c:strCache>
                      <c:ptCount val="4"/>
                      <c:pt idx="0">
                        <c:v>VT03537</c:v>
                      </c:pt>
                      <c:pt idx="1">
                        <c:v>Audry Yu</c:v>
                      </c:pt>
                      <c:pt idx="2">
                        <c:v>Male</c:v>
                      </c:pt>
                      <c:pt idx="3">
                        <c:v>Business Development</c:v>
                      </c:pt>
                    </c:strCache>
                  </c:strRef>
                </c:tx>
                <c:spPr>
                  <a:solidFill>
                    <a:schemeClr val="accent3">
                      <a:lumMod val="50000"/>
                    </a:schemeClr>
                  </a:solidFill>
                  <a:ln>
                    <a:noFill/>
                  </a:ln>
                  <a:effectLst/>
                </c:spPr>
                <c:invertIfNegative val="0"/>
                <c:cat>
                  <c:strRef>
                    <c:extLs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c:ext xmlns:c15="http://schemas.microsoft.com/office/drawing/2012/chart" uri="{02D57815-91ED-43cb-92C2-25804820EDAC}">
                        <c15:formulaRef>
                          <c15:sqref>('Sheet1 (2)'!$E$35,'Sheet1 (2)'!$I$35)</c15:sqref>
                        </c15:formulaRef>
                      </c:ext>
                    </c:extLst>
                    <c:numCache>
                      <c:formatCode>General</c:formatCode>
                      <c:ptCount val="2"/>
                      <c:pt idx="0">
                        <c:v>73360.38</c:v>
                      </c:pt>
                      <c:pt idx="1">
                        <c:v>0</c:v>
                      </c:pt>
                    </c:numCache>
                  </c:numRef>
                </c:val>
                <c:extLst>
                  <c:ext xmlns:c16="http://schemas.microsoft.com/office/drawing/2014/chart" uri="{C3380CC4-5D6E-409C-BE32-E72D297353CC}">
                    <c16:uniqueId val="{00000003-F55C-48AE-8214-FE0260F30DEE}"/>
                  </c:ext>
                </c:extLst>
              </c15:ser>
            </c15:filteredBarSeries>
            <c15:filteredBarSeries>
              <c15:ser>
                <c:idx val="33"/>
                <c:order val="33"/>
                <c:tx>
                  <c:strRef>
                    <c:extLst>
                      <c:ext xmlns:c15="http://schemas.microsoft.com/office/drawing/2012/chart" uri="{02D57815-91ED-43cb-92C2-25804820EDAC}">
                        <c15:formulaRef>
                          <c15:sqref>'[Employee dataset.xls.xlsx]Sheet1 (2)'!$A$36:$D$36</c15:sqref>
                        </c15:formulaRef>
                      </c:ext>
                    </c:extLst>
                    <c:strCache>
                      <c:ptCount val="4"/>
                      <c:pt idx="0">
                        <c:v>PR01951</c:v>
                      </c:pt>
                      <c:pt idx="1">
                        <c:v>Barbara-anne Kenchington</c:v>
                      </c:pt>
                      <c:pt idx="2">
                        <c:v>Male</c:v>
                      </c:pt>
                      <c:pt idx="3">
                        <c:v>NULL</c:v>
                      </c:pt>
                    </c:strCache>
                  </c:strRef>
                </c:tx>
                <c:spPr>
                  <a:solidFill>
                    <a:schemeClr val="accent4">
                      <a:lumMod val="50000"/>
                    </a:schemeClr>
                  </a:solidFill>
                  <a:ln>
                    <a:noFill/>
                  </a:ln>
                  <a:effectLst/>
                </c:spPr>
                <c:invertIfNegative val="0"/>
                <c:cat>
                  <c:strRef>
                    <c:extLs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c:ext xmlns:c15="http://schemas.microsoft.com/office/drawing/2012/chart" uri="{02D57815-91ED-43cb-92C2-25804820EDAC}">
                        <c15:formulaRef>
                          <c15:sqref>('Sheet1 (2)'!$E$36,'Sheet1 (2)'!$I$36)</c15:sqref>
                        </c15:formulaRef>
                      </c:ext>
                    </c:extLst>
                    <c:numCache>
                      <c:formatCode>General</c:formatCode>
                      <c:ptCount val="2"/>
                      <c:pt idx="1">
                        <c:v>0</c:v>
                      </c:pt>
                    </c:numCache>
                  </c:numRef>
                </c:val>
                <c:extLst>
                  <c:ext xmlns:c16="http://schemas.microsoft.com/office/drawing/2014/chart" uri="{C3380CC4-5D6E-409C-BE32-E72D297353CC}">
                    <c16:uniqueId val="{00000004-F55C-48AE-8214-FE0260F30DEE}"/>
                  </c:ext>
                </c:extLst>
              </c15:ser>
            </c15:filteredBarSeries>
            <c15:filteredBarSeries>
              <c15:ser>
                <c:idx val="34"/>
                <c:order val="34"/>
                <c:tx>
                  <c:strRef>
                    <c:extLst>
                      <c:ext xmlns:c15="http://schemas.microsoft.com/office/drawing/2012/chart" uri="{02D57815-91ED-43cb-92C2-25804820EDAC}">
                        <c15:formulaRef>
                          <c15:sqref>'[Employee dataset.xls.xlsx]Sheet1 (2)'!$A$37:$D$37</c15:sqref>
                        </c15:formulaRef>
                      </c:ext>
                    </c:extLst>
                    <c:strCache>
                      <c:ptCount val="4"/>
                      <c:pt idx="0">
                        <c:v>VT03988</c:v>
                      </c:pt>
                      <c:pt idx="1">
                        <c:v>Caresa Christer</c:v>
                      </c:pt>
                      <c:pt idx="2">
                        <c:v>Female</c:v>
                      </c:pt>
                      <c:pt idx="3">
                        <c:v>Support</c:v>
                      </c:pt>
                    </c:strCache>
                  </c:strRef>
                </c:tx>
                <c:spPr>
                  <a:solidFill>
                    <a:schemeClr val="accent5">
                      <a:lumMod val="50000"/>
                    </a:schemeClr>
                  </a:solidFill>
                  <a:ln>
                    <a:noFill/>
                  </a:ln>
                  <a:effectLst/>
                </c:spPr>
                <c:invertIfNegative val="0"/>
                <c:cat>
                  <c:strRef>
                    <c:extLs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c:ext xmlns:c15="http://schemas.microsoft.com/office/drawing/2012/chart" uri="{02D57815-91ED-43cb-92C2-25804820EDAC}">
                        <c15:formulaRef>
                          <c15:sqref>('Sheet1 (2)'!$E$37,'Sheet1 (2)'!$I$37)</c15:sqref>
                        </c15:formulaRef>
                      </c:ext>
                    </c:extLst>
                    <c:numCache>
                      <c:formatCode>General</c:formatCode>
                      <c:ptCount val="2"/>
                      <c:pt idx="0">
                        <c:v>58935.92</c:v>
                      </c:pt>
                      <c:pt idx="1">
                        <c:v>0</c:v>
                      </c:pt>
                    </c:numCache>
                  </c:numRef>
                </c:val>
                <c:extLst>
                  <c:ext xmlns:c16="http://schemas.microsoft.com/office/drawing/2014/chart" uri="{C3380CC4-5D6E-409C-BE32-E72D297353CC}">
                    <c16:uniqueId val="{00000005-F55C-48AE-8214-FE0260F30DEE}"/>
                  </c:ext>
                </c:extLst>
              </c15:ser>
            </c15:filteredBarSeries>
            <c15:filteredBarSeries>
              <c15:ser>
                <c:idx val="35"/>
                <c:order val="35"/>
                <c:tx>
                  <c:strRef>
                    <c:extLst>
                      <c:ext xmlns:c15="http://schemas.microsoft.com/office/drawing/2012/chart" uri="{02D57815-91ED-43cb-92C2-25804820EDAC}">
                        <c15:formulaRef>
                          <c15:sqref>'[Employee dataset.xls.xlsx]Sheet1 (2)'!$A$38:$D$38</c15:sqref>
                        </c15:formulaRef>
                      </c:ext>
                    </c:extLst>
                    <c:strCache>
                      <c:ptCount val="4"/>
                      <c:pt idx="0">
                        <c:v>VT02313</c:v>
                      </c:pt>
                      <c:pt idx="1">
                        <c:v>Bari Toffano</c:v>
                      </c:pt>
                      <c:pt idx="2">
                        <c:v>Male</c:v>
                      </c:pt>
                      <c:pt idx="3">
                        <c:v>Training</c:v>
                      </c:pt>
                    </c:strCache>
                  </c:strRef>
                </c:tx>
                <c:spPr>
                  <a:solidFill>
                    <a:schemeClr val="accent6">
                      <a:lumMod val="50000"/>
                    </a:schemeClr>
                  </a:solidFill>
                  <a:ln>
                    <a:noFill/>
                  </a:ln>
                  <a:effectLst/>
                </c:spPr>
                <c:invertIfNegative val="0"/>
                <c:cat>
                  <c:strRef>
                    <c:extLs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c:ext xmlns:c15="http://schemas.microsoft.com/office/drawing/2012/chart" uri="{02D57815-91ED-43cb-92C2-25804820EDAC}">
                        <c15:formulaRef>
                          <c15:sqref>('Sheet1 (2)'!$E$38,'Sheet1 (2)'!$I$38)</c15:sqref>
                        </c15:formulaRef>
                      </c:ext>
                    </c:extLst>
                    <c:numCache>
                      <c:formatCode>General</c:formatCode>
                      <c:ptCount val="2"/>
                      <c:pt idx="0">
                        <c:v>53949.26</c:v>
                      </c:pt>
                      <c:pt idx="1">
                        <c:v>0</c:v>
                      </c:pt>
                    </c:numCache>
                  </c:numRef>
                </c:val>
                <c:extLst>
                  <c:ext xmlns:c16="http://schemas.microsoft.com/office/drawing/2014/chart" uri="{C3380CC4-5D6E-409C-BE32-E72D297353CC}">
                    <c16:uniqueId val="{00000006-F55C-48AE-8214-FE0260F30DEE}"/>
                  </c:ext>
                </c:extLst>
              </c15:ser>
            </c15:filteredBarSeries>
            <c15:filteredBarSeries>
              <c15:ser>
                <c:idx val="36"/>
                <c:order val="36"/>
                <c:tx>
                  <c:strRef>
                    <c:extLst>
                      <c:ext xmlns:c15="http://schemas.microsoft.com/office/drawing/2012/chart" uri="{02D57815-91ED-43cb-92C2-25804820EDAC}">
                        <c15:formulaRef>
                          <c15:sqref>'[Employee dataset.xls.xlsx]Sheet1 (2)'!$A$39:$D$39</c15:sqref>
                        </c15:formulaRef>
                      </c:ext>
                    </c:extLst>
                    <c:strCache>
                      <c:ptCount val="4"/>
                      <c:pt idx="0">
                        <c:v>SQ01620</c:v>
                      </c:pt>
                      <c:pt idx="1">
                        <c:v>Barr Faughny</c:v>
                      </c:pt>
                      <c:pt idx="2">
                        <c:v>Male</c:v>
                      </c:pt>
                      <c:pt idx="3">
                        <c:v>Legal</c:v>
                      </c:pt>
                    </c:strCache>
                  </c:strRef>
                </c:tx>
                <c:spPr>
                  <a:solidFill>
                    <a:schemeClr val="accent1">
                      <a:lumMod val="70000"/>
                      <a:lumOff val="30000"/>
                    </a:schemeClr>
                  </a:solidFill>
                  <a:ln>
                    <a:noFill/>
                  </a:ln>
                  <a:effectLst/>
                </c:spPr>
                <c:invertIfNegative val="0"/>
                <c:cat>
                  <c:strRef>
                    <c:extLs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c:ext xmlns:c15="http://schemas.microsoft.com/office/drawing/2012/chart" uri="{02D57815-91ED-43cb-92C2-25804820EDAC}">
                        <c15:formulaRef>
                          <c15:sqref>('Sheet1 (2)'!$E$39,'Sheet1 (2)'!$I$39)</c15:sqref>
                        </c15:formulaRef>
                      </c:ext>
                    </c:extLst>
                    <c:numCache>
                      <c:formatCode>General</c:formatCode>
                      <c:ptCount val="2"/>
                      <c:pt idx="0">
                        <c:v>113616.23</c:v>
                      </c:pt>
                      <c:pt idx="1">
                        <c:v>0</c:v>
                      </c:pt>
                    </c:numCache>
                  </c:numRef>
                </c:val>
                <c:extLst>
                  <c:ext xmlns:c16="http://schemas.microsoft.com/office/drawing/2014/chart" uri="{C3380CC4-5D6E-409C-BE32-E72D297353CC}">
                    <c16:uniqueId val="{00000007-F55C-48AE-8214-FE0260F30DEE}"/>
                  </c:ext>
                </c:extLst>
              </c15:ser>
            </c15:filteredBarSeries>
            <c15:filteredBarSeries>
              <c15:ser>
                <c:idx val="37"/>
                <c:order val="37"/>
                <c:tx>
                  <c:strRef>
                    <c:extLst>
                      <c:ext xmlns:c15="http://schemas.microsoft.com/office/drawing/2012/chart" uri="{02D57815-91ED-43cb-92C2-25804820EDAC}">
                        <c15:formulaRef>
                          <c15:sqref>'[Employee dataset.xls.xlsx]Sheet1 (2)'!$A$40:$D$40</c15:sqref>
                        </c15:formulaRef>
                      </c:ext>
                    </c:extLst>
                    <c:strCache>
                      <c:ptCount val="4"/>
                      <c:pt idx="0">
                        <c:v>TN00227</c:v>
                      </c:pt>
                      <c:pt idx="1">
                        <c:v>Caresa Christer</c:v>
                      </c:pt>
                      <c:pt idx="2">
                        <c:v>Female</c:v>
                      </c:pt>
                      <c:pt idx="3">
                        <c:v>Support</c:v>
                      </c:pt>
                    </c:strCache>
                  </c:strRef>
                </c:tx>
                <c:spPr>
                  <a:solidFill>
                    <a:schemeClr val="accent2">
                      <a:lumMod val="70000"/>
                      <a:lumOff val="30000"/>
                    </a:schemeClr>
                  </a:solidFill>
                  <a:ln>
                    <a:noFill/>
                  </a:ln>
                  <a:effectLst/>
                </c:spPr>
                <c:invertIfNegative val="0"/>
                <c:cat>
                  <c:strRef>
                    <c:extLs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c:ext xmlns:c15="http://schemas.microsoft.com/office/drawing/2012/chart" uri="{02D57815-91ED-43cb-92C2-25804820EDAC}">
                        <c15:formulaRef>
                          <c15:sqref>('Sheet1 (2)'!$E$40,'Sheet1 (2)'!$I$40)</c15:sqref>
                        </c15:formulaRef>
                      </c:ext>
                    </c:extLst>
                    <c:numCache>
                      <c:formatCode>General</c:formatCode>
                      <c:ptCount val="2"/>
                      <c:pt idx="0">
                        <c:v>63555.73</c:v>
                      </c:pt>
                      <c:pt idx="1">
                        <c:v>0</c:v>
                      </c:pt>
                    </c:numCache>
                  </c:numRef>
                </c:val>
                <c:extLst>
                  <c:ext xmlns:c16="http://schemas.microsoft.com/office/drawing/2014/chart" uri="{C3380CC4-5D6E-409C-BE32-E72D297353CC}">
                    <c16:uniqueId val="{00000008-F55C-48AE-8214-FE0260F30DEE}"/>
                  </c:ext>
                </c:extLst>
              </c15:ser>
            </c15:filteredBarSeries>
            <c15:filteredBarSeries>
              <c15:ser>
                <c:idx val="38"/>
                <c:order val="38"/>
                <c:tx>
                  <c:strRef>
                    <c:extLst>
                      <c:ext xmlns:c15="http://schemas.microsoft.com/office/drawing/2012/chart" uri="{02D57815-91ED-43cb-92C2-25804820EDAC}">
                        <c15:formulaRef>
                          <c15:sqref>'[Employee dataset.xls.xlsx]Sheet1 (2)'!$A$41:$D$41</c15:sqref>
                        </c15:formulaRef>
                      </c:ext>
                    </c:extLst>
                    <c:strCache>
                      <c:ptCount val="4"/>
                      <c:pt idx="0">
                        <c:v>TN03169</c:v>
                      </c:pt>
                      <c:pt idx="1">
                        <c:v>Carolyn Attack </c:v>
                      </c:pt>
                      <c:pt idx="2">
                        <c:v>Female</c:v>
                      </c:pt>
                      <c:pt idx="3">
                        <c:v>Product Management</c:v>
                      </c:pt>
                    </c:strCache>
                  </c:strRef>
                </c:tx>
                <c:spPr>
                  <a:solidFill>
                    <a:schemeClr val="accent3">
                      <a:lumMod val="70000"/>
                      <a:lumOff val="30000"/>
                    </a:schemeClr>
                  </a:solidFill>
                  <a:ln>
                    <a:noFill/>
                  </a:ln>
                  <a:effectLst/>
                </c:spPr>
                <c:invertIfNegative val="0"/>
                <c:cat>
                  <c:strRef>
                    <c:extLs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c:ext xmlns:c15="http://schemas.microsoft.com/office/drawing/2012/chart" uri="{02D57815-91ED-43cb-92C2-25804820EDAC}">
                        <c15:formulaRef>
                          <c15:sqref>('Sheet1 (2)'!$E$41,'Sheet1 (2)'!$I$41)</c15:sqref>
                        </c15:formulaRef>
                      </c:ext>
                    </c:extLst>
                    <c:numCache>
                      <c:formatCode>General</c:formatCode>
                      <c:ptCount val="2"/>
                      <c:pt idx="0">
                        <c:v>67818.14</c:v>
                      </c:pt>
                      <c:pt idx="1">
                        <c:v>0</c:v>
                      </c:pt>
                    </c:numCache>
                  </c:numRef>
                </c:val>
                <c:extLst>
                  <c:ext xmlns:c16="http://schemas.microsoft.com/office/drawing/2014/chart" uri="{C3380CC4-5D6E-409C-BE32-E72D297353CC}">
                    <c16:uniqueId val="{00000009-F55C-48AE-8214-FE0260F30DEE}"/>
                  </c:ext>
                </c:extLst>
              </c15:ser>
            </c15:filteredBarSeries>
            <c15:filteredBarSeries>
              <c15:ser>
                <c:idx val="39"/>
                <c:order val="39"/>
                <c:tx>
                  <c:strRef>
                    <c:extLst>
                      <c:ext xmlns:c15="http://schemas.microsoft.com/office/drawing/2012/chart" uri="{02D57815-91ED-43cb-92C2-25804820EDAC}">
                        <c15:formulaRef>
                          <c15:sqref>'[Employee dataset.xls.xlsx]Sheet1 (2)'!$A$42:$D$42</c15:sqref>
                        </c15:formulaRef>
                      </c:ext>
                    </c:extLst>
                    <c:strCache>
                      <c:ptCount val="4"/>
                      <c:pt idx="0">
                        <c:v>SQ01402</c:v>
                      </c:pt>
                      <c:pt idx="1">
                        <c:v>Caron Kolakovic</c:v>
                      </c:pt>
                      <c:pt idx="2">
                        <c:v>Female</c:v>
                      </c:pt>
                      <c:pt idx="3">
                        <c:v>NULL</c:v>
                      </c:pt>
                    </c:strCache>
                  </c:strRef>
                </c:tx>
                <c:spPr>
                  <a:solidFill>
                    <a:schemeClr val="accent4">
                      <a:lumMod val="70000"/>
                      <a:lumOff val="30000"/>
                    </a:schemeClr>
                  </a:solidFill>
                  <a:ln>
                    <a:noFill/>
                  </a:ln>
                  <a:effectLst/>
                </c:spPr>
                <c:invertIfNegative val="0"/>
                <c:cat>
                  <c:strRef>
                    <c:extLs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c:ext xmlns:c15="http://schemas.microsoft.com/office/drawing/2012/chart" uri="{02D57815-91ED-43cb-92C2-25804820EDAC}">
                        <c15:formulaRef>
                          <c15:sqref>('Sheet1 (2)'!$E$42,'Sheet1 (2)'!$I$42)</c15:sqref>
                        </c15:formulaRef>
                      </c:ext>
                    </c:extLst>
                    <c:numCache>
                      <c:formatCode>General</c:formatCode>
                      <c:ptCount val="2"/>
                      <c:pt idx="0">
                        <c:v>44403.77</c:v>
                      </c:pt>
                      <c:pt idx="1">
                        <c:v>0</c:v>
                      </c:pt>
                    </c:numCache>
                  </c:numRef>
                </c:val>
                <c:extLst>
                  <c:ext xmlns:c16="http://schemas.microsoft.com/office/drawing/2014/chart" uri="{C3380CC4-5D6E-409C-BE32-E72D297353CC}">
                    <c16:uniqueId val="{0000000A-F55C-48AE-8214-FE0260F30DEE}"/>
                  </c:ext>
                </c:extLst>
              </c15:ser>
            </c15:filteredBarSeries>
            <c15:filteredBarSeries>
              <c15:ser>
                <c:idx val="40"/>
                <c:order val="40"/>
                <c:tx>
                  <c:strRef>
                    <c:extLst>
                      <c:ext xmlns:c15="http://schemas.microsoft.com/office/drawing/2012/chart" uri="{02D57815-91ED-43cb-92C2-25804820EDAC}">
                        <c15:formulaRef>
                          <c15:sqref>'[Employee dataset.xls.xlsx]Sheet1 (2)'!$A$43:$D$43</c15:sqref>
                        </c15:formulaRef>
                      </c:ext>
                    </c:extLst>
                    <c:strCache>
                      <c:ptCount val="4"/>
                      <c:pt idx="0">
                        <c:v>VT02801</c:v>
                      </c:pt>
                      <c:pt idx="1">
                        <c:v>Brendan  Edgeller</c:v>
                      </c:pt>
                      <c:pt idx="2">
                        <c:v>Male</c:v>
                      </c:pt>
                      <c:pt idx="3">
                        <c:v>Training</c:v>
                      </c:pt>
                    </c:strCache>
                  </c:strRef>
                </c:tx>
                <c:spPr>
                  <a:solidFill>
                    <a:schemeClr val="accent5">
                      <a:lumMod val="70000"/>
                      <a:lumOff val="30000"/>
                    </a:schemeClr>
                  </a:solidFill>
                  <a:ln>
                    <a:noFill/>
                  </a:ln>
                  <a:effectLst/>
                </c:spPr>
                <c:invertIfNegative val="0"/>
                <c:cat>
                  <c:strRef>
                    <c:extLs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c:ext xmlns:c15="http://schemas.microsoft.com/office/drawing/2012/chart" uri="{02D57815-91ED-43cb-92C2-25804820EDAC}">
                        <c15:formulaRef>
                          <c15:sqref>('Sheet1 (2)'!$E$43,'Sheet1 (2)'!$I$43)</c15:sqref>
                        </c15:formulaRef>
                      </c:ext>
                    </c:extLst>
                    <c:numCache>
                      <c:formatCode>General</c:formatCode>
                      <c:ptCount val="2"/>
                      <c:pt idx="0">
                        <c:v>114691.03</c:v>
                      </c:pt>
                      <c:pt idx="1">
                        <c:v>0</c:v>
                      </c:pt>
                    </c:numCache>
                  </c:numRef>
                </c:val>
                <c:extLst>
                  <c:ext xmlns:c16="http://schemas.microsoft.com/office/drawing/2014/chart" uri="{C3380CC4-5D6E-409C-BE32-E72D297353CC}">
                    <c16:uniqueId val="{0000000B-F55C-48AE-8214-FE0260F30DEE}"/>
                  </c:ext>
                </c:extLst>
              </c15:ser>
            </c15:filteredBarSeries>
            <c15:filteredBarSeries>
              <c15:ser>
                <c:idx val="41"/>
                <c:order val="41"/>
                <c:tx>
                  <c:strRef>
                    <c:extLst>
                      <c:ext xmlns:c15="http://schemas.microsoft.com/office/drawing/2012/chart" uri="{02D57815-91ED-43cb-92C2-25804820EDAC}">
                        <c15:formulaRef>
                          <c15:sqref>'[Employee dataset.xls.xlsx]Sheet1 (2)'!$A$44:$D$44</c15:sqref>
                        </c15:formulaRef>
                      </c:ext>
                    </c:extLst>
                    <c:strCache>
                      <c:ptCount val="4"/>
                      <c:pt idx="0">
                        <c:v>SQ01177</c:v>
                      </c:pt>
                      <c:pt idx="1">
                        <c:v>Brose MacCorkell</c:v>
                      </c:pt>
                      <c:pt idx="2">
                        <c:v>Male</c:v>
                      </c:pt>
                      <c:pt idx="3">
                        <c:v>Human Resources</c:v>
                      </c:pt>
                    </c:strCache>
                  </c:strRef>
                </c:tx>
                <c:spPr>
                  <a:solidFill>
                    <a:schemeClr val="accent6">
                      <a:lumMod val="70000"/>
                      <a:lumOff val="30000"/>
                    </a:schemeClr>
                  </a:solidFill>
                  <a:ln>
                    <a:noFill/>
                  </a:ln>
                  <a:effectLst/>
                </c:spPr>
                <c:invertIfNegative val="0"/>
                <c:cat>
                  <c:strRef>
                    <c:extLs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c:ext xmlns:c15="http://schemas.microsoft.com/office/drawing/2012/chart" uri="{02D57815-91ED-43cb-92C2-25804820EDAC}">
                        <c15:formulaRef>
                          <c15:sqref>('Sheet1 (2)'!$E$44,'Sheet1 (2)'!$I$44)</c15:sqref>
                        </c15:formulaRef>
                      </c:ext>
                    </c:extLst>
                    <c:numCache>
                      <c:formatCode>General</c:formatCode>
                      <c:ptCount val="2"/>
                      <c:pt idx="0">
                        <c:v>86556.96</c:v>
                      </c:pt>
                      <c:pt idx="1">
                        <c:v>0</c:v>
                      </c:pt>
                    </c:numCache>
                  </c:numRef>
                </c:val>
                <c:extLst>
                  <c:ext xmlns:c16="http://schemas.microsoft.com/office/drawing/2014/chart" uri="{C3380CC4-5D6E-409C-BE32-E72D297353CC}">
                    <c16:uniqueId val="{0000000C-F55C-48AE-8214-FE0260F30DEE}"/>
                  </c:ext>
                </c:extLst>
              </c15:ser>
            </c15:filteredBarSeries>
            <c15:filteredBarSeries>
              <c15:ser>
                <c:idx val="42"/>
                <c:order val="42"/>
                <c:tx>
                  <c:strRef>
                    <c:extLst>
                      <c:ext xmlns:c15="http://schemas.microsoft.com/office/drawing/2012/chart" uri="{02D57815-91ED-43cb-92C2-25804820EDAC}">
                        <c15:formulaRef>
                          <c15:sqref>'[Employee dataset.xls.xlsx]Sheet1 (2)'!$A$45:$D$45</c15:sqref>
                        </c15:formulaRef>
                      </c:ext>
                    </c:extLst>
                    <c:strCache>
                      <c:ptCount val="4"/>
                      <c:pt idx="0">
                        <c:v>PR02208</c:v>
                      </c:pt>
                      <c:pt idx="1">
                        <c:v>Cletus McGarahan </c:v>
                      </c:pt>
                      <c:pt idx="2">
                        <c:v>Female</c:v>
                      </c:pt>
                      <c:pt idx="3">
                        <c:v>Training</c:v>
                      </c:pt>
                    </c:strCache>
                  </c:strRef>
                </c:tx>
                <c:spPr>
                  <a:solidFill>
                    <a:schemeClr val="accent1">
                      <a:lumMod val="70000"/>
                    </a:schemeClr>
                  </a:solidFill>
                  <a:ln>
                    <a:noFill/>
                  </a:ln>
                  <a:effectLst/>
                </c:spPr>
                <c:invertIfNegative val="0"/>
                <c:cat>
                  <c:strRef>
                    <c:extLs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c:ext xmlns:c15="http://schemas.microsoft.com/office/drawing/2012/chart" uri="{02D57815-91ED-43cb-92C2-25804820EDAC}">
                        <c15:formulaRef>
                          <c15:sqref>('Sheet1 (2)'!$E$45,'Sheet1 (2)'!$I$45)</c15:sqref>
                        </c15:formulaRef>
                      </c:ext>
                    </c:extLst>
                    <c:numCache>
                      <c:formatCode>General</c:formatCode>
                      <c:ptCount val="2"/>
                      <c:pt idx="0">
                        <c:v>102934.09</c:v>
                      </c:pt>
                      <c:pt idx="1">
                        <c:v>0</c:v>
                      </c:pt>
                    </c:numCache>
                  </c:numRef>
                </c:val>
                <c:extLst>
                  <c:ext xmlns:c16="http://schemas.microsoft.com/office/drawing/2014/chart" uri="{C3380CC4-5D6E-409C-BE32-E72D297353CC}">
                    <c16:uniqueId val="{0000000D-F55C-48AE-8214-FE0260F30DEE}"/>
                  </c:ext>
                </c:extLst>
              </c15:ser>
            </c15:filteredBarSeries>
            <c15:filteredBarSeries>
              <c15:ser>
                <c:idx val="43"/>
                <c:order val="43"/>
                <c:tx>
                  <c:strRef>
                    <c:extLst>
                      <c:ext xmlns:c15="http://schemas.microsoft.com/office/drawing/2012/chart" uri="{02D57815-91ED-43cb-92C2-25804820EDAC}">
                        <c15:formulaRef>
                          <c15:sqref>'[Employee dataset.xls.xlsx]Sheet1 (2)'!$A$46:$D$46</c15:sqref>
                        </c15:formulaRef>
                      </c:ext>
                    </c:extLst>
                    <c:strCache>
                      <c:ptCount val="4"/>
                      <c:pt idx="0">
                        <c:v>TN01876</c:v>
                      </c:pt>
                      <c:pt idx="1">
                        <c:v>Camilla Castle</c:v>
                      </c:pt>
                      <c:pt idx="2">
                        <c:v>Male</c:v>
                      </c:pt>
                      <c:pt idx="3">
                        <c:v>Business Development</c:v>
                      </c:pt>
                    </c:strCache>
                  </c:strRef>
                </c:tx>
                <c:spPr>
                  <a:solidFill>
                    <a:schemeClr val="accent2">
                      <a:lumMod val="70000"/>
                    </a:schemeClr>
                  </a:solidFill>
                  <a:ln>
                    <a:noFill/>
                  </a:ln>
                  <a:effectLst/>
                </c:spPr>
                <c:invertIfNegative val="0"/>
                <c:cat>
                  <c:strRef>
                    <c:extLs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c:ext xmlns:c15="http://schemas.microsoft.com/office/drawing/2012/chart" uri="{02D57815-91ED-43cb-92C2-25804820EDAC}">
                        <c15:formulaRef>
                          <c15:sqref>('Sheet1 (2)'!$E$46,'Sheet1 (2)'!$I$46)</c15:sqref>
                        </c15:formulaRef>
                      </c:ext>
                    </c:extLst>
                    <c:numCache>
                      <c:formatCode>General</c:formatCode>
                      <c:ptCount val="2"/>
                      <c:pt idx="0">
                        <c:v>80169.42</c:v>
                      </c:pt>
                      <c:pt idx="1">
                        <c:v>0</c:v>
                      </c:pt>
                    </c:numCache>
                  </c:numRef>
                </c:val>
                <c:extLst>
                  <c:ext xmlns:c16="http://schemas.microsoft.com/office/drawing/2014/chart" uri="{C3380CC4-5D6E-409C-BE32-E72D297353CC}">
                    <c16:uniqueId val="{0000000E-F55C-48AE-8214-FE0260F30DEE}"/>
                  </c:ext>
                </c:extLst>
              </c15:ser>
            </c15:filteredBarSeries>
            <c15:filteredBarSeries>
              <c15:ser>
                <c:idx val="44"/>
                <c:order val="44"/>
                <c:tx>
                  <c:strRef>
                    <c:extLst>
                      <c:ext xmlns:c15="http://schemas.microsoft.com/office/drawing/2012/chart" uri="{02D57815-91ED-43cb-92C2-25804820EDAC}">
                        <c15:formulaRef>
                          <c15:sqref>'[Employee dataset.xls.xlsx]Sheet1 (2)'!$A$47:$D$47</c15:sqref>
                        </c15:formulaRef>
                      </c:ext>
                    </c:extLst>
                    <c:strCache>
                      <c:ptCount val="4"/>
                      <c:pt idx="0">
                        <c:v>VT02313</c:v>
                      </c:pt>
                      <c:pt idx="1">
                        <c:v>Cara Havers</c:v>
                      </c:pt>
                      <c:pt idx="2">
                        <c:v>Male</c:v>
                      </c:pt>
                      <c:pt idx="3">
                        <c:v>Training</c:v>
                      </c:pt>
                    </c:strCache>
                  </c:strRef>
                </c:tx>
                <c:spPr>
                  <a:solidFill>
                    <a:schemeClr val="accent3">
                      <a:lumMod val="70000"/>
                    </a:schemeClr>
                  </a:solidFill>
                  <a:ln>
                    <a:noFill/>
                  </a:ln>
                  <a:effectLst/>
                </c:spPr>
                <c:invertIfNegative val="0"/>
                <c:cat>
                  <c:strRef>
                    <c:extLs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c:ext xmlns:c15="http://schemas.microsoft.com/office/drawing/2012/chart" uri="{02D57815-91ED-43cb-92C2-25804820EDAC}">
                        <c15:formulaRef>
                          <c15:sqref>('Sheet1 (2)'!$E$47,'Sheet1 (2)'!$I$47)</c15:sqref>
                        </c15:formulaRef>
                      </c:ext>
                    </c:extLst>
                    <c:numCache>
                      <c:formatCode>General</c:formatCode>
                      <c:ptCount val="2"/>
                      <c:pt idx="0">
                        <c:v>53949.26</c:v>
                      </c:pt>
                      <c:pt idx="1">
                        <c:v>0</c:v>
                      </c:pt>
                    </c:numCache>
                  </c:numRef>
                </c:val>
                <c:extLst>
                  <c:ext xmlns:c16="http://schemas.microsoft.com/office/drawing/2014/chart" uri="{C3380CC4-5D6E-409C-BE32-E72D297353CC}">
                    <c16:uniqueId val="{0000000F-F55C-48AE-8214-FE0260F30DEE}"/>
                  </c:ext>
                </c:extLst>
              </c15:ser>
            </c15:filteredBarSeries>
            <c15:filteredBarSeries>
              <c15:ser>
                <c:idx val="45"/>
                <c:order val="45"/>
                <c:tx>
                  <c:strRef>
                    <c:extLst>
                      <c:ext xmlns:c15="http://schemas.microsoft.com/office/drawing/2012/chart" uri="{02D57815-91ED-43cb-92C2-25804820EDAC}">
                        <c15:formulaRef>
                          <c15:sqref>'[Employee dataset.xls.xlsx]Sheet1 (2)'!$A$48:$D$48</c15:sqref>
                        </c15:formulaRef>
                      </c:ext>
                    </c:extLst>
                    <c:strCache>
                      <c:ptCount val="4"/>
                      <c:pt idx="0">
                        <c:v>PR03844</c:v>
                      </c:pt>
                      <c:pt idx="1">
                        <c:v>Crawford Scad</c:v>
                      </c:pt>
                      <c:pt idx="2">
                        <c:v>Female</c:v>
                      </c:pt>
                      <c:pt idx="3">
                        <c:v>Human Resources</c:v>
                      </c:pt>
                    </c:strCache>
                  </c:strRef>
                </c:tx>
                <c:spPr>
                  <a:solidFill>
                    <a:schemeClr val="accent4">
                      <a:lumMod val="70000"/>
                    </a:schemeClr>
                  </a:solidFill>
                  <a:ln>
                    <a:noFill/>
                  </a:ln>
                  <a:effectLst/>
                </c:spPr>
                <c:invertIfNegative val="0"/>
                <c:cat>
                  <c:strRef>
                    <c:extLs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c:ext xmlns:c15="http://schemas.microsoft.com/office/drawing/2012/chart" uri="{02D57815-91ED-43cb-92C2-25804820EDAC}">
                        <c15:formulaRef>
                          <c15:sqref>('Sheet1 (2)'!$E$48,'Sheet1 (2)'!$I$48)</c15:sqref>
                        </c15:formulaRef>
                      </c:ext>
                    </c:extLst>
                    <c:numCache>
                      <c:formatCode>General</c:formatCode>
                      <c:ptCount val="2"/>
                      <c:pt idx="0">
                        <c:v>35943.620000000003</c:v>
                      </c:pt>
                      <c:pt idx="1">
                        <c:v>0</c:v>
                      </c:pt>
                    </c:numCache>
                  </c:numRef>
                </c:val>
                <c:extLst>
                  <c:ext xmlns:c16="http://schemas.microsoft.com/office/drawing/2014/chart" uri="{C3380CC4-5D6E-409C-BE32-E72D297353CC}">
                    <c16:uniqueId val="{00000010-F55C-48AE-8214-FE0260F30DEE}"/>
                  </c:ext>
                </c:extLst>
              </c15:ser>
            </c15:filteredBarSeries>
            <c15:filteredBarSeries>
              <c15:ser>
                <c:idx val="46"/>
                <c:order val="46"/>
                <c:tx>
                  <c:strRef>
                    <c:extLst>
                      <c:ext xmlns:c15="http://schemas.microsoft.com/office/drawing/2012/chart" uri="{02D57815-91ED-43cb-92C2-25804820EDAC}">
                        <c15:formulaRef>
                          <c15:sqref>'[Employee dataset.xls.xlsx]Sheet1 (2)'!$A$49:$D$49</c15:sqref>
                        </c15:formulaRef>
                      </c:ext>
                    </c:extLst>
                    <c:strCache>
                      <c:ptCount val="4"/>
                      <c:pt idx="0">
                        <c:v>VT04093</c:v>
                      </c:pt>
                      <c:pt idx="1">
                        <c:v>Daisie Dahlman</c:v>
                      </c:pt>
                      <c:pt idx="2">
                        <c:v>Female</c:v>
                      </c:pt>
                      <c:pt idx="3">
                        <c:v>Training</c:v>
                      </c:pt>
                    </c:strCache>
                  </c:strRef>
                </c:tx>
                <c:spPr>
                  <a:solidFill>
                    <a:schemeClr val="accent5">
                      <a:lumMod val="70000"/>
                    </a:schemeClr>
                  </a:solidFill>
                  <a:ln>
                    <a:noFill/>
                  </a:ln>
                  <a:effectLst/>
                </c:spPr>
                <c:invertIfNegative val="0"/>
                <c:cat>
                  <c:strRef>
                    <c:extLs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c:ext xmlns:c15="http://schemas.microsoft.com/office/drawing/2012/chart" uri="{02D57815-91ED-43cb-92C2-25804820EDAC}">
                        <c15:formulaRef>
                          <c15:sqref>('Sheet1 (2)'!$E$49,'Sheet1 (2)'!$I$49)</c15:sqref>
                        </c15:formulaRef>
                      </c:ext>
                    </c:extLst>
                    <c:numCache>
                      <c:formatCode>General</c:formatCode>
                      <c:ptCount val="2"/>
                      <c:pt idx="0">
                        <c:v>116767.63</c:v>
                      </c:pt>
                      <c:pt idx="1">
                        <c:v>0</c:v>
                      </c:pt>
                    </c:numCache>
                  </c:numRef>
                </c:val>
                <c:extLst>
                  <c:ext xmlns:c16="http://schemas.microsoft.com/office/drawing/2014/chart" uri="{C3380CC4-5D6E-409C-BE32-E72D297353CC}">
                    <c16:uniqueId val="{00000011-F55C-48AE-8214-FE0260F30DEE}"/>
                  </c:ext>
                </c:extLst>
              </c15:ser>
            </c15:filteredBarSeries>
            <c15:filteredBarSeries>
              <c15:ser>
                <c:idx val="47"/>
                <c:order val="47"/>
                <c:tx>
                  <c:strRef>
                    <c:extLst>
                      <c:ext xmlns:c15="http://schemas.microsoft.com/office/drawing/2012/chart" uri="{02D57815-91ED-43cb-92C2-25804820EDAC}">
                        <c15:formulaRef>
                          <c15:sqref>'[Employee dataset.xls.xlsx]Sheet1 (2)'!$A$50:$D$50</c15:sqref>
                        </c15:formulaRef>
                      </c:ext>
                    </c:extLst>
                    <c:strCache>
                      <c:ptCount val="4"/>
                      <c:pt idx="0">
                        <c:v>VT01092</c:v>
                      </c:pt>
                      <c:pt idx="1">
                        <c:v>Carlin Demke</c:v>
                      </c:pt>
                      <c:pt idx="2">
                        <c:v>Male</c:v>
                      </c:pt>
                      <c:pt idx="3">
                        <c:v>Accounting</c:v>
                      </c:pt>
                    </c:strCache>
                  </c:strRef>
                </c:tx>
                <c:spPr>
                  <a:solidFill>
                    <a:schemeClr val="accent6">
                      <a:lumMod val="70000"/>
                    </a:schemeClr>
                  </a:solidFill>
                  <a:ln>
                    <a:noFill/>
                  </a:ln>
                  <a:effectLst/>
                </c:spPr>
                <c:invertIfNegative val="0"/>
                <c:cat>
                  <c:strRef>
                    <c:extLs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c:ext xmlns:c15="http://schemas.microsoft.com/office/drawing/2012/chart" uri="{02D57815-91ED-43cb-92C2-25804820EDAC}">
                        <c15:formulaRef>
                          <c15:sqref>('Sheet1 (2)'!$E$50,'Sheet1 (2)'!$I$50)</c15:sqref>
                        </c15:formulaRef>
                      </c:ext>
                    </c:extLst>
                    <c:numCache>
                      <c:formatCode>General</c:formatCode>
                      <c:ptCount val="2"/>
                      <c:pt idx="0">
                        <c:v>57419.35</c:v>
                      </c:pt>
                      <c:pt idx="1">
                        <c:v>0</c:v>
                      </c:pt>
                    </c:numCache>
                  </c:numRef>
                </c:val>
                <c:extLst>
                  <c:ext xmlns:c16="http://schemas.microsoft.com/office/drawing/2014/chart" uri="{C3380CC4-5D6E-409C-BE32-E72D297353CC}">
                    <c16:uniqueId val="{00000012-F55C-48AE-8214-FE0260F30DEE}"/>
                  </c:ext>
                </c:extLst>
              </c15:ser>
            </c15:filteredBarSeries>
            <c15:filteredBarSeries>
              <c15:ser>
                <c:idx val="48"/>
                <c:order val="48"/>
                <c:tx>
                  <c:strRef>
                    <c:extLst>
                      <c:ext xmlns:c15="http://schemas.microsoft.com/office/drawing/2012/chart" uri="{02D57815-91ED-43cb-92C2-25804820EDAC}">
                        <c15:formulaRef>
                          <c15:sqref>'[Employee dataset.xls.xlsx]Sheet1 (2)'!$A$51:$D$51</c15:sqref>
                        </c15:formulaRef>
                      </c:ext>
                    </c:extLst>
                    <c:strCache>
                      <c:ptCount val="4"/>
                      <c:pt idx="0">
                        <c:v>TN03032</c:v>
                      </c:pt>
                      <c:pt idx="1">
                        <c:v>Danica Nayshe</c:v>
                      </c:pt>
                      <c:pt idx="2">
                        <c:v>Female</c:v>
                      </c:pt>
                      <c:pt idx="3">
                        <c:v>Research and Development</c:v>
                      </c:pt>
                    </c:strCache>
                  </c:strRef>
                </c:tx>
                <c:spPr>
                  <a:solidFill>
                    <a:schemeClr val="accent1">
                      <a:lumMod val="50000"/>
                      <a:lumOff val="50000"/>
                    </a:schemeClr>
                  </a:solidFill>
                  <a:ln>
                    <a:noFill/>
                  </a:ln>
                  <a:effectLst/>
                </c:spPr>
                <c:invertIfNegative val="0"/>
                <c:cat>
                  <c:strRef>
                    <c:extLs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c:ext xmlns:c15="http://schemas.microsoft.com/office/drawing/2012/chart" uri="{02D57815-91ED-43cb-92C2-25804820EDAC}">
                        <c15:formulaRef>
                          <c15:sqref>('Sheet1 (2)'!$E$51,'Sheet1 (2)'!$I$51)</c15:sqref>
                        </c15:formulaRef>
                      </c:ext>
                    </c:extLst>
                    <c:numCache>
                      <c:formatCode>General</c:formatCode>
                      <c:ptCount val="2"/>
                      <c:pt idx="0">
                        <c:v>39700.82</c:v>
                      </c:pt>
                      <c:pt idx="1">
                        <c:v>0</c:v>
                      </c:pt>
                    </c:numCache>
                  </c:numRef>
                </c:val>
                <c:extLst>
                  <c:ext xmlns:c16="http://schemas.microsoft.com/office/drawing/2014/chart" uri="{C3380CC4-5D6E-409C-BE32-E72D297353CC}">
                    <c16:uniqueId val="{00000013-F55C-48AE-8214-FE0260F30DEE}"/>
                  </c:ext>
                </c:extLst>
              </c15:ser>
            </c15:filteredBarSeries>
            <c15:filteredBarSeries>
              <c15:ser>
                <c:idx val="49"/>
                <c:order val="49"/>
                <c:tx>
                  <c:strRef>
                    <c:extLst>
                      <c:ext xmlns:c15="http://schemas.microsoft.com/office/drawing/2012/chart" uri="{02D57815-91ED-43cb-92C2-25804820EDAC}">
                        <c15:formulaRef>
                          <c15:sqref>'[Employee dataset.xls.xlsx]Sheet1 (2)'!$A$52:$D$52</c15:sqref>
                        </c15:formulaRef>
                      </c:ext>
                    </c:extLst>
                    <c:strCache>
                      <c:ptCount val="4"/>
                      <c:pt idx="0">
                        <c:v>SQ00914</c:v>
                      </c:pt>
                      <c:pt idx="1">
                        <c:v>Danica Nayshe</c:v>
                      </c:pt>
                      <c:pt idx="2">
                        <c:v>Female</c:v>
                      </c:pt>
                      <c:pt idx="3">
                        <c:v>Product Management</c:v>
                      </c:pt>
                    </c:strCache>
                  </c:strRef>
                </c:tx>
                <c:spPr>
                  <a:solidFill>
                    <a:schemeClr val="accent2">
                      <a:lumMod val="50000"/>
                      <a:lumOff val="50000"/>
                    </a:schemeClr>
                  </a:solidFill>
                  <a:ln>
                    <a:noFill/>
                  </a:ln>
                  <a:effectLst/>
                </c:spPr>
                <c:invertIfNegative val="0"/>
                <c:cat>
                  <c:strRef>
                    <c:extLs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c:ext xmlns:c15="http://schemas.microsoft.com/office/drawing/2012/chart" uri="{02D57815-91ED-43cb-92C2-25804820EDAC}">
                        <c15:formulaRef>
                          <c15:sqref>('Sheet1 (2)'!$E$52,'Sheet1 (2)'!$I$52)</c15:sqref>
                        </c15:formulaRef>
                      </c:ext>
                    </c:extLst>
                    <c:numCache>
                      <c:formatCode>General</c:formatCode>
                      <c:ptCount val="2"/>
                      <c:pt idx="0">
                        <c:v>38438.239999999998</c:v>
                      </c:pt>
                      <c:pt idx="1">
                        <c:v>0</c:v>
                      </c:pt>
                    </c:numCache>
                  </c:numRef>
                </c:val>
                <c:extLst>
                  <c:ext xmlns:c16="http://schemas.microsoft.com/office/drawing/2014/chart" uri="{C3380CC4-5D6E-409C-BE32-E72D297353CC}">
                    <c16:uniqueId val="{00000014-F55C-48AE-8214-FE0260F30DEE}"/>
                  </c:ext>
                </c:extLst>
              </c15:ser>
            </c15:filteredBarSeries>
            <c15:filteredBarSeries>
              <c15:ser>
                <c:idx val="50"/>
                <c:order val="50"/>
                <c:tx>
                  <c:strRef>
                    <c:extLst>
                      <c:ext xmlns:c15="http://schemas.microsoft.com/office/drawing/2012/chart" uri="{02D57815-91ED-43cb-92C2-25804820EDAC}">
                        <c15:formulaRef>
                          <c15:sqref>'[Employee dataset.xls.xlsx]Sheet1 (2)'!$A$53:$D$53</c15:sqref>
                        </c15:formulaRef>
                      </c:ext>
                    </c:extLst>
                    <c:strCache>
                      <c:ptCount val="4"/>
                      <c:pt idx="0">
                        <c:v>SQ00360</c:v>
                      </c:pt>
                      <c:pt idx="1">
                        <c:v>Charmane Heistermann</c:v>
                      </c:pt>
                      <c:pt idx="2">
                        <c:v>Male</c:v>
                      </c:pt>
                      <c:pt idx="3">
                        <c:v>Marketing</c:v>
                      </c:pt>
                    </c:strCache>
                  </c:strRef>
                </c:tx>
                <c:spPr>
                  <a:solidFill>
                    <a:schemeClr val="accent3">
                      <a:lumMod val="50000"/>
                      <a:lumOff val="50000"/>
                    </a:schemeClr>
                  </a:solidFill>
                  <a:ln>
                    <a:noFill/>
                  </a:ln>
                  <a:effectLst/>
                </c:spPr>
                <c:invertIfNegative val="0"/>
                <c:cat>
                  <c:strRef>
                    <c:extLs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c:ext xmlns:c15="http://schemas.microsoft.com/office/drawing/2012/chart" uri="{02D57815-91ED-43cb-92C2-25804820EDAC}">
                        <c15:formulaRef>
                          <c15:sqref>('Sheet1 (2)'!$E$53,'Sheet1 (2)'!$I$53)</c15:sqref>
                        </c15:formulaRef>
                      </c:ext>
                    </c:extLst>
                    <c:numCache>
                      <c:formatCode>General</c:formatCode>
                      <c:ptCount val="2"/>
                      <c:pt idx="0">
                        <c:v>40753.54</c:v>
                      </c:pt>
                      <c:pt idx="1">
                        <c:v>0</c:v>
                      </c:pt>
                    </c:numCache>
                  </c:numRef>
                </c:val>
                <c:extLst>
                  <c:ext xmlns:c16="http://schemas.microsoft.com/office/drawing/2014/chart" uri="{C3380CC4-5D6E-409C-BE32-E72D297353CC}">
                    <c16:uniqueId val="{00000015-F55C-48AE-8214-FE0260F30DEE}"/>
                  </c:ext>
                </c:extLst>
              </c15:ser>
            </c15:filteredBarSeries>
            <c15:filteredBarSeries>
              <c15:ser>
                <c:idx val="51"/>
                <c:order val="51"/>
                <c:tx>
                  <c:strRef>
                    <c:extLst>
                      <c:ext xmlns:c15="http://schemas.microsoft.com/office/drawing/2012/chart" uri="{02D57815-91ED-43cb-92C2-25804820EDAC}">
                        <c15:formulaRef>
                          <c15:sqref>'[Employee dataset.xls.xlsx]Sheet1 (2)'!$A$54:$D$54</c15:sqref>
                        </c15:formulaRef>
                      </c:ext>
                    </c:extLst>
                    <c:strCache>
                      <c:ptCount val="4"/>
                      <c:pt idx="0">
                        <c:v>VT01249</c:v>
                      </c:pt>
                      <c:pt idx="1">
                        <c:v>Dell Molloy</c:v>
                      </c:pt>
                      <c:pt idx="2">
                        <c:v>Female</c:v>
                      </c:pt>
                      <c:pt idx="3">
                        <c:v>Legal</c:v>
                      </c:pt>
                    </c:strCache>
                  </c:strRef>
                </c:tx>
                <c:spPr>
                  <a:solidFill>
                    <a:schemeClr val="accent4">
                      <a:lumMod val="50000"/>
                      <a:lumOff val="50000"/>
                    </a:schemeClr>
                  </a:solidFill>
                  <a:ln>
                    <a:noFill/>
                  </a:ln>
                  <a:effectLst/>
                </c:spPr>
                <c:invertIfNegative val="0"/>
                <c:cat>
                  <c:strRef>
                    <c:extLs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c:ext xmlns:c15="http://schemas.microsoft.com/office/drawing/2012/chart" uri="{02D57815-91ED-43cb-92C2-25804820EDAC}">
                        <c15:formulaRef>
                          <c15:sqref>('Sheet1 (2)'!$E$54,'Sheet1 (2)'!$I$54)</c15:sqref>
                        </c15:formulaRef>
                      </c:ext>
                    </c:extLst>
                    <c:numCache>
                      <c:formatCode>General</c:formatCode>
                      <c:ptCount val="2"/>
                      <c:pt idx="0">
                        <c:v>31042.51</c:v>
                      </c:pt>
                      <c:pt idx="1">
                        <c:v>0</c:v>
                      </c:pt>
                    </c:numCache>
                  </c:numRef>
                </c:val>
                <c:extLst>
                  <c:ext xmlns:c16="http://schemas.microsoft.com/office/drawing/2014/chart" uri="{C3380CC4-5D6E-409C-BE32-E72D297353CC}">
                    <c16:uniqueId val="{00000016-F55C-48AE-8214-FE0260F30DEE}"/>
                  </c:ext>
                </c:extLst>
              </c15:ser>
            </c15:filteredBarSeries>
            <c15:filteredBarSeries>
              <c15:ser>
                <c:idx val="52"/>
                <c:order val="52"/>
                <c:tx>
                  <c:strRef>
                    <c:extLst>
                      <c:ext xmlns:c15="http://schemas.microsoft.com/office/drawing/2012/chart" uri="{02D57815-91ED-43cb-92C2-25804820EDAC}">
                        <c15:formulaRef>
                          <c15:sqref>'[Employee dataset.xls.xlsx]Sheet1 (2)'!$A$55:$D$55</c15:sqref>
                        </c15:formulaRef>
                      </c:ext>
                    </c:extLst>
                    <c:strCache>
                      <c:ptCount val="4"/>
                      <c:pt idx="0">
                        <c:v>SQ01637</c:v>
                      </c:pt>
                      <c:pt idx="1">
                        <c:v>Collen Dunbleton</c:v>
                      </c:pt>
                      <c:pt idx="2">
                        <c:v>Male</c:v>
                      </c:pt>
                      <c:pt idx="3">
                        <c:v>Sales</c:v>
                      </c:pt>
                    </c:strCache>
                  </c:strRef>
                </c:tx>
                <c:spPr>
                  <a:solidFill>
                    <a:schemeClr val="accent5">
                      <a:lumMod val="50000"/>
                      <a:lumOff val="50000"/>
                    </a:schemeClr>
                  </a:solidFill>
                  <a:ln>
                    <a:noFill/>
                  </a:ln>
                  <a:effectLst/>
                </c:spPr>
                <c:invertIfNegative val="0"/>
                <c:cat>
                  <c:strRef>
                    <c:extLs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c:ext xmlns:c15="http://schemas.microsoft.com/office/drawing/2012/chart" uri="{02D57815-91ED-43cb-92C2-25804820EDAC}">
                        <c15:formulaRef>
                          <c15:sqref>('Sheet1 (2)'!$E$55,'Sheet1 (2)'!$I$55)</c15:sqref>
                        </c15:formulaRef>
                      </c:ext>
                    </c:extLst>
                    <c:numCache>
                      <c:formatCode>General</c:formatCode>
                      <c:ptCount val="2"/>
                      <c:pt idx="0">
                        <c:v>68860.399999999994</c:v>
                      </c:pt>
                      <c:pt idx="1">
                        <c:v>0</c:v>
                      </c:pt>
                    </c:numCache>
                  </c:numRef>
                </c:val>
                <c:extLst>
                  <c:ext xmlns:c16="http://schemas.microsoft.com/office/drawing/2014/chart" uri="{C3380CC4-5D6E-409C-BE32-E72D297353CC}">
                    <c16:uniqueId val="{00000017-F55C-48AE-8214-FE0260F30DEE}"/>
                  </c:ext>
                </c:extLst>
              </c15:ser>
            </c15:filteredBarSeries>
            <c15:filteredBarSeries>
              <c15:ser>
                <c:idx val="53"/>
                <c:order val="53"/>
                <c:tx>
                  <c:strRef>
                    <c:extLst>
                      <c:ext xmlns:c15="http://schemas.microsoft.com/office/drawing/2012/chart" uri="{02D57815-91ED-43cb-92C2-25804820EDAC}">
                        <c15:formulaRef>
                          <c15:sqref>'[Employee dataset.xls.xlsx]Sheet1 (2)'!$A$56:$D$56</c15:sqref>
                        </c15:formulaRef>
                      </c:ext>
                    </c:extLst>
                    <c:strCache>
                      <c:ptCount val="4"/>
                      <c:pt idx="0">
                        <c:v>TN03210</c:v>
                      </c:pt>
                      <c:pt idx="1">
                        <c:v>Collin Jagson</c:v>
                      </c:pt>
                      <c:pt idx="2">
                        <c:v>Male</c:v>
                      </c:pt>
                      <c:pt idx="3">
                        <c:v>Training</c:v>
                      </c:pt>
                    </c:strCache>
                  </c:strRef>
                </c:tx>
                <c:spPr>
                  <a:solidFill>
                    <a:schemeClr val="accent6">
                      <a:lumMod val="50000"/>
                      <a:lumOff val="50000"/>
                    </a:schemeClr>
                  </a:solidFill>
                  <a:ln>
                    <a:noFill/>
                  </a:ln>
                  <a:effectLst/>
                </c:spPr>
                <c:invertIfNegative val="0"/>
                <c:cat>
                  <c:strRef>
                    <c:extLs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c:ext xmlns:c15="http://schemas.microsoft.com/office/drawing/2012/chart" uri="{02D57815-91ED-43cb-92C2-25804820EDAC}">
                        <c15:formulaRef>
                          <c15:sqref>('Sheet1 (2)'!$E$56,'Sheet1 (2)'!$I$56)</c15:sqref>
                        </c15:formulaRef>
                      </c:ext>
                    </c:extLst>
                    <c:numCache>
                      <c:formatCode>General</c:formatCode>
                      <c:ptCount val="2"/>
                      <c:pt idx="0">
                        <c:v>79567.69</c:v>
                      </c:pt>
                      <c:pt idx="1">
                        <c:v>0</c:v>
                      </c:pt>
                    </c:numCache>
                  </c:numRef>
                </c:val>
                <c:extLst>
                  <c:ext xmlns:c16="http://schemas.microsoft.com/office/drawing/2014/chart" uri="{C3380CC4-5D6E-409C-BE32-E72D297353CC}">
                    <c16:uniqueId val="{00000018-F55C-48AE-8214-FE0260F30DEE}"/>
                  </c:ext>
                </c:extLst>
              </c15:ser>
            </c15:filteredBarSeries>
            <c15:filteredBarSeries>
              <c15:ser>
                <c:idx val="54"/>
                <c:order val="54"/>
                <c:tx>
                  <c:strRef>
                    <c:extLst>
                      <c:ext xmlns:c15="http://schemas.microsoft.com/office/drawing/2012/chart" uri="{02D57815-91ED-43cb-92C2-25804820EDAC}">
                        <c15:formulaRef>
                          <c15:sqref>'[Employee dataset.xls.xlsx]Sheet1 (2)'!$A$57:$D$57</c15:sqref>
                        </c15:formulaRef>
                      </c:ext>
                    </c:extLst>
                    <c:strCache>
                      <c:ptCount val="4"/>
                      <c:pt idx="0">
                        <c:v>PR00576</c:v>
                      </c:pt>
                      <c:pt idx="1">
                        <c:v>Delphine Jewis</c:v>
                      </c:pt>
                      <c:pt idx="2">
                        <c:v>Female</c:v>
                      </c:pt>
                      <c:pt idx="3">
                        <c:v>Legal</c:v>
                      </c:pt>
                    </c:strCache>
                  </c:strRef>
                </c:tx>
                <c:spPr>
                  <a:solidFill>
                    <a:schemeClr val="accent1"/>
                  </a:solidFill>
                  <a:ln>
                    <a:noFill/>
                  </a:ln>
                  <a:effectLst/>
                </c:spPr>
                <c:invertIfNegative val="0"/>
                <c:cat>
                  <c:strRef>
                    <c:extLs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c:ext xmlns:c15="http://schemas.microsoft.com/office/drawing/2012/chart" uri="{02D57815-91ED-43cb-92C2-25804820EDAC}">
                        <c15:formulaRef>
                          <c15:sqref>('Sheet1 (2)'!$E$57,'Sheet1 (2)'!$I$57)</c15:sqref>
                        </c15:formulaRef>
                      </c:ext>
                    </c:extLst>
                    <c:numCache>
                      <c:formatCode>General</c:formatCode>
                      <c:ptCount val="2"/>
                      <c:pt idx="0">
                        <c:v>63705.4</c:v>
                      </c:pt>
                      <c:pt idx="1">
                        <c:v>0</c:v>
                      </c:pt>
                    </c:numCache>
                  </c:numRef>
                </c:val>
                <c:extLst>
                  <c:ext xmlns:c16="http://schemas.microsoft.com/office/drawing/2014/chart" uri="{C3380CC4-5D6E-409C-BE32-E72D297353CC}">
                    <c16:uniqueId val="{00000019-F55C-48AE-8214-FE0260F30DEE}"/>
                  </c:ext>
                </c:extLst>
              </c15:ser>
            </c15:filteredBarSeries>
            <c15:filteredBarSeries>
              <c15:ser>
                <c:idx val="55"/>
                <c:order val="55"/>
                <c:tx>
                  <c:strRef>
                    <c:extLst>
                      <c:ext xmlns:c15="http://schemas.microsoft.com/office/drawing/2012/chart" uri="{02D57815-91ED-43cb-92C2-25804820EDAC}">
                        <c15:formulaRef>
                          <c15:sqref>'[Employee dataset.xls.xlsx]Sheet1 (2)'!$A$58:$D$58</c15:sqref>
                        </c15:formulaRef>
                      </c:ext>
                    </c:extLst>
                    <c:strCache>
                      <c:ptCount val="4"/>
                      <c:pt idx="0">
                        <c:v>VT02260</c:v>
                      </c:pt>
                      <c:pt idx="1">
                        <c:v>Delphine Jewis</c:v>
                      </c:pt>
                      <c:pt idx="2">
                        <c:v>Female</c:v>
                      </c:pt>
                      <c:pt idx="3">
                        <c:v>Research and Development</c:v>
                      </c:pt>
                    </c:strCache>
                  </c:strRef>
                </c:tx>
                <c:spPr>
                  <a:solidFill>
                    <a:schemeClr val="accent2"/>
                  </a:solidFill>
                  <a:ln>
                    <a:noFill/>
                  </a:ln>
                  <a:effectLst/>
                </c:spPr>
                <c:invertIfNegative val="0"/>
                <c:cat>
                  <c:strRef>
                    <c:extLs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c:ext xmlns:c15="http://schemas.microsoft.com/office/drawing/2012/chart" uri="{02D57815-91ED-43cb-92C2-25804820EDAC}">
                        <c15:formulaRef>
                          <c15:sqref>('Sheet1 (2)'!$E$58,'Sheet1 (2)'!$I$58)</c15:sqref>
                        </c15:formulaRef>
                      </c:ext>
                    </c:extLst>
                    <c:numCache>
                      <c:formatCode>General</c:formatCode>
                      <c:ptCount val="2"/>
                      <c:pt idx="0">
                        <c:v>59434.18</c:v>
                      </c:pt>
                      <c:pt idx="1">
                        <c:v>0</c:v>
                      </c:pt>
                    </c:numCache>
                  </c:numRef>
                </c:val>
                <c:extLst>
                  <c:ext xmlns:c16="http://schemas.microsoft.com/office/drawing/2014/chart" uri="{C3380CC4-5D6E-409C-BE32-E72D297353CC}">
                    <c16:uniqueId val="{0000001A-F55C-48AE-8214-FE0260F30DEE}"/>
                  </c:ext>
                </c:extLst>
              </c15:ser>
            </c15:filteredBarSeries>
            <c15:filteredBarSeries>
              <c15:ser>
                <c:idx val="56"/>
                <c:order val="56"/>
                <c:tx>
                  <c:strRef>
                    <c:extLst>
                      <c:ext xmlns:c15="http://schemas.microsoft.com/office/drawing/2012/chart" uri="{02D57815-91ED-43cb-92C2-25804820EDAC}">
                        <c15:formulaRef>
                          <c15:sqref>'[Employee dataset.xls.xlsx]Sheet1 (2)'!$A$59:$D$59</c15:sqref>
                        </c15:formulaRef>
                      </c:ext>
                    </c:extLst>
                    <c:strCache>
                      <c:ptCount val="4"/>
                      <c:pt idx="0">
                        <c:v>SQ02246</c:v>
                      </c:pt>
                      <c:pt idx="1">
                        <c:v>Daisie McNeice</c:v>
                      </c:pt>
                      <c:pt idx="2">
                        <c:v>Male</c:v>
                      </c:pt>
                      <c:pt idx="3">
                        <c:v>Research and Development</c:v>
                      </c:pt>
                    </c:strCache>
                  </c:strRef>
                </c:tx>
                <c:spPr>
                  <a:solidFill>
                    <a:schemeClr val="accent3"/>
                  </a:solidFill>
                  <a:ln>
                    <a:noFill/>
                  </a:ln>
                  <a:effectLst/>
                </c:spPr>
                <c:invertIfNegative val="0"/>
                <c:cat>
                  <c:strRef>
                    <c:extLs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c:ext xmlns:c15="http://schemas.microsoft.com/office/drawing/2012/chart" uri="{02D57815-91ED-43cb-92C2-25804820EDAC}">
                        <c15:formulaRef>
                          <c15:sqref>('Sheet1 (2)'!$E$59,'Sheet1 (2)'!$I$59)</c15:sqref>
                        </c15:formulaRef>
                      </c:ext>
                    </c:extLst>
                    <c:numCache>
                      <c:formatCode>General</c:formatCode>
                      <c:ptCount val="2"/>
                      <c:pt idx="0">
                        <c:v>85455.53</c:v>
                      </c:pt>
                      <c:pt idx="1">
                        <c:v>0</c:v>
                      </c:pt>
                    </c:numCache>
                  </c:numRef>
                </c:val>
                <c:extLst>
                  <c:ext xmlns:c16="http://schemas.microsoft.com/office/drawing/2014/chart" uri="{C3380CC4-5D6E-409C-BE32-E72D297353CC}">
                    <c16:uniqueId val="{0000001B-F55C-48AE-8214-FE0260F30DEE}"/>
                  </c:ext>
                </c:extLst>
              </c15:ser>
            </c15:filteredBarSeries>
            <c15:filteredBarSeries>
              <c15:ser>
                <c:idx val="57"/>
                <c:order val="57"/>
                <c:tx>
                  <c:strRef>
                    <c:extLst>
                      <c:ext xmlns:c15="http://schemas.microsoft.com/office/drawing/2012/chart" uri="{02D57815-91ED-43cb-92C2-25804820EDAC}">
                        <c15:formulaRef>
                          <c15:sqref>'[Employee dataset.xls.xlsx]Sheet1 (2)'!$A$60:$D$60</c15:sqref>
                        </c15:formulaRef>
                      </c:ext>
                    </c:extLst>
                    <c:strCache>
                      <c:ptCount val="4"/>
                      <c:pt idx="0">
                        <c:v>TN02883</c:v>
                      </c:pt>
                      <c:pt idx="1">
                        <c:v>Dennison Crosswaite</c:v>
                      </c:pt>
                      <c:pt idx="2">
                        <c:v>Female</c:v>
                      </c:pt>
                      <c:pt idx="3">
                        <c:v>Sales</c:v>
                      </c:pt>
                    </c:strCache>
                  </c:strRef>
                </c:tx>
                <c:spPr>
                  <a:solidFill>
                    <a:schemeClr val="accent4"/>
                  </a:solidFill>
                  <a:ln>
                    <a:noFill/>
                  </a:ln>
                  <a:effectLst/>
                </c:spPr>
                <c:invertIfNegative val="0"/>
                <c:cat>
                  <c:strRef>
                    <c:extLs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c:ext xmlns:c15="http://schemas.microsoft.com/office/drawing/2012/chart" uri="{02D57815-91ED-43cb-92C2-25804820EDAC}">
                        <c15:formulaRef>
                          <c15:sqref>('Sheet1 (2)'!$E$60,'Sheet1 (2)'!$I$60)</c15:sqref>
                        </c15:formulaRef>
                      </c:ext>
                    </c:extLst>
                    <c:numCache>
                      <c:formatCode>General</c:formatCode>
                      <c:ptCount val="2"/>
                      <c:pt idx="0">
                        <c:v>84762.76</c:v>
                      </c:pt>
                      <c:pt idx="1">
                        <c:v>0</c:v>
                      </c:pt>
                    </c:numCache>
                  </c:numRef>
                </c:val>
                <c:extLst>
                  <c:ext xmlns:c16="http://schemas.microsoft.com/office/drawing/2014/chart" uri="{C3380CC4-5D6E-409C-BE32-E72D297353CC}">
                    <c16:uniqueId val="{0000001C-F55C-48AE-8214-FE0260F30DEE}"/>
                  </c:ext>
                </c:extLst>
              </c15:ser>
            </c15:filteredBarSeries>
            <c15:filteredBarSeries>
              <c15:ser>
                <c:idx val="58"/>
                <c:order val="58"/>
                <c:tx>
                  <c:strRef>
                    <c:extLst>
                      <c:ext xmlns:c15="http://schemas.microsoft.com/office/drawing/2012/chart" uri="{02D57815-91ED-43cb-92C2-25804820EDAC}">
                        <c15:formulaRef>
                          <c15:sqref>'[Employee dataset.xls.xlsx]Sheet1 (2)'!$A$61:$D$61</c15:sqref>
                        </c15:formulaRef>
                      </c:ext>
                    </c:extLst>
                    <c:strCache>
                      <c:ptCount val="4"/>
                      <c:pt idx="0">
                        <c:v>SQ03024</c:v>
                      </c:pt>
                      <c:pt idx="1">
                        <c:v>Devinne Tuny</c:v>
                      </c:pt>
                      <c:pt idx="2">
                        <c:v>Female</c:v>
                      </c:pt>
                      <c:pt idx="3">
                        <c:v>Services</c:v>
                      </c:pt>
                    </c:strCache>
                  </c:strRef>
                </c:tx>
                <c:spPr>
                  <a:solidFill>
                    <a:schemeClr val="accent5"/>
                  </a:solidFill>
                  <a:ln>
                    <a:noFill/>
                  </a:ln>
                  <a:effectLst/>
                </c:spPr>
                <c:invertIfNegative val="0"/>
                <c:cat>
                  <c:strRef>
                    <c:extLs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c:ext xmlns:c15="http://schemas.microsoft.com/office/drawing/2012/chart" uri="{02D57815-91ED-43cb-92C2-25804820EDAC}">
                        <c15:formulaRef>
                          <c15:sqref>('Sheet1 (2)'!$E$61,'Sheet1 (2)'!$I$61)</c15:sqref>
                        </c15:formulaRef>
                      </c:ext>
                    </c:extLst>
                    <c:numCache>
                      <c:formatCode>General</c:formatCode>
                      <c:ptCount val="2"/>
                      <c:pt idx="0">
                        <c:v>69057.320000000007</c:v>
                      </c:pt>
                      <c:pt idx="1">
                        <c:v>0</c:v>
                      </c:pt>
                    </c:numCache>
                  </c:numRef>
                </c:val>
                <c:extLst>
                  <c:ext xmlns:c16="http://schemas.microsoft.com/office/drawing/2014/chart" uri="{C3380CC4-5D6E-409C-BE32-E72D297353CC}">
                    <c16:uniqueId val="{0000001D-F55C-48AE-8214-FE0260F30DEE}"/>
                  </c:ext>
                </c:extLst>
              </c15:ser>
            </c15:filteredBarSeries>
            <c15:filteredBarSeries>
              <c15:ser>
                <c:idx val="59"/>
                <c:order val="59"/>
                <c:tx>
                  <c:strRef>
                    <c:extLst>
                      <c:ext xmlns:c15="http://schemas.microsoft.com/office/drawing/2012/chart" uri="{02D57815-91ED-43cb-92C2-25804820EDAC}">
                        <c15:formulaRef>
                          <c15:sqref>'[Employee dataset.xls.xlsx]Sheet1 (2)'!$A$62:$D$62</c15:sqref>
                        </c15:formulaRef>
                      </c:ext>
                    </c:extLst>
                    <c:strCache>
                      <c:ptCount val="4"/>
                      <c:pt idx="0">
                        <c:v>SQ02525</c:v>
                      </c:pt>
                      <c:pt idx="1">
                        <c:v>Dare Tully</c:v>
                      </c:pt>
                      <c:pt idx="2">
                        <c:v>Male</c:v>
                      </c:pt>
                      <c:pt idx="3">
                        <c:v>Engineering</c:v>
                      </c:pt>
                    </c:strCache>
                  </c:strRef>
                </c:tx>
                <c:spPr>
                  <a:solidFill>
                    <a:schemeClr val="accent6"/>
                  </a:solidFill>
                  <a:ln>
                    <a:noFill/>
                  </a:ln>
                  <a:effectLst/>
                </c:spPr>
                <c:invertIfNegative val="0"/>
                <c:cat>
                  <c:strRef>
                    <c:extLs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c:ext xmlns:c15="http://schemas.microsoft.com/office/drawing/2012/chart" uri="{02D57815-91ED-43cb-92C2-25804820EDAC}">
                        <c15:formulaRef>
                          <c15:sqref>('Sheet1 (2)'!$E$62,'Sheet1 (2)'!$I$62)</c15:sqref>
                        </c15:formulaRef>
                      </c:ext>
                    </c:extLst>
                    <c:numCache>
                      <c:formatCode>General</c:formatCode>
                      <c:ptCount val="2"/>
                      <c:pt idx="0">
                        <c:v>50855.53</c:v>
                      </c:pt>
                      <c:pt idx="1">
                        <c:v>0</c:v>
                      </c:pt>
                    </c:numCache>
                  </c:numRef>
                </c:val>
                <c:extLst>
                  <c:ext xmlns:c16="http://schemas.microsoft.com/office/drawing/2014/chart" uri="{C3380CC4-5D6E-409C-BE32-E72D297353CC}">
                    <c16:uniqueId val="{0000001E-F55C-48AE-8214-FE0260F30DEE}"/>
                  </c:ext>
                </c:extLst>
              </c15:ser>
            </c15:filteredBarSeries>
            <c15:filteredBarSeries>
              <c15:ser>
                <c:idx val="60"/>
                <c:order val="60"/>
                <c:tx>
                  <c:strRef>
                    <c:extLst>
                      <c:ext xmlns:c15="http://schemas.microsoft.com/office/drawing/2012/chart" uri="{02D57815-91ED-43cb-92C2-25804820EDAC}">
                        <c15:formulaRef>
                          <c15:sqref>'[Employee dataset.xls.xlsx]Sheet1 (2)'!$A$63:$D$63</c15:sqref>
                        </c15:formulaRef>
                      </c:ext>
                    </c:extLst>
                    <c:strCache>
                      <c:ptCount val="4"/>
                      <c:pt idx="0">
                        <c:v>TN02667</c:v>
                      </c:pt>
                      <c:pt idx="1">
                        <c:v>Dave Lacoste</c:v>
                      </c:pt>
                      <c:pt idx="2">
                        <c:v>Male</c:v>
                      </c:pt>
                      <c:pt idx="3">
                        <c:v>Support</c:v>
                      </c:pt>
                    </c:strCache>
                  </c:strRef>
                </c:tx>
                <c:spPr>
                  <a:solidFill>
                    <a:schemeClr val="accent1">
                      <a:lumMod val="60000"/>
                    </a:schemeClr>
                  </a:solidFill>
                  <a:ln>
                    <a:noFill/>
                  </a:ln>
                  <a:effectLst/>
                </c:spPr>
                <c:invertIfNegative val="0"/>
                <c:cat>
                  <c:strRef>
                    <c:extLs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c:ext xmlns:c15="http://schemas.microsoft.com/office/drawing/2012/chart" uri="{02D57815-91ED-43cb-92C2-25804820EDAC}">
                        <c15:formulaRef>
                          <c15:sqref>('Sheet1 (2)'!$E$63,'Sheet1 (2)'!$I$63)</c15:sqref>
                        </c15:formulaRef>
                      </c:ext>
                    </c:extLst>
                    <c:numCache>
                      <c:formatCode>General</c:formatCode>
                      <c:ptCount val="2"/>
                      <c:pt idx="0">
                        <c:v>0</c:v>
                      </c:pt>
                      <c:pt idx="1">
                        <c:v>0</c:v>
                      </c:pt>
                    </c:numCache>
                  </c:numRef>
                </c:val>
                <c:extLst>
                  <c:ext xmlns:c16="http://schemas.microsoft.com/office/drawing/2014/chart" uri="{C3380CC4-5D6E-409C-BE32-E72D297353CC}">
                    <c16:uniqueId val="{0000001F-F55C-48AE-8214-FE0260F30DEE}"/>
                  </c:ext>
                </c:extLst>
              </c15:ser>
            </c15:filteredBarSeries>
            <c15:filteredBarSeries>
              <c15:ser>
                <c:idx val="61"/>
                <c:order val="61"/>
                <c:tx>
                  <c:strRef>
                    <c:extLst>
                      <c:ext xmlns:c15="http://schemas.microsoft.com/office/drawing/2012/chart" uri="{02D57815-91ED-43cb-92C2-25804820EDAC}">
                        <c15:formulaRef>
                          <c15:sqref>'[Employee dataset.xls.xlsx]Sheet1 (2)'!$A$64:$D$64</c15:sqref>
                        </c15:formulaRef>
                      </c:ext>
                    </c:extLst>
                    <c:strCache>
                      <c:ptCount val="4"/>
                      <c:pt idx="0">
                        <c:v>PR02782</c:v>
                      </c:pt>
                      <c:pt idx="1">
                        <c:v>Dean Biggam</c:v>
                      </c:pt>
                      <c:pt idx="2">
                        <c:v>Male</c:v>
                      </c:pt>
                      <c:pt idx="3">
                        <c:v>Marketing</c:v>
                      </c:pt>
                    </c:strCache>
                  </c:strRef>
                </c:tx>
                <c:spPr>
                  <a:solidFill>
                    <a:schemeClr val="accent2">
                      <a:lumMod val="60000"/>
                    </a:schemeClr>
                  </a:solidFill>
                  <a:ln>
                    <a:noFill/>
                  </a:ln>
                  <a:effectLst/>
                </c:spPr>
                <c:invertIfNegative val="0"/>
                <c:cat>
                  <c:strRef>
                    <c:extLs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c:ext xmlns:c15="http://schemas.microsoft.com/office/drawing/2012/chart" uri="{02D57815-91ED-43cb-92C2-25804820EDAC}">
                        <c15:formulaRef>
                          <c15:sqref>('Sheet1 (2)'!$E$64,'Sheet1 (2)'!$I$64)</c15:sqref>
                        </c15:formulaRef>
                      </c:ext>
                    </c:extLst>
                    <c:numCache>
                      <c:formatCode>General</c:formatCode>
                      <c:ptCount val="2"/>
                      <c:pt idx="0">
                        <c:v>37362.300000000003</c:v>
                      </c:pt>
                      <c:pt idx="1">
                        <c:v>0</c:v>
                      </c:pt>
                    </c:numCache>
                  </c:numRef>
                </c:val>
                <c:extLst>
                  <c:ext xmlns:c16="http://schemas.microsoft.com/office/drawing/2014/chart" uri="{C3380CC4-5D6E-409C-BE32-E72D297353CC}">
                    <c16:uniqueId val="{00000020-F55C-48AE-8214-FE0260F30DEE}"/>
                  </c:ext>
                </c:extLst>
              </c15:ser>
            </c15:filteredBarSeries>
            <c15:filteredBarSeries>
              <c15:ser>
                <c:idx val="62"/>
                <c:order val="62"/>
                <c:tx>
                  <c:strRef>
                    <c:extLst>
                      <c:ext xmlns:c15="http://schemas.microsoft.com/office/drawing/2012/chart" uri="{02D57815-91ED-43cb-92C2-25804820EDAC}">
                        <c15:formulaRef>
                          <c15:sqref>'[Employee dataset.xls.xlsx]Sheet1 (2)'!$A$65:$D$65</c15:sqref>
                        </c15:formulaRef>
                      </c:ext>
                    </c:extLst>
                    <c:strCache>
                      <c:ptCount val="4"/>
                      <c:pt idx="0">
                        <c:v>TN03331</c:v>
                      </c:pt>
                      <c:pt idx="1">
                        <c:v>Debera Gow </c:v>
                      </c:pt>
                      <c:pt idx="2">
                        <c:v>Male</c:v>
                      </c:pt>
                      <c:pt idx="3">
                        <c:v>Human Resources</c:v>
                      </c:pt>
                    </c:strCache>
                  </c:strRef>
                </c:tx>
                <c:spPr>
                  <a:solidFill>
                    <a:schemeClr val="accent3">
                      <a:lumMod val="60000"/>
                    </a:schemeClr>
                  </a:solidFill>
                  <a:ln>
                    <a:noFill/>
                  </a:ln>
                  <a:effectLst/>
                </c:spPr>
                <c:invertIfNegative val="0"/>
                <c:cat>
                  <c:strRef>
                    <c:extLs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c:ext xmlns:c15="http://schemas.microsoft.com/office/drawing/2012/chart" uri="{02D57815-91ED-43cb-92C2-25804820EDAC}">
                        <c15:formulaRef>
                          <c15:sqref>('Sheet1 (2)'!$E$65,'Sheet1 (2)'!$I$65)</c15:sqref>
                        </c15:formulaRef>
                      </c:ext>
                    </c:extLst>
                    <c:numCache>
                      <c:formatCode>General</c:formatCode>
                      <c:ptCount val="2"/>
                      <c:pt idx="0">
                        <c:v>72876.91</c:v>
                      </c:pt>
                      <c:pt idx="1">
                        <c:v>0</c:v>
                      </c:pt>
                    </c:numCache>
                  </c:numRef>
                </c:val>
                <c:extLst>
                  <c:ext xmlns:c16="http://schemas.microsoft.com/office/drawing/2014/chart" uri="{C3380CC4-5D6E-409C-BE32-E72D297353CC}">
                    <c16:uniqueId val="{00000021-F55C-48AE-8214-FE0260F30DEE}"/>
                  </c:ext>
                </c:extLst>
              </c15:ser>
            </c15:filteredBarSeries>
            <c15:filteredBarSeries>
              <c15:ser>
                <c:idx val="63"/>
                <c:order val="63"/>
                <c:tx>
                  <c:strRef>
                    <c:extLst>
                      <c:ext xmlns:c15="http://schemas.microsoft.com/office/drawing/2012/chart" uri="{02D57815-91ED-43cb-92C2-25804820EDAC}">
                        <c15:formulaRef>
                          <c15:sqref>'[Employee dataset.xls.xlsx]Sheet1 (2)'!$A$66:$D$66</c15:sqref>
                        </c15:formulaRef>
                      </c:ext>
                    </c:extLst>
                    <c:strCache>
                      <c:ptCount val="4"/>
                      <c:pt idx="0">
                        <c:v>SQ03350</c:v>
                      </c:pt>
                      <c:pt idx="1">
                        <c:v>Dulce Colbeck</c:v>
                      </c:pt>
                      <c:pt idx="2">
                        <c:v>Female</c:v>
                      </c:pt>
                      <c:pt idx="3">
                        <c:v>Product Management</c:v>
                      </c:pt>
                    </c:strCache>
                  </c:strRef>
                </c:tx>
                <c:spPr>
                  <a:solidFill>
                    <a:schemeClr val="accent4">
                      <a:lumMod val="60000"/>
                    </a:schemeClr>
                  </a:solidFill>
                  <a:ln>
                    <a:noFill/>
                  </a:ln>
                  <a:effectLst/>
                </c:spPr>
                <c:invertIfNegative val="0"/>
                <c:cat>
                  <c:strRef>
                    <c:extLs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c:ext xmlns:c15="http://schemas.microsoft.com/office/drawing/2012/chart" uri="{02D57815-91ED-43cb-92C2-25804820EDAC}">
                        <c15:formulaRef>
                          <c15:sqref>('Sheet1 (2)'!$E$66,'Sheet1 (2)'!$I$66)</c15:sqref>
                        </c15:formulaRef>
                      </c:ext>
                    </c:extLst>
                    <c:numCache>
                      <c:formatCode>General</c:formatCode>
                      <c:ptCount val="2"/>
                      <c:pt idx="0">
                        <c:v>66865.490000000005</c:v>
                      </c:pt>
                      <c:pt idx="1">
                        <c:v>0</c:v>
                      </c:pt>
                    </c:numCache>
                  </c:numRef>
                </c:val>
                <c:extLst>
                  <c:ext xmlns:c16="http://schemas.microsoft.com/office/drawing/2014/chart" uri="{C3380CC4-5D6E-409C-BE32-E72D297353CC}">
                    <c16:uniqueId val="{00000022-F55C-48AE-8214-FE0260F30DEE}"/>
                  </c:ext>
                </c:extLst>
              </c15:ser>
            </c15:filteredBarSeries>
            <c15:filteredBarSeries>
              <c15:ser>
                <c:idx val="64"/>
                <c:order val="64"/>
                <c:tx>
                  <c:strRef>
                    <c:extLst>
                      <c:ext xmlns:c15="http://schemas.microsoft.com/office/drawing/2012/chart" uri="{02D57815-91ED-43cb-92C2-25804820EDAC}">
                        <c15:formulaRef>
                          <c15:sqref>'[Employee dataset.xls.xlsx]Sheet1 (2)'!$A$67:$D$67</c15:sqref>
                        </c15:formulaRef>
                      </c:ext>
                    </c:extLst>
                    <c:strCache>
                      <c:ptCount val="4"/>
                      <c:pt idx="0">
                        <c:v>VT02118</c:v>
                      </c:pt>
                      <c:pt idx="1">
                        <c:v>Edd  MacKnockiter</c:v>
                      </c:pt>
                      <c:pt idx="2">
                        <c:v>Female</c:v>
                      </c:pt>
                      <c:pt idx="3">
                        <c:v>NULL</c:v>
                      </c:pt>
                    </c:strCache>
                  </c:strRef>
                </c:tx>
                <c:spPr>
                  <a:solidFill>
                    <a:schemeClr val="accent5">
                      <a:lumMod val="60000"/>
                    </a:schemeClr>
                  </a:solidFill>
                  <a:ln>
                    <a:noFill/>
                  </a:ln>
                  <a:effectLst/>
                </c:spPr>
                <c:invertIfNegative val="0"/>
                <c:cat>
                  <c:strRef>
                    <c:extLs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c:ext xmlns:c15="http://schemas.microsoft.com/office/drawing/2012/chart" uri="{02D57815-91ED-43cb-92C2-25804820EDAC}">
                        <c15:formulaRef>
                          <c15:sqref>('Sheet1 (2)'!$E$67,'Sheet1 (2)'!$I$67)</c15:sqref>
                        </c15:formulaRef>
                      </c:ext>
                    </c:extLst>
                    <c:numCache>
                      <c:formatCode>General</c:formatCode>
                      <c:ptCount val="2"/>
                      <c:pt idx="0">
                        <c:v>51165.37</c:v>
                      </c:pt>
                      <c:pt idx="1">
                        <c:v>0</c:v>
                      </c:pt>
                    </c:numCache>
                  </c:numRef>
                </c:val>
                <c:extLst>
                  <c:ext xmlns:c16="http://schemas.microsoft.com/office/drawing/2014/chart" uri="{C3380CC4-5D6E-409C-BE32-E72D297353CC}">
                    <c16:uniqueId val="{00000023-F55C-48AE-8214-FE0260F30DEE}"/>
                  </c:ext>
                </c:extLst>
              </c15:ser>
            </c15:filteredBarSeries>
            <c15:filteredBarSeries>
              <c15:ser>
                <c:idx val="65"/>
                <c:order val="65"/>
                <c:tx>
                  <c:strRef>
                    <c:extLst>
                      <c:ext xmlns:c15="http://schemas.microsoft.com/office/drawing/2012/chart" uri="{02D57815-91ED-43cb-92C2-25804820EDAC}">
                        <c15:formulaRef>
                          <c15:sqref>'[Employee dataset.xls.xlsx]Sheet1 (2)'!$A$68:$D$68</c15:sqref>
                        </c15:formulaRef>
                      </c:ext>
                    </c:extLst>
                    <c:strCache>
                      <c:ptCount val="4"/>
                      <c:pt idx="0">
                        <c:v>PR00210</c:v>
                      </c:pt>
                      <c:pt idx="1">
                        <c:v>Edi  Hofton</c:v>
                      </c:pt>
                      <c:pt idx="2">
                        <c:v>Female</c:v>
                      </c:pt>
                      <c:pt idx="3">
                        <c:v>Legal</c:v>
                      </c:pt>
                    </c:strCache>
                  </c:strRef>
                </c:tx>
                <c:spPr>
                  <a:solidFill>
                    <a:schemeClr val="accent6">
                      <a:lumMod val="60000"/>
                    </a:schemeClr>
                  </a:solidFill>
                  <a:ln>
                    <a:noFill/>
                  </a:ln>
                  <a:effectLst/>
                </c:spPr>
                <c:invertIfNegative val="0"/>
                <c:cat>
                  <c:strRef>
                    <c:extLs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c:ext xmlns:c15="http://schemas.microsoft.com/office/drawing/2012/chart" uri="{02D57815-91ED-43cb-92C2-25804820EDAC}">
                        <c15:formulaRef>
                          <c15:sqref>('Sheet1 (2)'!$E$68,'Sheet1 (2)'!$I$68)</c15:sqref>
                        </c15:formulaRef>
                      </c:ext>
                    </c:extLst>
                    <c:numCache>
                      <c:formatCode>General</c:formatCode>
                      <c:ptCount val="2"/>
                      <c:pt idx="1">
                        <c:v>0</c:v>
                      </c:pt>
                    </c:numCache>
                  </c:numRef>
                </c:val>
                <c:extLst>
                  <c:ext xmlns:c16="http://schemas.microsoft.com/office/drawing/2014/chart" uri="{C3380CC4-5D6E-409C-BE32-E72D297353CC}">
                    <c16:uniqueId val="{00000024-F55C-48AE-8214-FE0260F30DEE}"/>
                  </c:ext>
                </c:extLst>
              </c15:ser>
            </c15:filteredBarSeries>
            <c15:filteredBarSeries>
              <c15:ser>
                <c:idx val="66"/>
                <c:order val="66"/>
                <c:tx>
                  <c:strRef>
                    <c:extLst>
                      <c:ext xmlns:c15="http://schemas.microsoft.com/office/drawing/2012/chart" uri="{02D57815-91ED-43cb-92C2-25804820EDAC}">
                        <c15:formulaRef>
                          <c15:sqref>'[Employee dataset.xls.xlsx]Sheet1 (2)'!$A$69:$D$69</c15:sqref>
                        </c15:formulaRef>
                      </c:ext>
                    </c:extLst>
                    <c:strCache>
                      <c:ptCount val="4"/>
                      <c:pt idx="0">
                        <c:v>PR04380</c:v>
                      </c:pt>
                      <c:pt idx="1">
                        <c:v>Felice McMurty</c:v>
                      </c:pt>
                      <c:pt idx="2">
                        <c:v>Female</c:v>
                      </c:pt>
                      <c:pt idx="3">
                        <c:v>Business Development</c:v>
                      </c:pt>
                    </c:strCache>
                  </c:strRef>
                </c:tx>
                <c:spPr>
                  <a:solidFill>
                    <a:schemeClr val="accent1">
                      <a:lumMod val="80000"/>
                      <a:lumOff val="20000"/>
                    </a:schemeClr>
                  </a:solidFill>
                  <a:ln>
                    <a:noFill/>
                  </a:ln>
                  <a:effectLst/>
                </c:spPr>
                <c:invertIfNegative val="0"/>
                <c:cat>
                  <c:strRef>
                    <c:extLs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c:ext xmlns:c15="http://schemas.microsoft.com/office/drawing/2012/chart" uri="{02D57815-91ED-43cb-92C2-25804820EDAC}">
                        <c15:formulaRef>
                          <c15:sqref>('Sheet1 (2)'!$E$69,'Sheet1 (2)'!$I$69)</c15:sqref>
                        </c15:formulaRef>
                      </c:ext>
                    </c:extLst>
                    <c:numCache>
                      <c:formatCode>General</c:formatCode>
                      <c:ptCount val="2"/>
                      <c:pt idx="0">
                        <c:v>80695.740000000005</c:v>
                      </c:pt>
                      <c:pt idx="1">
                        <c:v>0</c:v>
                      </c:pt>
                    </c:numCache>
                  </c:numRef>
                </c:val>
                <c:extLst>
                  <c:ext xmlns:c16="http://schemas.microsoft.com/office/drawing/2014/chart" uri="{C3380CC4-5D6E-409C-BE32-E72D297353CC}">
                    <c16:uniqueId val="{00000025-F55C-48AE-8214-FE0260F30DEE}"/>
                  </c:ext>
                </c:extLst>
              </c15:ser>
            </c15:filteredBarSeries>
            <c15:filteredBarSeries>
              <c15:ser>
                <c:idx val="67"/>
                <c:order val="67"/>
                <c:tx>
                  <c:strRef>
                    <c:extLst>
                      <c:ext xmlns:c15="http://schemas.microsoft.com/office/drawing/2012/chart" uri="{02D57815-91ED-43cb-92C2-25804820EDAC}">
                        <c15:formulaRef>
                          <c15:sqref>'[Employee dataset.xls.xlsx]Sheet1 (2)'!$A$70:$D$70</c15:sqref>
                        </c15:formulaRef>
                      </c:ext>
                    </c:extLst>
                    <c:strCache>
                      <c:ptCount val="4"/>
                      <c:pt idx="0">
                        <c:v>TN00182</c:v>
                      </c:pt>
                      <c:pt idx="1">
                        <c:v>Felice McMurty</c:v>
                      </c:pt>
                      <c:pt idx="2">
                        <c:v>Female</c:v>
                      </c:pt>
                      <c:pt idx="3">
                        <c:v>Product Management</c:v>
                      </c:pt>
                    </c:strCache>
                  </c:strRef>
                </c:tx>
                <c:spPr>
                  <a:solidFill>
                    <a:schemeClr val="accent2">
                      <a:lumMod val="80000"/>
                      <a:lumOff val="20000"/>
                    </a:schemeClr>
                  </a:solidFill>
                  <a:ln>
                    <a:noFill/>
                  </a:ln>
                  <a:effectLst/>
                </c:spPr>
                <c:invertIfNegative val="0"/>
                <c:cat>
                  <c:strRef>
                    <c:extLs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c:ext xmlns:c15="http://schemas.microsoft.com/office/drawing/2012/chart" uri="{02D57815-91ED-43cb-92C2-25804820EDAC}">
                        <c15:formulaRef>
                          <c15:sqref>('Sheet1 (2)'!$E$70,'Sheet1 (2)'!$I$70)</c15:sqref>
                        </c15:formulaRef>
                      </c:ext>
                    </c:extLst>
                    <c:numCache>
                      <c:formatCode>General</c:formatCode>
                      <c:ptCount val="2"/>
                      <c:pt idx="0">
                        <c:v>75475.929999999993</c:v>
                      </c:pt>
                      <c:pt idx="1">
                        <c:v>0</c:v>
                      </c:pt>
                    </c:numCache>
                  </c:numRef>
                </c:val>
                <c:extLst>
                  <c:ext xmlns:c16="http://schemas.microsoft.com/office/drawing/2014/chart" uri="{C3380CC4-5D6E-409C-BE32-E72D297353CC}">
                    <c16:uniqueId val="{00000026-F55C-48AE-8214-FE0260F30DEE}"/>
                  </c:ext>
                </c:extLst>
              </c15:ser>
            </c15:filteredBarSeries>
            <c15:filteredBarSeries>
              <c15:ser>
                <c:idx val="68"/>
                <c:order val="68"/>
                <c:tx>
                  <c:strRef>
                    <c:extLst>
                      <c:ext xmlns:c15="http://schemas.microsoft.com/office/drawing/2012/chart" uri="{02D57815-91ED-43cb-92C2-25804820EDAC}">
                        <c15:formulaRef>
                          <c15:sqref>'[Employee dataset.xls.xlsx]Sheet1 (2)'!$A$71:$D$71</c15:sqref>
                        </c15:formulaRef>
                      </c:ext>
                    </c:extLst>
                    <c:strCache>
                      <c:ptCount val="4"/>
                      <c:pt idx="0">
                        <c:v>TN04428</c:v>
                      </c:pt>
                      <c:pt idx="1">
                        <c:v>Doe Clubley</c:v>
                      </c:pt>
                      <c:pt idx="3">
                        <c:v>Human Resources</c:v>
                      </c:pt>
                    </c:strCache>
                  </c:strRef>
                </c:tx>
                <c:spPr>
                  <a:solidFill>
                    <a:schemeClr val="accent3">
                      <a:lumMod val="80000"/>
                      <a:lumOff val="20000"/>
                    </a:schemeClr>
                  </a:solidFill>
                  <a:ln>
                    <a:noFill/>
                  </a:ln>
                  <a:effectLst/>
                </c:spPr>
                <c:invertIfNegative val="0"/>
                <c:cat>
                  <c:strRef>
                    <c:extLs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c:ext xmlns:c15="http://schemas.microsoft.com/office/drawing/2012/chart" uri="{02D57815-91ED-43cb-92C2-25804820EDAC}">
                        <c15:formulaRef>
                          <c15:sqref>('Sheet1 (2)'!$E$71,'Sheet1 (2)'!$I$71)</c15:sqref>
                        </c15:formulaRef>
                      </c:ext>
                    </c:extLst>
                    <c:numCache>
                      <c:formatCode>General</c:formatCode>
                      <c:ptCount val="2"/>
                      <c:pt idx="0">
                        <c:v>99448.78</c:v>
                      </c:pt>
                      <c:pt idx="1">
                        <c:v>0</c:v>
                      </c:pt>
                    </c:numCache>
                  </c:numRef>
                </c:val>
                <c:extLst>
                  <c:ext xmlns:c16="http://schemas.microsoft.com/office/drawing/2014/chart" uri="{C3380CC4-5D6E-409C-BE32-E72D297353CC}">
                    <c16:uniqueId val="{00000027-F55C-48AE-8214-FE0260F30DEE}"/>
                  </c:ext>
                </c:extLst>
              </c15:ser>
            </c15:filteredBarSeries>
            <c15:filteredBarSeries>
              <c15:ser>
                <c:idx val="69"/>
                <c:order val="69"/>
                <c:tx>
                  <c:strRef>
                    <c:extLst>
                      <c:ext xmlns:c15="http://schemas.microsoft.com/office/drawing/2012/chart" uri="{02D57815-91ED-43cb-92C2-25804820EDAC}">
                        <c15:formulaRef>
                          <c15:sqref>'[Employee dataset.xls.xlsx]Sheet1 (2)'!$A$72:$D$72</c15:sqref>
                        </c15:formulaRef>
                      </c:ext>
                    </c:extLst>
                    <c:strCache>
                      <c:ptCount val="4"/>
                      <c:pt idx="0">
                        <c:v>VT01523</c:v>
                      </c:pt>
                      <c:pt idx="1">
                        <c:v>Floyd  Cowgill</c:v>
                      </c:pt>
                      <c:pt idx="2">
                        <c:v>Female</c:v>
                      </c:pt>
                      <c:pt idx="3">
                        <c:v>Business Development</c:v>
                      </c:pt>
                    </c:strCache>
                  </c:strRef>
                </c:tx>
                <c:spPr>
                  <a:solidFill>
                    <a:schemeClr val="accent4">
                      <a:lumMod val="80000"/>
                      <a:lumOff val="20000"/>
                    </a:schemeClr>
                  </a:solidFill>
                  <a:ln>
                    <a:noFill/>
                  </a:ln>
                  <a:effectLst/>
                </c:spPr>
                <c:invertIfNegative val="0"/>
                <c:cat>
                  <c:strRef>
                    <c:extLs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c:ext xmlns:c15="http://schemas.microsoft.com/office/drawing/2012/chart" uri="{02D57815-91ED-43cb-92C2-25804820EDAC}">
                        <c15:formulaRef>
                          <c15:sqref>('Sheet1 (2)'!$E$72,'Sheet1 (2)'!$I$72)</c15:sqref>
                        </c15:formulaRef>
                      </c:ext>
                    </c:extLst>
                    <c:numCache>
                      <c:formatCode>General</c:formatCode>
                      <c:ptCount val="2"/>
                      <c:pt idx="0">
                        <c:v>86558.58</c:v>
                      </c:pt>
                      <c:pt idx="1">
                        <c:v>0</c:v>
                      </c:pt>
                    </c:numCache>
                  </c:numRef>
                </c:val>
                <c:extLst>
                  <c:ext xmlns:c16="http://schemas.microsoft.com/office/drawing/2014/chart" uri="{C3380CC4-5D6E-409C-BE32-E72D297353CC}">
                    <c16:uniqueId val="{00000028-F55C-48AE-8214-FE0260F30DEE}"/>
                  </c:ext>
                </c:extLst>
              </c15:ser>
            </c15:filteredBarSeries>
            <c15:filteredBarSeries>
              <c15:ser>
                <c:idx val="70"/>
                <c:order val="70"/>
                <c:tx>
                  <c:strRef>
                    <c:extLst>
                      <c:ext xmlns:c15="http://schemas.microsoft.com/office/drawing/2012/chart" uri="{02D57815-91ED-43cb-92C2-25804820EDAC}">
                        <c15:formulaRef>
                          <c15:sqref>'[Employee dataset.xls.xlsx]Sheet1 (2)'!$A$73:$D$73</c15:sqref>
                        </c15:formulaRef>
                      </c:ext>
                    </c:extLst>
                    <c:strCache>
                      <c:ptCount val="4"/>
                      <c:pt idx="0">
                        <c:v>VT03421</c:v>
                      </c:pt>
                      <c:pt idx="1">
                        <c:v>Dulsea Folkes</c:v>
                      </c:pt>
                      <c:pt idx="2">
                        <c:v>Male</c:v>
                      </c:pt>
                      <c:pt idx="3">
                        <c:v>Legal</c:v>
                      </c:pt>
                    </c:strCache>
                  </c:strRef>
                </c:tx>
                <c:spPr>
                  <a:solidFill>
                    <a:schemeClr val="accent5">
                      <a:lumMod val="80000"/>
                      <a:lumOff val="20000"/>
                    </a:schemeClr>
                  </a:solidFill>
                  <a:ln>
                    <a:noFill/>
                  </a:ln>
                  <a:effectLst/>
                </c:spPr>
                <c:invertIfNegative val="0"/>
                <c:cat>
                  <c:strRef>
                    <c:extLs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c:ext xmlns:c15="http://schemas.microsoft.com/office/drawing/2012/chart" uri="{02D57815-91ED-43cb-92C2-25804820EDAC}">
                        <c15:formulaRef>
                          <c15:sqref>('Sheet1 (2)'!$E$73,'Sheet1 (2)'!$I$73)</c15:sqref>
                        </c15:formulaRef>
                      </c:ext>
                    </c:extLst>
                    <c:numCache>
                      <c:formatCode>General</c:formatCode>
                      <c:ptCount val="2"/>
                      <c:pt idx="0">
                        <c:v>113747.56</c:v>
                      </c:pt>
                      <c:pt idx="1">
                        <c:v>0</c:v>
                      </c:pt>
                    </c:numCache>
                  </c:numRef>
                </c:val>
                <c:extLst>
                  <c:ext xmlns:c16="http://schemas.microsoft.com/office/drawing/2014/chart" uri="{C3380CC4-5D6E-409C-BE32-E72D297353CC}">
                    <c16:uniqueId val="{00000029-F55C-48AE-8214-FE0260F30DEE}"/>
                  </c:ext>
                </c:extLst>
              </c15:ser>
            </c15:filteredBarSeries>
            <c15:filteredBarSeries>
              <c15:ser>
                <c:idx val="71"/>
                <c:order val="71"/>
                <c:tx>
                  <c:strRef>
                    <c:extLst>
                      <c:ext xmlns:c15="http://schemas.microsoft.com/office/drawing/2012/chart" uri="{02D57815-91ED-43cb-92C2-25804820EDAC}">
                        <c15:formulaRef>
                          <c15:sqref>'[Employee dataset.xls.xlsx]Sheet1 (2)'!$A$74:$D$74</c15:sqref>
                        </c15:formulaRef>
                      </c:ext>
                    </c:extLst>
                    <c:strCache>
                      <c:ptCount val="4"/>
                      <c:pt idx="0">
                        <c:v>PR01346</c:v>
                      </c:pt>
                      <c:pt idx="1">
                        <c:v>Easter Pyke</c:v>
                      </c:pt>
                      <c:pt idx="2">
                        <c:v>Male</c:v>
                      </c:pt>
                      <c:pt idx="3">
                        <c:v>Business Development</c:v>
                      </c:pt>
                    </c:strCache>
                  </c:strRef>
                </c:tx>
                <c:spPr>
                  <a:solidFill>
                    <a:schemeClr val="accent6">
                      <a:lumMod val="80000"/>
                      <a:lumOff val="20000"/>
                    </a:schemeClr>
                  </a:solidFill>
                  <a:ln>
                    <a:noFill/>
                  </a:ln>
                  <a:effectLst/>
                </c:spPr>
                <c:invertIfNegative val="0"/>
                <c:cat>
                  <c:strRef>
                    <c:extLs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c:ext xmlns:c15="http://schemas.microsoft.com/office/drawing/2012/chart" uri="{02D57815-91ED-43cb-92C2-25804820EDAC}">
                        <c15:formulaRef>
                          <c15:sqref>('Sheet1 (2)'!$E$74,'Sheet1 (2)'!$I$74)</c15:sqref>
                        </c15:formulaRef>
                      </c:ext>
                    </c:extLst>
                    <c:numCache>
                      <c:formatCode>General</c:formatCode>
                      <c:ptCount val="2"/>
                      <c:pt idx="0">
                        <c:v>85918.61</c:v>
                      </c:pt>
                      <c:pt idx="1">
                        <c:v>0</c:v>
                      </c:pt>
                    </c:numCache>
                  </c:numRef>
                </c:val>
                <c:extLst>
                  <c:ext xmlns:c16="http://schemas.microsoft.com/office/drawing/2014/chart" uri="{C3380CC4-5D6E-409C-BE32-E72D297353CC}">
                    <c16:uniqueId val="{0000002A-F55C-48AE-8214-FE0260F30DEE}"/>
                  </c:ext>
                </c:extLst>
              </c15:ser>
            </c15:filteredBarSeries>
            <c15:filteredBarSeries>
              <c15:ser>
                <c:idx val="72"/>
                <c:order val="72"/>
                <c:tx>
                  <c:strRef>
                    <c:extLst>
                      <c:ext xmlns:c15="http://schemas.microsoft.com/office/drawing/2012/chart" uri="{02D57815-91ED-43cb-92C2-25804820EDAC}">
                        <c15:formulaRef>
                          <c15:sqref>'[Employee dataset.xls.xlsx]Sheet1 (2)'!$A$75:$D$75</c15:sqref>
                        </c15:formulaRef>
                      </c:ext>
                    </c:extLst>
                    <c:strCache>
                      <c:ptCount val="4"/>
                      <c:pt idx="0">
                        <c:v>PR00916</c:v>
                      </c:pt>
                      <c:pt idx="1">
                        <c:v>Frasier Straw</c:v>
                      </c:pt>
                      <c:pt idx="2">
                        <c:v>Female</c:v>
                      </c:pt>
                      <c:pt idx="3">
                        <c:v>Research and Development</c:v>
                      </c:pt>
                    </c:strCache>
                  </c:strRef>
                </c:tx>
                <c:spPr>
                  <a:solidFill>
                    <a:schemeClr val="accent1">
                      <a:lumMod val="80000"/>
                    </a:schemeClr>
                  </a:solidFill>
                  <a:ln>
                    <a:noFill/>
                  </a:ln>
                  <a:effectLst/>
                </c:spPr>
                <c:invertIfNegative val="0"/>
                <c:cat>
                  <c:strRef>
                    <c:extLs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c:ext xmlns:c15="http://schemas.microsoft.com/office/drawing/2012/chart" uri="{02D57815-91ED-43cb-92C2-25804820EDAC}">
                        <c15:formulaRef>
                          <c15:sqref>('Sheet1 (2)'!$E$75,'Sheet1 (2)'!$I$75)</c15:sqref>
                        </c15:formulaRef>
                      </c:ext>
                    </c:extLst>
                    <c:numCache>
                      <c:formatCode>General</c:formatCode>
                      <c:ptCount val="2"/>
                      <c:pt idx="0">
                        <c:v>84309.95</c:v>
                      </c:pt>
                      <c:pt idx="1">
                        <c:v>0</c:v>
                      </c:pt>
                    </c:numCache>
                  </c:numRef>
                </c:val>
                <c:extLst>
                  <c:ext xmlns:c16="http://schemas.microsoft.com/office/drawing/2014/chart" uri="{C3380CC4-5D6E-409C-BE32-E72D297353CC}">
                    <c16:uniqueId val="{0000002B-F55C-48AE-8214-FE0260F30DEE}"/>
                  </c:ext>
                </c:extLst>
              </c15:ser>
            </c15:filteredBarSeries>
            <c15:filteredBarSeries>
              <c15:ser>
                <c:idx val="73"/>
                <c:order val="73"/>
                <c:tx>
                  <c:strRef>
                    <c:extLst>
                      <c:ext xmlns:c15="http://schemas.microsoft.com/office/drawing/2012/chart" uri="{02D57815-91ED-43cb-92C2-25804820EDAC}">
                        <c15:formulaRef>
                          <c15:sqref>'[Employee dataset.xls.xlsx]Sheet1 (2)'!$A$76:$D$76</c15:sqref>
                        </c15:formulaRef>
                      </c:ext>
                    </c:extLst>
                    <c:strCache>
                      <c:ptCount val="4"/>
                      <c:pt idx="0">
                        <c:v>VT01684</c:v>
                      </c:pt>
                      <c:pt idx="1">
                        <c:v>Genevra Friday</c:v>
                      </c:pt>
                      <c:pt idx="2">
                        <c:v>Female</c:v>
                      </c:pt>
                      <c:pt idx="3">
                        <c:v>Training</c:v>
                      </c:pt>
                    </c:strCache>
                  </c:strRef>
                </c:tx>
                <c:spPr>
                  <a:solidFill>
                    <a:schemeClr val="accent2">
                      <a:lumMod val="80000"/>
                    </a:schemeClr>
                  </a:solidFill>
                  <a:ln>
                    <a:noFill/>
                  </a:ln>
                  <a:effectLst/>
                </c:spPr>
                <c:invertIfNegative val="0"/>
                <c:cat>
                  <c:strRef>
                    <c:extLs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c:ext xmlns:c15="http://schemas.microsoft.com/office/drawing/2012/chart" uri="{02D57815-91ED-43cb-92C2-25804820EDAC}">
                        <c15:formulaRef>
                          <c15:sqref>('Sheet1 (2)'!$E$76,'Sheet1 (2)'!$I$76)</c15:sqref>
                        </c15:formulaRef>
                      </c:ext>
                    </c:extLst>
                    <c:numCache>
                      <c:formatCode>General</c:formatCode>
                      <c:ptCount val="2"/>
                      <c:pt idx="0">
                        <c:v>101187.36</c:v>
                      </c:pt>
                      <c:pt idx="1">
                        <c:v>0</c:v>
                      </c:pt>
                    </c:numCache>
                  </c:numRef>
                </c:val>
                <c:extLst>
                  <c:ext xmlns:c16="http://schemas.microsoft.com/office/drawing/2014/chart" uri="{C3380CC4-5D6E-409C-BE32-E72D297353CC}">
                    <c16:uniqueId val="{0000002C-F55C-48AE-8214-FE0260F30DEE}"/>
                  </c:ext>
                </c:extLst>
              </c15:ser>
            </c15:filteredBarSeries>
            <c15:filteredBarSeries>
              <c15:ser>
                <c:idx val="74"/>
                <c:order val="74"/>
                <c:tx>
                  <c:strRef>
                    <c:extLst>
                      <c:ext xmlns:c15="http://schemas.microsoft.com/office/drawing/2012/chart" uri="{02D57815-91ED-43cb-92C2-25804820EDAC}">
                        <c15:formulaRef>
                          <c15:sqref>'[Employee dataset.xls.xlsx]Sheet1 (2)'!$A$77:$D$77</c15:sqref>
                        </c15:formulaRef>
                      </c:ext>
                    </c:extLst>
                    <c:strCache>
                      <c:ptCount val="4"/>
                      <c:pt idx="0">
                        <c:v>TN02496</c:v>
                      </c:pt>
                      <c:pt idx="1">
                        <c:v>Egor Minto</c:v>
                      </c:pt>
                      <c:pt idx="3">
                        <c:v>Human Resources</c:v>
                      </c:pt>
                    </c:strCache>
                  </c:strRef>
                </c:tx>
                <c:spPr>
                  <a:solidFill>
                    <a:schemeClr val="accent3">
                      <a:lumMod val="80000"/>
                    </a:schemeClr>
                  </a:solidFill>
                  <a:ln>
                    <a:noFill/>
                  </a:ln>
                  <a:effectLst/>
                </c:spPr>
                <c:invertIfNegative val="0"/>
                <c:cat>
                  <c:strRef>
                    <c:extLs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c:ext xmlns:c15="http://schemas.microsoft.com/office/drawing/2012/chart" uri="{02D57815-91ED-43cb-92C2-25804820EDAC}">
                        <c15:formulaRef>
                          <c15:sqref>('Sheet1 (2)'!$E$77,'Sheet1 (2)'!$I$77)</c15:sqref>
                        </c15:formulaRef>
                      </c:ext>
                    </c:extLst>
                    <c:numCache>
                      <c:formatCode>General</c:formatCode>
                      <c:ptCount val="2"/>
                      <c:pt idx="0">
                        <c:v>67957.899999999994</c:v>
                      </c:pt>
                      <c:pt idx="1">
                        <c:v>0</c:v>
                      </c:pt>
                    </c:numCache>
                  </c:numRef>
                </c:val>
                <c:extLst>
                  <c:ext xmlns:c16="http://schemas.microsoft.com/office/drawing/2014/chart" uri="{C3380CC4-5D6E-409C-BE32-E72D297353CC}">
                    <c16:uniqueId val="{0000002D-F55C-48AE-8214-FE0260F30DEE}"/>
                  </c:ext>
                </c:extLst>
              </c15:ser>
            </c15:filteredBarSeries>
            <c15:filteredBarSeries>
              <c15:ser>
                <c:idx val="75"/>
                <c:order val="75"/>
                <c:tx>
                  <c:strRef>
                    <c:extLst>
                      <c:ext xmlns:c15="http://schemas.microsoft.com/office/drawing/2012/chart" uri="{02D57815-91ED-43cb-92C2-25804820EDAC}">
                        <c15:formulaRef>
                          <c15:sqref>'[Employee dataset.xls.xlsx]Sheet1 (2)'!$A$78:$D$78</c15:sqref>
                        </c15:formulaRef>
                      </c:ext>
                    </c:extLst>
                    <c:strCache>
                      <c:ptCount val="4"/>
                      <c:pt idx="0">
                        <c:v>VT02491</c:v>
                      </c:pt>
                      <c:pt idx="1">
                        <c:v>Eilis Pavlasek</c:v>
                      </c:pt>
                      <c:pt idx="2">
                        <c:v>Male</c:v>
                      </c:pt>
                      <c:pt idx="3">
                        <c:v>Engineering</c:v>
                      </c:pt>
                    </c:strCache>
                  </c:strRef>
                </c:tx>
                <c:spPr>
                  <a:solidFill>
                    <a:schemeClr val="accent4">
                      <a:lumMod val="80000"/>
                    </a:schemeClr>
                  </a:solidFill>
                  <a:ln>
                    <a:noFill/>
                  </a:ln>
                  <a:effectLst/>
                </c:spPr>
                <c:invertIfNegative val="0"/>
                <c:cat>
                  <c:strRef>
                    <c:extLs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c:ext xmlns:c15="http://schemas.microsoft.com/office/drawing/2012/chart" uri="{02D57815-91ED-43cb-92C2-25804820EDAC}">
                        <c15:formulaRef>
                          <c15:sqref>('Sheet1 (2)'!$E$78,'Sheet1 (2)'!$I$78)</c15:sqref>
                        </c15:formulaRef>
                      </c:ext>
                    </c:extLst>
                    <c:numCache>
                      <c:formatCode>General</c:formatCode>
                      <c:ptCount val="2"/>
                      <c:pt idx="0">
                        <c:v>114465.93</c:v>
                      </c:pt>
                      <c:pt idx="1">
                        <c:v>0</c:v>
                      </c:pt>
                    </c:numCache>
                  </c:numRef>
                </c:val>
                <c:extLst>
                  <c:ext xmlns:c16="http://schemas.microsoft.com/office/drawing/2014/chart" uri="{C3380CC4-5D6E-409C-BE32-E72D297353CC}">
                    <c16:uniqueId val="{0000002E-F55C-48AE-8214-FE0260F30DEE}"/>
                  </c:ext>
                </c:extLst>
              </c15:ser>
            </c15:filteredBarSeries>
            <c15:filteredBarSeries>
              <c15:ser>
                <c:idx val="76"/>
                <c:order val="76"/>
                <c:tx>
                  <c:strRef>
                    <c:extLst>
                      <c:ext xmlns:c15="http://schemas.microsoft.com/office/drawing/2012/chart" uri="{02D57815-91ED-43cb-92C2-25804820EDAC}">
                        <c15:formulaRef>
                          <c15:sqref>'[Employee dataset.xls.xlsx]Sheet1 (2)'!$A$79:$D$79</c15:sqref>
                        </c15:formulaRef>
                      </c:ext>
                    </c:extLst>
                    <c:strCache>
                      <c:ptCount val="4"/>
                      <c:pt idx="0">
                        <c:v>PR03980</c:v>
                      </c:pt>
                      <c:pt idx="1">
                        <c:v>Eleonore Airdrie</c:v>
                      </c:pt>
                      <c:pt idx="2">
                        <c:v>Male</c:v>
                      </c:pt>
                      <c:pt idx="3">
                        <c:v>Marketing</c:v>
                      </c:pt>
                    </c:strCache>
                  </c:strRef>
                </c:tx>
                <c:spPr>
                  <a:solidFill>
                    <a:schemeClr val="accent5">
                      <a:lumMod val="80000"/>
                    </a:schemeClr>
                  </a:solidFill>
                  <a:ln>
                    <a:noFill/>
                  </a:ln>
                  <a:effectLst/>
                </c:spPr>
                <c:invertIfNegative val="0"/>
                <c:cat>
                  <c:strRef>
                    <c:extLs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c:ext xmlns:c15="http://schemas.microsoft.com/office/drawing/2012/chart" uri="{02D57815-91ED-43cb-92C2-25804820EDAC}">
                        <c15:formulaRef>
                          <c15:sqref>('Sheet1 (2)'!$E$79,'Sheet1 (2)'!$I$79)</c15:sqref>
                        </c15:formulaRef>
                      </c:ext>
                    </c:extLst>
                    <c:numCache>
                      <c:formatCode>General</c:formatCode>
                      <c:ptCount val="2"/>
                      <c:pt idx="0">
                        <c:v>65699.02</c:v>
                      </c:pt>
                      <c:pt idx="1">
                        <c:v>0</c:v>
                      </c:pt>
                    </c:numCache>
                  </c:numRef>
                </c:val>
                <c:extLst>
                  <c:ext xmlns:c16="http://schemas.microsoft.com/office/drawing/2014/chart" uri="{C3380CC4-5D6E-409C-BE32-E72D297353CC}">
                    <c16:uniqueId val="{0000002F-F55C-48AE-8214-FE0260F30DEE}"/>
                  </c:ext>
                </c:extLst>
              </c15:ser>
            </c15:filteredBarSeries>
            <c15:filteredBarSeries>
              <c15:ser>
                <c:idx val="77"/>
                <c:order val="77"/>
                <c:tx>
                  <c:strRef>
                    <c:extLst>
                      <c:ext xmlns:c15="http://schemas.microsoft.com/office/drawing/2012/chart" uri="{02D57815-91ED-43cb-92C2-25804820EDAC}">
                        <c15:formulaRef>
                          <c15:sqref>'[Employee dataset.xls.xlsx]Sheet1 (2)'!$A$80:$D$80</c15:sqref>
                        </c15:formulaRef>
                      </c:ext>
                    </c:extLst>
                    <c:strCache>
                      <c:ptCount val="4"/>
                      <c:pt idx="0">
                        <c:v>VT03307</c:v>
                      </c:pt>
                      <c:pt idx="1">
                        <c:v>Enoch Dowrey</c:v>
                      </c:pt>
                      <c:pt idx="2">
                        <c:v>Male</c:v>
                      </c:pt>
                      <c:pt idx="3">
                        <c:v>Sales</c:v>
                      </c:pt>
                    </c:strCache>
                  </c:strRef>
                </c:tx>
                <c:spPr>
                  <a:solidFill>
                    <a:schemeClr val="accent6">
                      <a:lumMod val="80000"/>
                    </a:schemeClr>
                  </a:solidFill>
                  <a:ln>
                    <a:noFill/>
                  </a:ln>
                  <a:effectLst/>
                </c:spPr>
                <c:invertIfNegative val="0"/>
                <c:cat>
                  <c:strRef>
                    <c:extLs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c:ext xmlns:c15="http://schemas.microsoft.com/office/drawing/2012/chart" uri="{02D57815-91ED-43cb-92C2-25804820EDAC}">
                        <c15:formulaRef>
                          <c15:sqref>('Sheet1 (2)'!$E$80,'Sheet1 (2)'!$I$80)</c15:sqref>
                        </c15:formulaRef>
                      </c:ext>
                    </c:extLst>
                    <c:numCache>
                      <c:formatCode>General</c:formatCode>
                      <c:ptCount val="2"/>
                      <c:pt idx="0">
                        <c:v>83191.95</c:v>
                      </c:pt>
                      <c:pt idx="1">
                        <c:v>0</c:v>
                      </c:pt>
                    </c:numCache>
                  </c:numRef>
                </c:val>
                <c:extLst>
                  <c:ext xmlns:c16="http://schemas.microsoft.com/office/drawing/2014/chart" uri="{C3380CC4-5D6E-409C-BE32-E72D297353CC}">
                    <c16:uniqueId val="{00000030-F55C-48AE-8214-FE0260F30DEE}"/>
                  </c:ext>
                </c:extLst>
              </c15:ser>
            </c15:filteredBarSeries>
            <c15:filteredBarSeries>
              <c15:ser>
                <c:idx val="78"/>
                <c:order val="78"/>
                <c:tx>
                  <c:strRef>
                    <c:extLst>
                      <c:ext xmlns:c15="http://schemas.microsoft.com/office/drawing/2012/chart" uri="{02D57815-91ED-43cb-92C2-25804820EDAC}">
                        <c15:formulaRef>
                          <c15:sqref>'[Employee dataset.xls.xlsx]Sheet1 (2)'!$A$81:$D$81</c15:sqref>
                        </c15:formulaRef>
                      </c:ext>
                    </c:extLst>
                    <c:strCache>
                      <c:ptCount val="4"/>
                      <c:pt idx="0">
                        <c:v>TN04058</c:v>
                      </c:pt>
                      <c:pt idx="1">
                        <c:v>Estell Kingsland</c:v>
                      </c:pt>
                      <c:pt idx="2">
                        <c:v>Male</c:v>
                      </c:pt>
                      <c:pt idx="3">
                        <c:v>Product Management</c:v>
                      </c:pt>
                    </c:strCache>
                  </c:strRef>
                </c:tx>
                <c:spPr>
                  <a:solidFill>
                    <a:schemeClr val="accent1">
                      <a:lumMod val="60000"/>
                      <a:lumOff val="40000"/>
                    </a:schemeClr>
                  </a:solidFill>
                  <a:ln>
                    <a:noFill/>
                  </a:ln>
                  <a:effectLst/>
                </c:spPr>
                <c:invertIfNegative val="0"/>
                <c:cat>
                  <c:strRef>
                    <c:extLs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c:ext xmlns:c15="http://schemas.microsoft.com/office/drawing/2012/chart" uri="{02D57815-91ED-43cb-92C2-25804820EDAC}">
                        <c15:formulaRef>
                          <c15:sqref>('Sheet1 (2)'!$E$81,'Sheet1 (2)'!$I$81)</c15:sqref>
                        </c15:formulaRef>
                      </c:ext>
                    </c:extLst>
                    <c:numCache>
                      <c:formatCode>General</c:formatCode>
                      <c:ptCount val="2"/>
                      <c:pt idx="0">
                        <c:v>106775.14</c:v>
                      </c:pt>
                      <c:pt idx="1">
                        <c:v>0</c:v>
                      </c:pt>
                    </c:numCache>
                  </c:numRef>
                </c:val>
                <c:extLst>
                  <c:ext xmlns:c16="http://schemas.microsoft.com/office/drawing/2014/chart" uri="{C3380CC4-5D6E-409C-BE32-E72D297353CC}">
                    <c16:uniqueId val="{00000031-F55C-48AE-8214-FE0260F30DEE}"/>
                  </c:ext>
                </c:extLst>
              </c15:ser>
            </c15:filteredBarSeries>
            <c15:filteredBarSeries>
              <c15:ser>
                <c:idx val="79"/>
                <c:order val="79"/>
                <c:tx>
                  <c:strRef>
                    <c:extLst>
                      <c:ext xmlns:c15="http://schemas.microsoft.com/office/drawing/2012/chart" uri="{02D57815-91ED-43cb-92C2-25804820EDAC}">
                        <c15:formulaRef>
                          <c15:sqref>'[Employee dataset.xls.xlsx]Sheet1 (2)'!$A$82:$D$82</c15:sqref>
                        </c15:formulaRef>
                      </c:ext>
                    </c:extLst>
                    <c:strCache>
                      <c:ptCount val="4"/>
                      <c:pt idx="0">
                        <c:v>VT03993</c:v>
                      </c:pt>
                      <c:pt idx="1">
                        <c:v>Evangelina Lergan</c:v>
                      </c:pt>
                      <c:pt idx="2">
                        <c:v>Male</c:v>
                      </c:pt>
                      <c:pt idx="3">
                        <c:v>Human Resources</c:v>
                      </c:pt>
                    </c:strCache>
                  </c:strRef>
                </c:tx>
                <c:spPr>
                  <a:solidFill>
                    <a:schemeClr val="accent2">
                      <a:lumMod val="60000"/>
                      <a:lumOff val="40000"/>
                    </a:schemeClr>
                  </a:solidFill>
                  <a:ln>
                    <a:noFill/>
                  </a:ln>
                  <a:effectLst/>
                </c:spPr>
                <c:invertIfNegative val="0"/>
                <c:cat>
                  <c:strRef>
                    <c:extLs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c:ext xmlns:c15="http://schemas.microsoft.com/office/drawing/2012/chart" uri="{02D57815-91ED-43cb-92C2-25804820EDAC}">
                        <c15:formulaRef>
                          <c15:sqref>('Sheet1 (2)'!$E$82,'Sheet1 (2)'!$I$82)</c15:sqref>
                        </c15:formulaRef>
                      </c:ext>
                    </c:extLst>
                    <c:numCache>
                      <c:formatCode>General</c:formatCode>
                      <c:ptCount val="2"/>
                      <c:pt idx="0">
                        <c:v>83396.5</c:v>
                      </c:pt>
                      <c:pt idx="1">
                        <c:v>0</c:v>
                      </c:pt>
                    </c:numCache>
                  </c:numRef>
                </c:val>
                <c:extLst>
                  <c:ext xmlns:c16="http://schemas.microsoft.com/office/drawing/2014/chart" uri="{C3380CC4-5D6E-409C-BE32-E72D297353CC}">
                    <c16:uniqueId val="{00000032-F55C-48AE-8214-FE0260F30DEE}"/>
                  </c:ext>
                </c:extLst>
              </c15:ser>
            </c15:filteredBarSeries>
            <c15:filteredBarSeries>
              <c15:ser>
                <c:idx val="80"/>
                <c:order val="80"/>
                <c:tx>
                  <c:strRef>
                    <c:extLst>
                      <c:ext xmlns:c15="http://schemas.microsoft.com/office/drawing/2012/chart" uri="{02D57815-91ED-43cb-92C2-25804820EDAC}">
                        <c15:formulaRef>
                          <c15:sqref>'[Employee dataset.xls.xlsx]Sheet1 (2)'!$A$83:$D$83</c15:sqref>
                        </c15:formulaRef>
                      </c:ext>
                    </c:extLst>
                    <c:strCache>
                      <c:ptCount val="4"/>
                      <c:pt idx="0">
                        <c:v>VT02663</c:v>
                      </c:pt>
                      <c:pt idx="1">
                        <c:v>Evanne  Sheryn</c:v>
                      </c:pt>
                      <c:pt idx="2">
                        <c:v>Male</c:v>
                      </c:pt>
                      <c:pt idx="3">
                        <c:v>Legal</c:v>
                      </c:pt>
                    </c:strCache>
                  </c:strRef>
                </c:tx>
                <c:spPr>
                  <a:solidFill>
                    <a:schemeClr val="accent3">
                      <a:lumMod val="60000"/>
                      <a:lumOff val="40000"/>
                    </a:schemeClr>
                  </a:solidFill>
                  <a:ln>
                    <a:noFill/>
                  </a:ln>
                  <a:effectLst/>
                </c:spPr>
                <c:invertIfNegative val="0"/>
                <c:cat>
                  <c:strRef>
                    <c:extLs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c:ext xmlns:c15="http://schemas.microsoft.com/office/drawing/2012/chart" uri="{02D57815-91ED-43cb-92C2-25804820EDAC}">
                        <c15:formulaRef>
                          <c15:sqref>('Sheet1 (2)'!$E$83,'Sheet1 (2)'!$I$83)</c15:sqref>
                        </c15:formulaRef>
                      </c:ext>
                    </c:extLst>
                    <c:numCache>
                      <c:formatCode>General</c:formatCode>
                      <c:ptCount val="2"/>
                      <c:pt idx="0">
                        <c:v>28481.16</c:v>
                      </c:pt>
                      <c:pt idx="1">
                        <c:v>0</c:v>
                      </c:pt>
                    </c:numCache>
                  </c:numRef>
                </c:val>
                <c:extLst>
                  <c:ext xmlns:c16="http://schemas.microsoft.com/office/drawing/2014/chart" uri="{C3380CC4-5D6E-409C-BE32-E72D297353CC}">
                    <c16:uniqueId val="{00000033-F55C-48AE-8214-FE0260F30DEE}"/>
                  </c:ext>
                </c:extLst>
              </c15:ser>
            </c15:filteredBarSeries>
            <c15:filteredBarSeries>
              <c15:ser>
                <c:idx val="81"/>
                <c:order val="81"/>
                <c:tx>
                  <c:strRef>
                    <c:extLst>
                      <c:ext xmlns:c15="http://schemas.microsoft.com/office/drawing/2012/chart" uri="{02D57815-91ED-43cb-92C2-25804820EDAC}">
                        <c15:formulaRef>
                          <c15:sqref>'[Employee dataset.xls.xlsx]Sheet1 (2)'!$A$84:$D$84</c15:sqref>
                        </c15:formulaRef>
                      </c:ext>
                    </c:extLst>
                    <c:strCache>
                      <c:ptCount val="4"/>
                      <c:pt idx="0">
                        <c:v>PR03034</c:v>
                      </c:pt>
                      <c:pt idx="1">
                        <c:v>Ewart Hovel</c:v>
                      </c:pt>
                      <c:pt idx="2">
                        <c:v>Male</c:v>
                      </c:pt>
                      <c:pt idx="3">
                        <c:v>Sales</c:v>
                      </c:pt>
                    </c:strCache>
                  </c:strRef>
                </c:tx>
                <c:spPr>
                  <a:solidFill>
                    <a:schemeClr val="accent4">
                      <a:lumMod val="60000"/>
                      <a:lumOff val="40000"/>
                    </a:schemeClr>
                  </a:solidFill>
                  <a:ln>
                    <a:noFill/>
                  </a:ln>
                  <a:effectLst/>
                </c:spPr>
                <c:invertIfNegative val="0"/>
                <c:cat>
                  <c:strRef>
                    <c:extLs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c:ext xmlns:c15="http://schemas.microsoft.com/office/drawing/2012/chart" uri="{02D57815-91ED-43cb-92C2-25804820EDAC}">
                        <c15:formulaRef>
                          <c15:sqref>('Sheet1 (2)'!$E$84,'Sheet1 (2)'!$I$84)</c15:sqref>
                        </c15:formulaRef>
                      </c:ext>
                    </c:extLst>
                    <c:numCache>
                      <c:formatCode>General</c:formatCode>
                      <c:ptCount val="2"/>
                      <c:pt idx="0">
                        <c:v>32192.15</c:v>
                      </c:pt>
                      <c:pt idx="1">
                        <c:v>0</c:v>
                      </c:pt>
                    </c:numCache>
                  </c:numRef>
                </c:val>
                <c:extLst>
                  <c:ext xmlns:c16="http://schemas.microsoft.com/office/drawing/2014/chart" uri="{C3380CC4-5D6E-409C-BE32-E72D297353CC}">
                    <c16:uniqueId val="{00000034-F55C-48AE-8214-FE0260F30DEE}"/>
                  </c:ext>
                </c:extLst>
              </c15:ser>
            </c15:filteredBarSeries>
            <c15:filteredBarSeries>
              <c15:ser>
                <c:idx val="82"/>
                <c:order val="82"/>
                <c:tx>
                  <c:strRef>
                    <c:extLst>
                      <c:ext xmlns:c15="http://schemas.microsoft.com/office/drawing/2012/chart" uri="{02D57815-91ED-43cb-92C2-25804820EDAC}">
                        <c15:formulaRef>
                          <c15:sqref>'[Employee dataset.xls.xlsx]Sheet1 (2)'!$A$85:$D$85</c15:sqref>
                        </c15:formulaRef>
                      </c:ext>
                    </c:extLst>
                    <c:strCache>
                      <c:ptCount val="4"/>
                      <c:pt idx="0">
                        <c:v>PR01159</c:v>
                      </c:pt>
                      <c:pt idx="1">
                        <c:v>Fanchon Furney</c:v>
                      </c:pt>
                      <c:pt idx="2">
                        <c:v>Male</c:v>
                      </c:pt>
                      <c:pt idx="3">
                        <c:v>NULL</c:v>
                      </c:pt>
                    </c:strCache>
                  </c:strRef>
                </c:tx>
                <c:spPr>
                  <a:solidFill>
                    <a:schemeClr val="accent5">
                      <a:lumMod val="60000"/>
                      <a:lumOff val="40000"/>
                    </a:schemeClr>
                  </a:solidFill>
                  <a:ln>
                    <a:noFill/>
                  </a:ln>
                  <a:effectLst/>
                </c:spPr>
                <c:invertIfNegative val="0"/>
                <c:cat>
                  <c:strRef>
                    <c:extLs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c:ext xmlns:c15="http://schemas.microsoft.com/office/drawing/2012/chart" uri="{02D57815-91ED-43cb-92C2-25804820EDAC}">
                        <c15:formulaRef>
                          <c15:sqref>('Sheet1 (2)'!$E$85,'Sheet1 (2)'!$I$85)</c15:sqref>
                        </c15:formulaRef>
                      </c:ext>
                    </c:extLst>
                    <c:numCache>
                      <c:formatCode>General</c:formatCode>
                      <c:ptCount val="2"/>
                      <c:pt idx="0">
                        <c:v>112645.99</c:v>
                      </c:pt>
                      <c:pt idx="1">
                        <c:v>0</c:v>
                      </c:pt>
                    </c:numCache>
                  </c:numRef>
                </c:val>
                <c:extLst>
                  <c:ext xmlns:c16="http://schemas.microsoft.com/office/drawing/2014/chart" uri="{C3380CC4-5D6E-409C-BE32-E72D297353CC}">
                    <c16:uniqueId val="{00000035-F55C-48AE-8214-FE0260F30DEE}"/>
                  </c:ext>
                </c:extLst>
              </c15:ser>
            </c15:filteredBarSeries>
            <c15:filteredBarSeries>
              <c15:ser>
                <c:idx val="83"/>
                <c:order val="83"/>
                <c:tx>
                  <c:strRef>
                    <c:extLst>
                      <c:ext xmlns:c15="http://schemas.microsoft.com/office/drawing/2012/chart" uri="{02D57815-91ED-43cb-92C2-25804820EDAC}">
                        <c15:formulaRef>
                          <c15:sqref>'[Employee dataset.xls.xlsx]Sheet1 (2)'!$A$86:$D$86</c15:sqref>
                        </c15:formulaRef>
                      </c:ext>
                    </c:extLst>
                    <c:strCache>
                      <c:ptCount val="4"/>
                      <c:pt idx="0">
                        <c:v>SQ03476</c:v>
                      </c:pt>
                      <c:pt idx="1">
                        <c:v>Faun Rickeard</c:v>
                      </c:pt>
                      <c:pt idx="3">
                        <c:v>Accounting</c:v>
                      </c:pt>
                    </c:strCache>
                  </c:strRef>
                </c:tx>
                <c:spPr>
                  <a:solidFill>
                    <a:schemeClr val="accent6">
                      <a:lumMod val="60000"/>
                      <a:lumOff val="40000"/>
                    </a:schemeClr>
                  </a:solidFill>
                  <a:ln>
                    <a:noFill/>
                  </a:ln>
                  <a:effectLst/>
                </c:spPr>
                <c:invertIfNegative val="0"/>
                <c:cat>
                  <c:strRef>
                    <c:extLs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c:ext xmlns:c15="http://schemas.microsoft.com/office/drawing/2012/chart" uri="{02D57815-91ED-43cb-92C2-25804820EDAC}">
                        <c15:formulaRef>
                          <c15:sqref>('Sheet1 (2)'!$E$86,'Sheet1 (2)'!$I$86)</c15:sqref>
                        </c15:formulaRef>
                      </c:ext>
                    </c:extLst>
                    <c:numCache>
                      <c:formatCode>General</c:formatCode>
                      <c:ptCount val="2"/>
                      <c:pt idx="0">
                        <c:v>107107.6</c:v>
                      </c:pt>
                      <c:pt idx="1">
                        <c:v>0</c:v>
                      </c:pt>
                    </c:numCache>
                  </c:numRef>
                </c:val>
                <c:extLst>
                  <c:ext xmlns:c16="http://schemas.microsoft.com/office/drawing/2014/chart" uri="{C3380CC4-5D6E-409C-BE32-E72D297353CC}">
                    <c16:uniqueId val="{00000036-F55C-48AE-8214-FE0260F30DEE}"/>
                  </c:ext>
                </c:extLst>
              </c15:ser>
            </c15:filteredBarSeries>
            <c15:filteredBarSeries>
              <c15:ser>
                <c:idx val="84"/>
                <c:order val="84"/>
                <c:tx>
                  <c:strRef>
                    <c:extLst>
                      <c:ext xmlns:c15="http://schemas.microsoft.com/office/drawing/2012/chart" uri="{02D57815-91ED-43cb-92C2-25804820EDAC}">
                        <c15:formulaRef>
                          <c15:sqref>'[Employee dataset.xls.xlsx]Sheet1 (2)'!$A$87:$D$87</c15:sqref>
                        </c15:formulaRef>
                      </c:ext>
                    </c:extLst>
                    <c:strCache>
                      <c:ptCount val="4"/>
                      <c:pt idx="0">
                        <c:v>TN04740</c:v>
                      </c:pt>
                      <c:pt idx="1">
                        <c:v>Gilda Richen</c:v>
                      </c:pt>
                      <c:pt idx="2">
                        <c:v>Female</c:v>
                      </c:pt>
                      <c:pt idx="3">
                        <c:v>Support</c:v>
                      </c:pt>
                    </c:strCache>
                  </c:strRef>
                </c:tx>
                <c:spPr>
                  <a:solidFill>
                    <a:schemeClr val="accent1">
                      <a:lumMod val="50000"/>
                    </a:schemeClr>
                  </a:solidFill>
                  <a:ln>
                    <a:noFill/>
                  </a:ln>
                  <a:effectLst/>
                </c:spPr>
                <c:invertIfNegative val="0"/>
                <c:cat>
                  <c:strRef>
                    <c:extLs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c:ext xmlns:c15="http://schemas.microsoft.com/office/drawing/2012/chart" uri="{02D57815-91ED-43cb-92C2-25804820EDAC}">
                        <c15:formulaRef>
                          <c15:sqref>('Sheet1 (2)'!$E$87,'Sheet1 (2)'!$I$87)</c15:sqref>
                        </c15:formulaRef>
                      </c:ext>
                    </c:extLst>
                    <c:numCache>
                      <c:formatCode>General</c:formatCode>
                      <c:ptCount val="2"/>
                      <c:pt idx="0">
                        <c:v>104038.9</c:v>
                      </c:pt>
                      <c:pt idx="1">
                        <c:v>0</c:v>
                      </c:pt>
                    </c:numCache>
                  </c:numRef>
                </c:val>
                <c:extLst>
                  <c:ext xmlns:c16="http://schemas.microsoft.com/office/drawing/2014/chart" uri="{C3380CC4-5D6E-409C-BE32-E72D297353CC}">
                    <c16:uniqueId val="{00000037-F55C-48AE-8214-FE0260F30DEE}"/>
                  </c:ext>
                </c:extLst>
              </c15:ser>
            </c15:filteredBarSeries>
            <c15:filteredBarSeries>
              <c15:ser>
                <c:idx val="85"/>
                <c:order val="85"/>
                <c:tx>
                  <c:strRef>
                    <c:extLst>
                      <c:ext xmlns:c15="http://schemas.microsoft.com/office/drawing/2012/chart" uri="{02D57815-91ED-43cb-92C2-25804820EDAC}">
                        <c15:formulaRef>
                          <c15:sqref>'[Employee dataset.xls.xlsx]Sheet1 (2)'!$A$88:$D$88</c15:sqref>
                        </c15:formulaRef>
                      </c:ext>
                    </c:extLst>
                    <c:strCache>
                      <c:ptCount val="4"/>
                      <c:pt idx="0">
                        <c:v>TN03575</c:v>
                      </c:pt>
                      <c:pt idx="1">
                        <c:v>Gilles Jaquet</c:v>
                      </c:pt>
                      <c:pt idx="2">
                        <c:v>Female</c:v>
                      </c:pt>
                      <c:pt idx="3">
                        <c:v>Research and Development</c:v>
                      </c:pt>
                    </c:strCache>
                  </c:strRef>
                </c:tx>
                <c:spPr>
                  <a:solidFill>
                    <a:schemeClr val="accent2">
                      <a:lumMod val="50000"/>
                    </a:schemeClr>
                  </a:solidFill>
                  <a:ln>
                    <a:noFill/>
                  </a:ln>
                  <a:effectLst/>
                </c:spPr>
                <c:invertIfNegative val="0"/>
                <c:cat>
                  <c:strRef>
                    <c:extLs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c:ext xmlns:c15="http://schemas.microsoft.com/office/drawing/2012/chart" uri="{02D57815-91ED-43cb-92C2-25804820EDAC}">
                        <c15:formulaRef>
                          <c15:sqref>('Sheet1 (2)'!$E$88,'Sheet1 (2)'!$I$88)</c15:sqref>
                        </c15:formulaRef>
                      </c:ext>
                    </c:extLst>
                    <c:numCache>
                      <c:formatCode>General</c:formatCode>
                      <c:ptCount val="2"/>
                      <c:pt idx="0">
                        <c:v>99683.67</c:v>
                      </c:pt>
                      <c:pt idx="1">
                        <c:v>0</c:v>
                      </c:pt>
                    </c:numCache>
                  </c:numRef>
                </c:val>
                <c:extLst>
                  <c:ext xmlns:c16="http://schemas.microsoft.com/office/drawing/2014/chart" uri="{C3380CC4-5D6E-409C-BE32-E72D297353CC}">
                    <c16:uniqueId val="{00000038-F55C-48AE-8214-FE0260F30DEE}"/>
                  </c:ext>
                </c:extLst>
              </c15:ser>
            </c15:filteredBarSeries>
            <c15:filteredBarSeries>
              <c15:ser>
                <c:idx val="86"/>
                <c:order val="86"/>
                <c:tx>
                  <c:strRef>
                    <c:extLst>
                      <c:ext xmlns:c15="http://schemas.microsoft.com/office/drawing/2012/chart" uri="{02D57815-91ED-43cb-92C2-25804820EDAC}">
                        <c15:formulaRef>
                          <c15:sqref>'[Employee dataset.xls.xlsx]Sheet1 (2)'!$A$89:$D$89</c15:sqref>
                        </c15:formulaRef>
                      </c:ext>
                    </c:extLst>
                    <c:strCache>
                      <c:ptCount val="4"/>
                      <c:pt idx="0">
                        <c:v>PR00095</c:v>
                      </c:pt>
                      <c:pt idx="1">
                        <c:v>Ginger  Myott</c:v>
                      </c:pt>
                      <c:pt idx="2">
                        <c:v>Female</c:v>
                      </c:pt>
                      <c:pt idx="3">
                        <c:v>Business Development</c:v>
                      </c:pt>
                    </c:strCache>
                  </c:strRef>
                </c:tx>
                <c:spPr>
                  <a:solidFill>
                    <a:schemeClr val="accent3">
                      <a:lumMod val="50000"/>
                    </a:schemeClr>
                  </a:solidFill>
                  <a:ln>
                    <a:noFill/>
                  </a:ln>
                  <a:effectLst/>
                </c:spPr>
                <c:invertIfNegative val="0"/>
                <c:cat>
                  <c:strRef>
                    <c:extLs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c:ext xmlns:c15="http://schemas.microsoft.com/office/drawing/2012/chart" uri="{02D57815-91ED-43cb-92C2-25804820EDAC}">
                        <c15:formulaRef>
                          <c15:sqref>('Sheet1 (2)'!$E$89,'Sheet1 (2)'!$I$89)</c15:sqref>
                        </c15:formulaRef>
                      </c:ext>
                    </c:extLst>
                    <c:numCache>
                      <c:formatCode>General</c:formatCode>
                      <c:ptCount val="2"/>
                      <c:pt idx="0">
                        <c:v>70649.460000000006</c:v>
                      </c:pt>
                      <c:pt idx="1">
                        <c:v>0</c:v>
                      </c:pt>
                    </c:numCache>
                  </c:numRef>
                </c:val>
                <c:extLst>
                  <c:ext xmlns:c16="http://schemas.microsoft.com/office/drawing/2014/chart" uri="{C3380CC4-5D6E-409C-BE32-E72D297353CC}">
                    <c16:uniqueId val="{00000039-F55C-48AE-8214-FE0260F30DEE}"/>
                  </c:ext>
                </c:extLst>
              </c15:ser>
            </c15:filteredBarSeries>
            <c15:filteredBarSeries>
              <c15:ser>
                <c:idx val="87"/>
                <c:order val="87"/>
                <c:tx>
                  <c:strRef>
                    <c:extLst>
                      <c:ext xmlns:c15="http://schemas.microsoft.com/office/drawing/2012/chart" uri="{02D57815-91ED-43cb-92C2-25804820EDAC}">
                        <c15:formulaRef>
                          <c15:sqref>'[Employee dataset.xls.xlsx]Sheet1 (2)'!$A$90:$D$90</c15:sqref>
                        </c15:formulaRef>
                      </c:ext>
                    </c:extLst>
                    <c:strCache>
                      <c:ptCount val="4"/>
                      <c:pt idx="0">
                        <c:v>SQ03546</c:v>
                      </c:pt>
                      <c:pt idx="1">
                        <c:v>Giselbert Newlands</c:v>
                      </c:pt>
                      <c:pt idx="2">
                        <c:v>Female</c:v>
                      </c:pt>
                      <c:pt idx="3">
                        <c:v>Legal</c:v>
                      </c:pt>
                    </c:strCache>
                  </c:strRef>
                </c:tx>
                <c:spPr>
                  <a:solidFill>
                    <a:schemeClr val="accent4">
                      <a:lumMod val="50000"/>
                    </a:schemeClr>
                  </a:solidFill>
                  <a:ln>
                    <a:noFill/>
                  </a:ln>
                  <a:effectLst/>
                </c:spPr>
                <c:invertIfNegative val="0"/>
                <c:cat>
                  <c:strRef>
                    <c:extLs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c:ext xmlns:c15="http://schemas.microsoft.com/office/drawing/2012/chart" uri="{02D57815-91ED-43cb-92C2-25804820EDAC}">
                        <c15:formulaRef>
                          <c15:sqref>('Sheet1 (2)'!$E$90,'Sheet1 (2)'!$I$90)</c15:sqref>
                        </c15:formulaRef>
                      </c:ext>
                    </c:extLst>
                    <c:numCache>
                      <c:formatCode>General</c:formatCode>
                      <c:ptCount val="2"/>
                      <c:pt idx="0">
                        <c:v>75733.740000000005</c:v>
                      </c:pt>
                      <c:pt idx="1">
                        <c:v>0</c:v>
                      </c:pt>
                    </c:numCache>
                  </c:numRef>
                </c:val>
                <c:extLst>
                  <c:ext xmlns:c16="http://schemas.microsoft.com/office/drawing/2014/chart" uri="{C3380CC4-5D6E-409C-BE32-E72D297353CC}">
                    <c16:uniqueId val="{0000003A-F55C-48AE-8214-FE0260F30DEE}"/>
                  </c:ext>
                </c:extLst>
              </c15:ser>
            </c15:filteredBarSeries>
            <c15:filteredBarSeries>
              <c15:ser>
                <c:idx val="88"/>
                <c:order val="88"/>
                <c:tx>
                  <c:strRef>
                    <c:extLst>
                      <c:ext xmlns:c15="http://schemas.microsoft.com/office/drawing/2012/chart" uri="{02D57815-91ED-43cb-92C2-25804820EDAC}">
                        <c15:formulaRef>
                          <c15:sqref>'[Employee dataset.xls.xlsx]Sheet1 (2)'!$A$91:$D$91</c15:sqref>
                        </c15:formulaRef>
                      </c:ext>
                    </c:extLst>
                    <c:strCache>
                      <c:ptCount val="4"/>
                      <c:pt idx="0">
                        <c:v>PR01211</c:v>
                      </c:pt>
                      <c:pt idx="1">
                        <c:v>Freddy Linford</c:v>
                      </c:pt>
                      <c:pt idx="2">
                        <c:v>Male</c:v>
                      </c:pt>
                      <c:pt idx="3">
                        <c:v>Accounting</c:v>
                      </c:pt>
                    </c:strCache>
                  </c:strRef>
                </c:tx>
                <c:spPr>
                  <a:solidFill>
                    <a:schemeClr val="accent5">
                      <a:lumMod val="50000"/>
                    </a:schemeClr>
                  </a:solidFill>
                  <a:ln>
                    <a:noFill/>
                  </a:ln>
                  <a:effectLst/>
                </c:spPr>
                <c:invertIfNegative val="0"/>
                <c:cat>
                  <c:strRef>
                    <c:extLs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c:ext xmlns:c15="http://schemas.microsoft.com/office/drawing/2012/chart" uri="{02D57815-91ED-43cb-92C2-25804820EDAC}">
                        <c15:formulaRef>
                          <c15:sqref>('Sheet1 (2)'!$E$91,'Sheet1 (2)'!$I$91)</c15:sqref>
                        </c15:formulaRef>
                      </c:ext>
                    </c:extLst>
                    <c:numCache>
                      <c:formatCode>General</c:formatCode>
                      <c:ptCount val="2"/>
                      <c:pt idx="0">
                        <c:v>91645.04</c:v>
                      </c:pt>
                      <c:pt idx="1">
                        <c:v>0</c:v>
                      </c:pt>
                    </c:numCache>
                  </c:numRef>
                </c:val>
                <c:extLst>
                  <c:ext xmlns:c16="http://schemas.microsoft.com/office/drawing/2014/chart" uri="{C3380CC4-5D6E-409C-BE32-E72D297353CC}">
                    <c16:uniqueId val="{0000003B-F55C-48AE-8214-FE0260F30DEE}"/>
                  </c:ext>
                </c:extLst>
              </c15:ser>
            </c15:filteredBarSeries>
            <c15:filteredBarSeries>
              <c15:ser>
                <c:idx val="89"/>
                <c:order val="89"/>
                <c:tx>
                  <c:strRef>
                    <c:extLst>
                      <c:ext xmlns:c15="http://schemas.microsoft.com/office/drawing/2012/chart" uri="{02D57815-91ED-43cb-92C2-25804820EDAC}">
                        <c15:formulaRef>
                          <c15:sqref>'[Employee dataset.xls.xlsx]Sheet1 (2)'!$A$92:$D$92</c15:sqref>
                        </c15:formulaRef>
                      </c:ext>
                    </c:extLst>
                    <c:strCache>
                      <c:ptCount val="4"/>
                      <c:pt idx="0">
                        <c:v>VT02374</c:v>
                      </c:pt>
                      <c:pt idx="1">
                        <c:v>Gradey Litton</c:v>
                      </c:pt>
                      <c:pt idx="2">
                        <c:v>Female</c:v>
                      </c:pt>
                      <c:pt idx="3">
                        <c:v>Accounting</c:v>
                      </c:pt>
                    </c:strCache>
                  </c:strRef>
                </c:tx>
                <c:spPr>
                  <a:solidFill>
                    <a:schemeClr val="accent6">
                      <a:lumMod val="50000"/>
                    </a:schemeClr>
                  </a:solidFill>
                  <a:ln>
                    <a:noFill/>
                  </a:ln>
                  <a:effectLst/>
                </c:spPr>
                <c:invertIfNegative val="0"/>
                <c:cat>
                  <c:strRef>
                    <c:extLs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c:ext xmlns:c15="http://schemas.microsoft.com/office/drawing/2012/chart" uri="{02D57815-91ED-43cb-92C2-25804820EDAC}">
                        <c15:formulaRef>
                          <c15:sqref>('Sheet1 (2)'!$E$92,'Sheet1 (2)'!$I$92)</c15:sqref>
                        </c15:formulaRef>
                      </c:ext>
                    </c:extLst>
                    <c:numCache>
                      <c:formatCode>General</c:formatCode>
                      <c:ptCount val="2"/>
                      <c:pt idx="0">
                        <c:v>71823.56</c:v>
                      </c:pt>
                      <c:pt idx="1">
                        <c:v>0</c:v>
                      </c:pt>
                    </c:numCache>
                  </c:numRef>
                </c:val>
                <c:extLst>
                  <c:ext xmlns:c16="http://schemas.microsoft.com/office/drawing/2014/chart" uri="{C3380CC4-5D6E-409C-BE32-E72D297353CC}">
                    <c16:uniqueId val="{0000003C-F55C-48AE-8214-FE0260F30DEE}"/>
                  </c:ext>
                </c:extLst>
              </c15:ser>
            </c15:filteredBarSeries>
            <c15:filteredBarSeries>
              <c15:ser>
                <c:idx val="90"/>
                <c:order val="90"/>
                <c:tx>
                  <c:strRef>
                    <c:extLst>
                      <c:ext xmlns:c15="http://schemas.microsoft.com/office/drawing/2012/chart" uri="{02D57815-91ED-43cb-92C2-25804820EDAC}">
                        <c15:formulaRef>
                          <c15:sqref>'[Employee dataset.xls.xlsx]Sheet1 (2)'!$A$93:$D$93</c15:sqref>
                        </c15:formulaRef>
                      </c:ext>
                    </c:extLst>
                    <c:strCache>
                      <c:ptCount val="4"/>
                      <c:pt idx="0">
                        <c:v>TN01876</c:v>
                      </c:pt>
                      <c:pt idx="1">
                        <c:v>Giffer Berlin</c:v>
                      </c:pt>
                      <c:pt idx="2">
                        <c:v>Male</c:v>
                      </c:pt>
                      <c:pt idx="3">
                        <c:v>Business Development</c:v>
                      </c:pt>
                    </c:strCache>
                  </c:strRef>
                </c:tx>
                <c:spPr>
                  <a:solidFill>
                    <a:schemeClr val="accent1">
                      <a:lumMod val="70000"/>
                      <a:lumOff val="30000"/>
                    </a:schemeClr>
                  </a:solidFill>
                  <a:ln>
                    <a:noFill/>
                  </a:ln>
                  <a:effectLst/>
                </c:spPr>
                <c:invertIfNegative val="0"/>
                <c:cat>
                  <c:strRef>
                    <c:extLs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c:ext xmlns:c15="http://schemas.microsoft.com/office/drawing/2012/chart" uri="{02D57815-91ED-43cb-92C2-25804820EDAC}">
                        <c15:formulaRef>
                          <c15:sqref>('Sheet1 (2)'!$E$93,'Sheet1 (2)'!$I$93)</c15:sqref>
                        </c15:formulaRef>
                      </c:ext>
                    </c:extLst>
                    <c:numCache>
                      <c:formatCode>General</c:formatCode>
                      <c:ptCount val="2"/>
                      <c:pt idx="0">
                        <c:v>80169.42</c:v>
                      </c:pt>
                      <c:pt idx="1">
                        <c:v>0</c:v>
                      </c:pt>
                    </c:numCache>
                  </c:numRef>
                </c:val>
                <c:extLst>
                  <c:ext xmlns:c16="http://schemas.microsoft.com/office/drawing/2014/chart" uri="{C3380CC4-5D6E-409C-BE32-E72D297353CC}">
                    <c16:uniqueId val="{0000003D-F55C-48AE-8214-FE0260F30DEE}"/>
                  </c:ext>
                </c:extLst>
              </c15:ser>
            </c15:filteredBarSeries>
            <c15:filteredBarSeries>
              <c15:ser>
                <c:idx val="91"/>
                <c:order val="91"/>
                <c:tx>
                  <c:strRef>
                    <c:extLst>
                      <c:ext xmlns:c15="http://schemas.microsoft.com/office/drawing/2012/chart" uri="{02D57815-91ED-43cb-92C2-25804820EDAC}">
                        <c15:formulaRef>
                          <c15:sqref>'[Employee dataset.xls.xlsx]Sheet1 (2)'!$A$94:$D$94</c15:sqref>
                        </c15:formulaRef>
                      </c:ext>
                    </c:extLst>
                    <c:strCache>
                      <c:ptCount val="4"/>
                      <c:pt idx="0">
                        <c:v>SQ00450</c:v>
                      </c:pt>
                      <c:pt idx="1">
                        <c:v>Grady Rochelle</c:v>
                      </c:pt>
                      <c:pt idx="2">
                        <c:v>Female</c:v>
                      </c:pt>
                      <c:pt idx="3">
                        <c:v>Sales</c:v>
                      </c:pt>
                    </c:strCache>
                  </c:strRef>
                </c:tx>
                <c:spPr>
                  <a:solidFill>
                    <a:schemeClr val="accent2">
                      <a:lumMod val="70000"/>
                      <a:lumOff val="30000"/>
                    </a:schemeClr>
                  </a:solidFill>
                  <a:ln>
                    <a:noFill/>
                  </a:ln>
                  <a:effectLst/>
                </c:spPr>
                <c:invertIfNegative val="0"/>
                <c:cat>
                  <c:strRef>
                    <c:extLs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c:ext xmlns:c15="http://schemas.microsoft.com/office/drawing/2012/chart" uri="{02D57815-91ED-43cb-92C2-25804820EDAC}">
                        <c15:formulaRef>
                          <c15:sqref>('Sheet1 (2)'!$E$94,'Sheet1 (2)'!$I$94)</c15:sqref>
                        </c15:formulaRef>
                      </c:ext>
                    </c:extLst>
                    <c:numCache>
                      <c:formatCode>General</c:formatCode>
                      <c:ptCount val="2"/>
                      <c:pt idx="0">
                        <c:v>41934.71</c:v>
                      </c:pt>
                      <c:pt idx="1">
                        <c:v>0</c:v>
                      </c:pt>
                    </c:numCache>
                  </c:numRef>
                </c:val>
                <c:extLst>
                  <c:ext xmlns:c16="http://schemas.microsoft.com/office/drawing/2014/chart" uri="{C3380CC4-5D6E-409C-BE32-E72D297353CC}">
                    <c16:uniqueId val="{0000003E-F55C-48AE-8214-FE0260F30DEE}"/>
                  </c:ext>
                </c:extLst>
              </c15:ser>
            </c15:filteredBarSeries>
            <c15:filteredBarSeries>
              <c15:ser>
                <c:idx val="92"/>
                <c:order val="92"/>
                <c:tx>
                  <c:strRef>
                    <c:extLst>
                      <c:ext xmlns:c15="http://schemas.microsoft.com/office/drawing/2012/chart" uri="{02D57815-91ED-43cb-92C2-25804820EDAC}">
                        <c15:formulaRef>
                          <c15:sqref>'[Employee dataset.xls.xlsx]Sheet1 (2)'!$A$95:$D$95</c15:sqref>
                        </c15:formulaRef>
                      </c:ext>
                    </c:extLst>
                    <c:strCache>
                      <c:ptCount val="4"/>
                      <c:pt idx="0">
                        <c:v>SQ02223</c:v>
                      </c:pt>
                      <c:pt idx="1">
                        <c:v>Iain Wiburn</c:v>
                      </c:pt>
                      <c:pt idx="2">
                        <c:v>Female</c:v>
                      </c:pt>
                      <c:pt idx="3">
                        <c:v>Accounting</c:v>
                      </c:pt>
                    </c:strCache>
                  </c:strRef>
                </c:tx>
                <c:spPr>
                  <a:solidFill>
                    <a:schemeClr val="accent3">
                      <a:lumMod val="70000"/>
                      <a:lumOff val="30000"/>
                    </a:schemeClr>
                  </a:solidFill>
                  <a:ln>
                    <a:noFill/>
                  </a:ln>
                  <a:effectLst/>
                </c:spPr>
                <c:invertIfNegative val="0"/>
                <c:cat>
                  <c:strRef>
                    <c:extLs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c:ext xmlns:c15="http://schemas.microsoft.com/office/drawing/2012/chart" uri="{02D57815-91ED-43cb-92C2-25804820EDAC}">
                        <c15:formulaRef>
                          <c15:sqref>('Sheet1 (2)'!$E$95,'Sheet1 (2)'!$I$95)</c15:sqref>
                        </c15:formulaRef>
                      </c:ext>
                    </c:extLst>
                    <c:numCache>
                      <c:formatCode>General</c:formatCode>
                      <c:ptCount val="2"/>
                      <c:pt idx="0">
                        <c:v>44845.33</c:v>
                      </c:pt>
                      <c:pt idx="1">
                        <c:v>0</c:v>
                      </c:pt>
                    </c:numCache>
                  </c:numRef>
                </c:val>
                <c:extLst>
                  <c:ext xmlns:c16="http://schemas.microsoft.com/office/drawing/2014/chart" uri="{C3380CC4-5D6E-409C-BE32-E72D297353CC}">
                    <c16:uniqueId val="{0000003F-F55C-48AE-8214-FE0260F30DEE}"/>
                  </c:ext>
                </c:extLst>
              </c15:ser>
            </c15:filteredBarSeries>
            <c15:filteredBarSeries>
              <c15:ser>
                <c:idx val="93"/>
                <c:order val="93"/>
                <c:tx>
                  <c:strRef>
                    <c:extLst>
                      <c:ext xmlns:c15="http://schemas.microsoft.com/office/drawing/2012/chart" uri="{02D57815-91ED-43cb-92C2-25804820EDAC}">
                        <c15:formulaRef>
                          <c15:sqref>'[Employee dataset.xls.xlsx]Sheet1 (2)'!$A$96:$D$96</c15:sqref>
                        </c15:formulaRef>
                      </c:ext>
                    </c:extLst>
                    <c:strCache>
                      <c:ptCount val="4"/>
                      <c:pt idx="0">
                        <c:v>VT04984</c:v>
                      </c:pt>
                      <c:pt idx="1">
                        <c:v>Gilles Jaquet</c:v>
                      </c:pt>
                      <c:pt idx="2">
                        <c:v>Male</c:v>
                      </c:pt>
                      <c:pt idx="3">
                        <c:v>Engineering</c:v>
                      </c:pt>
                    </c:strCache>
                  </c:strRef>
                </c:tx>
                <c:spPr>
                  <a:solidFill>
                    <a:schemeClr val="accent4">
                      <a:lumMod val="70000"/>
                      <a:lumOff val="30000"/>
                    </a:schemeClr>
                  </a:solidFill>
                  <a:ln>
                    <a:noFill/>
                  </a:ln>
                  <a:effectLst/>
                </c:spPr>
                <c:invertIfNegative val="0"/>
                <c:cat>
                  <c:strRef>
                    <c:extLs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c:ext xmlns:c15="http://schemas.microsoft.com/office/drawing/2012/chart" uri="{02D57815-91ED-43cb-92C2-25804820EDAC}">
                        <c15:formulaRef>
                          <c15:sqref>('Sheet1 (2)'!$E$96,'Sheet1 (2)'!$I$96)</c15:sqref>
                        </c15:formulaRef>
                      </c:ext>
                    </c:extLst>
                    <c:numCache>
                      <c:formatCode>General</c:formatCode>
                      <c:ptCount val="2"/>
                      <c:pt idx="0">
                        <c:v>47362.62</c:v>
                      </c:pt>
                      <c:pt idx="1">
                        <c:v>0</c:v>
                      </c:pt>
                    </c:numCache>
                  </c:numRef>
                </c:val>
                <c:extLst>
                  <c:ext xmlns:c16="http://schemas.microsoft.com/office/drawing/2014/chart" uri="{C3380CC4-5D6E-409C-BE32-E72D297353CC}">
                    <c16:uniqueId val="{00000040-F55C-48AE-8214-FE0260F30DEE}"/>
                  </c:ext>
                </c:extLst>
              </c15:ser>
            </c15:filteredBarSeries>
            <c15:filteredBarSeries>
              <c15:ser>
                <c:idx val="94"/>
                <c:order val="94"/>
                <c:tx>
                  <c:strRef>
                    <c:extLst>
                      <c:ext xmlns:c15="http://schemas.microsoft.com/office/drawing/2012/chart" uri="{02D57815-91ED-43cb-92C2-25804820EDAC}">
                        <c15:formulaRef>
                          <c15:sqref>'[Employee dataset.xls.xlsx]Sheet1 (2)'!$A$97:$D$97</c15:sqref>
                        </c15:formulaRef>
                      </c:ext>
                    </c:extLst>
                    <c:strCache>
                      <c:ptCount val="4"/>
                      <c:pt idx="0">
                        <c:v>SQ00498</c:v>
                      </c:pt>
                      <c:pt idx="1">
                        <c:v>Ignacius Losel</c:v>
                      </c:pt>
                      <c:pt idx="2">
                        <c:v>Female</c:v>
                      </c:pt>
                      <c:pt idx="3">
                        <c:v>Legal</c:v>
                      </c:pt>
                    </c:strCache>
                  </c:strRef>
                </c:tx>
                <c:spPr>
                  <a:solidFill>
                    <a:schemeClr val="accent5">
                      <a:lumMod val="70000"/>
                      <a:lumOff val="30000"/>
                    </a:schemeClr>
                  </a:solidFill>
                  <a:ln>
                    <a:noFill/>
                  </a:ln>
                  <a:effectLst/>
                </c:spPr>
                <c:invertIfNegative val="0"/>
                <c:cat>
                  <c:strRef>
                    <c:extLs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c:ext xmlns:c15="http://schemas.microsoft.com/office/drawing/2012/chart" uri="{02D57815-91ED-43cb-92C2-25804820EDAC}">
                        <c15:formulaRef>
                          <c15:sqref>('Sheet1 (2)'!$E$97,'Sheet1 (2)'!$I$97)</c15:sqref>
                        </c15:formulaRef>
                      </c:ext>
                    </c:extLst>
                    <c:numCache>
                      <c:formatCode>General</c:formatCode>
                      <c:ptCount val="2"/>
                      <c:pt idx="0">
                        <c:v>111049.84</c:v>
                      </c:pt>
                      <c:pt idx="1">
                        <c:v>0</c:v>
                      </c:pt>
                    </c:numCache>
                  </c:numRef>
                </c:val>
                <c:extLst>
                  <c:ext xmlns:c16="http://schemas.microsoft.com/office/drawing/2014/chart" uri="{C3380CC4-5D6E-409C-BE32-E72D297353CC}">
                    <c16:uniqueId val="{00000041-F55C-48AE-8214-FE0260F30DEE}"/>
                  </c:ext>
                </c:extLst>
              </c15:ser>
            </c15:filteredBarSeries>
            <c15:filteredBarSeries>
              <c15:ser>
                <c:idx val="95"/>
                <c:order val="95"/>
                <c:tx>
                  <c:strRef>
                    <c:extLst>
                      <c:ext xmlns:c15="http://schemas.microsoft.com/office/drawing/2012/chart" uri="{02D57815-91ED-43cb-92C2-25804820EDAC}">
                        <c15:formulaRef>
                          <c15:sqref>'[Employee dataset.xls.xlsx]Sheet1 (2)'!$A$98:$D$98</c15:sqref>
                        </c15:formulaRef>
                      </c:ext>
                    </c:extLst>
                    <c:strCache>
                      <c:ptCount val="4"/>
                      <c:pt idx="0">
                        <c:v>PR02113</c:v>
                      </c:pt>
                      <c:pt idx="1">
                        <c:v>Inge Creer</c:v>
                      </c:pt>
                      <c:pt idx="2">
                        <c:v>Female</c:v>
                      </c:pt>
                      <c:pt idx="3">
                        <c:v>Support</c:v>
                      </c:pt>
                    </c:strCache>
                  </c:strRef>
                </c:tx>
                <c:spPr>
                  <a:solidFill>
                    <a:schemeClr val="accent6">
                      <a:lumMod val="70000"/>
                      <a:lumOff val="30000"/>
                    </a:schemeClr>
                  </a:solidFill>
                  <a:ln>
                    <a:noFill/>
                  </a:ln>
                  <a:effectLst/>
                </c:spPr>
                <c:invertIfNegative val="0"/>
                <c:cat>
                  <c:strRef>
                    <c:extLs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c:ext xmlns:c15="http://schemas.microsoft.com/office/drawing/2012/chart" uri="{02D57815-91ED-43cb-92C2-25804820EDAC}">
                        <c15:formulaRef>
                          <c15:sqref>('Sheet1 (2)'!$E$98,'Sheet1 (2)'!$I$98)</c15:sqref>
                        </c15:formulaRef>
                      </c:ext>
                    </c:extLst>
                    <c:numCache>
                      <c:formatCode>General</c:formatCode>
                      <c:ptCount val="2"/>
                      <c:pt idx="0">
                        <c:v>75974.990000000005</c:v>
                      </c:pt>
                      <c:pt idx="1">
                        <c:v>0</c:v>
                      </c:pt>
                    </c:numCache>
                  </c:numRef>
                </c:val>
                <c:extLst>
                  <c:ext xmlns:c16="http://schemas.microsoft.com/office/drawing/2014/chart" uri="{C3380CC4-5D6E-409C-BE32-E72D297353CC}">
                    <c16:uniqueId val="{00000042-F55C-48AE-8214-FE0260F30DEE}"/>
                  </c:ext>
                </c:extLst>
              </c15:ser>
            </c15:filteredBarSeries>
            <c15:filteredBarSeries>
              <c15:ser>
                <c:idx val="96"/>
                <c:order val="96"/>
                <c:tx>
                  <c:strRef>
                    <c:extLst>
                      <c:ext xmlns:c15="http://schemas.microsoft.com/office/drawing/2012/chart" uri="{02D57815-91ED-43cb-92C2-25804820EDAC}">
                        <c15:formulaRef>
                          <c15:sqref>'[Employee dataset.xls.xlsx]Sheet1 (2)'!$A$99:$D$99</c15:sqref>
                        </c15:formulaRef>
                      </c:ext>
                    </c:extLst>
                    <c:strCache>
                      <c:ptCount val="4"/>
                      <c:pt idx="0">
                        <c:v>TN00727</c:v>
                      </c:pt>
                      <c:pt idx="1">
                        <c:v>Inge Creer</c:v>
                      </c:pt>
                      <c:pt idx="2">
                        <c:v>Female</c:v>
                      </c:pt>
                      <c:pt idx="3">
                        <c:v>Services</c:v>
                      </c:pt>
                    </c:strCache>
                  </c:strRef>
                </c:tx>
                <c:spPr>
                  <a:solidFill>
                    <a:schemeClr val="accent1">
                      <a:lumMod val="70000"/>
                    </a:schemeClr>
                  </a:solidFill>
                  <a:ln>
                    <a:noFill/>
                  </a:ln>
                  <a:effectLst/>
                </c:spPr>
                <c:invertIfNegative val="0"/>
                <c:cat>
                  <c:strRef>
                    <c:extLs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c:ext xmlns:c15="http://schemas.microsoft.com/office/drawing/2012/chart" uri="{02D57815-91ED-43cb-92C2-25804820EDAC}">
                        <c15:formulaRef>
                          <c15:sqref>('Sheet1 (2)'!$E$99,'Sheet1 (2)'!$I$99)</c15:sqref>
                        </c15:formulaRef>
                      </c:ext>
                    </c:extLst>
                    <c:numCache>
                      <c:formatCode>General</c:formatCode>
                      <c:ptCount val="2"/>
                      <c:pt idx="0">
                        <c:v>42161.77</c:v>
                      </c:pt>
                      <c:pt idx="1">
                        <c:v>0</c:v>
                      </c:pt>
                    </c:numCache>
                  </c:numRef>
                </c:val>
                <c:extLst>
                  <c:ext xmlns:c16="http://schemas.microsoft.com/office/drawing/2014/chart" uri="{C3380CC4-5D6E-409C-BE32-E72D297353CC}">
                    <c16:uniqueId val="{00000043-F55C-48AE-8214-FE0260F30DEE}"/>
                  </c:ext>
                </c:extLst>
              </c15:ser>
            </c15:filteredBarSeries>
            <c15:filteredBarSeries>
              <c15:ser>
                <c:idx val="97"/>
                <c:order val="97"/>
                <c:tx>
                  <c:strRef>
                    <c:extLst>
                      <c:ext xmlns:c15="http://schemas.microsoft.com/office/drawing/2012/chart" uri="{02D57815-91ED-43cb-92C2-25804820EDAC}">
                        <c15:formulaRef>
                          <c15:sqref>'[Employee dataset.xls.xlsx]Sheet1 (2)'!$A$100:$D$100</c15:sqref>
                        </c15:formulaRef>
                      </c:ext>
                    </c:extLst>
                    <c:strCache>
                      <c:ptCount val="4"/>
                      <c:pt idx="0">
                        <c:v>PR00210</c:v>
                      </c:pt>
                      <c:pt idx="1">
                        <c:v>Iris  Wagg</c:v>
                      </c:pt>
                      <c:pt idx="2">
                        <c:v>Female</c:v>
                      </c:pt>
                      <c:pt idx="3">
                        <c:v>Legal</c:v>
                      </c:pt>
                    </c:strCache>
                  </c:strRef>
                </c:tx>
                <c:spPr>
                  <a:solidFill>
                    <a:schemeClr val="accent2">
                      <a:lumMod val="70000"/>
                    </a:schemeClr>
                  </a:solidFill>
                  <a:ln>
                    <a:noFill/>
                  </a:ln>
                  <a:effectLst/>
                </c:spPr>
                <c:invertIfNegative val="0"/>
                <c:cat>
                  <c:strRef>
                    <c:extLs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c:ext xmlns:c15="http://schemas.microsoft.com/office/drawing/2012/chart" uri="{02D57815-91ED-43cb-92C2-25804820EDAC}">
                        <c15:formulaRef>
                          <c15:sqref>('Sheet1 (2)'!$E$100,'Sheet1 (2)'!$I$100)</c15:sqref>
                        </c15:formulaRef>
                      </c:ext>
                    </c:extLst>
                    <c:numCache>
                      <c:formatCode>General</c:formatCode>
                      <c:ptCount val="2"/>
                      <c:pt idx="0">
                        <c:v>0</c:v>
                      </c:pt>
                      <c:pt idx="1">
                        <c:v>0</c:v>
                      </c:pt>
                    </c:numCache>
                  </c:numRef>
                </c:val>
                <c:extLst>
                  <c:ext xmlns:c16="http://schemas.microsoft.com/office/drawing/2014/chart" uri="{C3380CC4-5D6E-409C-BE32-E72D297353CC}">
                    <c16:uniqueId val="{00000044-F55C-48AE-8214-FE0260F30DEE}"/>
                  </c:ext>
                </c:extLst>
              </c15:ser>
            </c15:filteredBarSeries>
            <c15:filteredBarSeries>
              <c15:ser>
                <c:idx val="98"/>
                <c:order val="98"/>
                <c:tx>
                  <c:strRef>
                    <c:extLst>
                      <c:ext xmlns:c15="http://schemas.microsoft.com/office/drawing/2012/chart" uri="{02D57815-91ED-43cb-92C2-25804820EDAC}">
                        <c15:formulaRef>
                          <c15:sqref>'[Employee dataset.xls.xlsx]Sheet1 (2)'!$A$101:$D$101</c15:sqref>
                        </c15:formulaRef>
                      </c:ext>
                    </c:extLst>
                    <c:strCache>
                      <c:ptCount val="4"/>
                      <c:pt idx="0">
                        <c:v>PR03804</c:v>
                      </c:pt>
                      <c:pt idx="1">
                        <c:v>Granny Spencelayh</c:v>
                      </c:pt>
                      <c:pt idx="2">
                        <c:v>Male</c:v>
                      </c:pt>
                      <c:pt idx="3">
                        <c:v>Legal</c:v>
                      </c:pt>
                    </c:strCache>
                  </c:strRef>
                </c:tx>
                <c:spPr>
                  <a:solidFill>
                    <a:schemeClr val="accent3">
                      <a:lumMod val="70000"/>
                    </a:schemeClr>
                  </a:solidFill>
                  <a:ln>
                    <a:noFill/>
                  </a:ln>
                  <a:effectLst/>
                </c:spPr>
                <c:invertIfNegative val="0"/>
                <c:cat>
                  <c:strRef>
                    <c:extLs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c:ext xmlns:c15="http://schemas.microsoft.com/office/drawing/2012/chart" uri="{02D57815-91ED-43cb-92C2-25804820EDAC}">
                        <c15:formulaRef>
                          <c15:sqref>('Sheet1 (2)'!$E$101,'Sheet1 (2)'!$I$101)</c15:sqref>
                        </c15:formulaRef>
                      </c:ext>
                    </c:extLst>
                    <c:numCache>
                      <c:formatCode>General</c:formatCode>
                      <c:ptCount val="2"/>
                      <c:pt idx="0">
                        <c:v>66572.58</c:v>
                      </c:pt>
                      <c:pt idx="1">
                        <c:v>0</c:v>
                      </c:pt>
                    </c:numCache>
                  </c:numRef>
                </c:val>
                <c:extLst>
                  <c:ext xmlns:c16="http://schemas.microsoft.com/office/drawing/2014/chart" uri="{C3380CC4-5D6E-409C-BE32-E72D297353CC}">
                    <c16:uniqueId val="{00000045-F55C-48AE-8214-FE0260F30DEE}"/>
                  </c:ext>
                </c:extLst>
              </c15:ser>
            </c15:filteredBarSeries>
            <c15:filteredBarSeries>
              <c15:ser>
                <c:idx val="99"/>
                <c:order val="99"/>
                <c:tx>
                  <c:strRef>
                    <c:extLst>
                      <c:ext xmlns:c15="http://schemas.microsoft.com/office/drawing/2012/chart" uri="{02D57815-91ED-43cb-92C2-25804820EDAC}">
                        <c15:formulaRef>
                          <c15:sqref>'[Employee dataset.xls.xlsx]Sheet1 (2)'!$A$102:$D$102</c15:sqref>
                        </c15:formulaRef>
                      </c:ext>
                    </c:extLst>
                    <c:strCache>
                      <c:ptCount val="4"/>
                      <c:pt idx="0">
                        <c:v>SQ04488</c:v>
                      </c:pt>
                      <c:pt idx="1">
                        <c:v>Grazia Bunkle</c:v>
                      </c:pt>
                      <c:pt idx="2">
                        <c:v>Male</c:v>
                      </c:pt>
                      <c:pt idx="3">
                        <c:v>Marketing</c:v>
                      </c:pt>
                    </c:strCache>
                  </c:strRef>
                </c:tx>
                <c:spPr>
                  <a:solidFill>
                    <a:schemeClr val="accent4">
                      <a:lumMod val="70000"/>
                    </a:schemeClr>
                  </a:solidFill>
                  <a:ln>
                    <a:noFill/>
                  </a:ln>
                  <a:effectLst/>
                </c:spPr>
                <c:invertIfNegative val="0"/>
                <c:cat>
                  <c:strRef>
                    <c:extLs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c:ext xmlns:c15="http://schemas.microsoft.com/office/drawing/2012/chart" uri="{02D57815-91ED-43cb-92C2-25804820EDAC}">
                        <c15:formulaRef>
                          <c15:sqref>('Sheet1 (2)'!$E$102,'Sheet1 (2)'!$I$102)</c15:sqref>
                        </c15:formulaRef>
                      </c:ext>
                    </c:extLst>
                    <c:numCache>
                      <c:formatCode>General</c:formatCode>
                      <c:ptCount val="2"/>
                      <c:pt idx="0">
                        <c:v>76932.600000000006</c:v>
                      </c:pt>
                      <c:pt idx="1">
                        <c:v>0</c:v>
                      </c:pt>
                    </c:numCache>
                  </c:numRef>
                </c:val>
                <c:extLst>
                  <c:ext xmlns:c16="http://schemas.microsoft.com/office/drawing/2014/chart" uri="{C3380CC4-5D6E-409C-BE32-E72D297353CC}">
                    <c16:uniqueId val="{00000046-F55C-48AE-8214-FE0260F30DEE}"/>
                  </c:ext>
                </c:extLst>
              </c15:ser>
            </c15:filteredBarSeries>
            <c15:filteredBarSeries>
              <c15:ser>
                <c:idx val="100"/>
                <c:order val="100"/>
                <c:tx>
                  <c:strRef>
                    <c:extLst>
                      <c:ext xmlns:c15="http://schemas.microsoft.com/office/drawing/2012/chart" uri="{02D57815-91ED-43cb-92C2-25804820EDAC}">
                        <c15:formulaRef>
                          <c15:sqref>'[Employee dataset.xls.xlsx]Sheet1 (2)'!$A$103:$D$103</c15:sqref>
                        </c15:formulaRef>
                      </c:ext>
                    </c:extLst>
                    <c:strCache>
                      <c:ptCount val="4"/>
                      <c:pt idx="0">
                        <c:v>TN00735</c:v>
                      </c:pt>
                      <c:pt idx="1">
                        <c:v>Hinda Label </c:v>
                      </c:pt>
                      <c:pt idx="2">
                        <c:v>Male</c:v>
                      </c:pt>
                      <c:pt idx="3">
                        <c:v>Support</c:v>
                      </c:pt>
                    </c:strCache>
                  </c:strRef>
                </c:tx>
                <c:spPr>
                  <a:solidFill>
                    <a:schemeClr val="accent5">
                      <a:lumMod val="70000"/>
                    </a:schemeClr>
                  </a:solidFill>
                  <a:ln>
                    <a:noFill/>
                  </a:ln>
                  <a:effectLst/>
                </c:spPr>
                <c:invertIfNegative val="0"/>
                <c:cat>
                  <c:strRef>
                    <c:extLs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c:ext xmlns:c15="http://schemas.microsoft.com/office/drawing/2012/chart" uri="{02D57815-91ED-43cb-92C2-25804820EDAC}">
                        <c15:formulaRef>
                          <c15:sqref>('Sheet1 (2)'!$E$103,'Sheet1 (2)'!$I$103)</c15:sqref>
                        </c15:formulaRef>
                      </c:ext>
                    </c:extLst>
                    <c:numCache>
                      <c:formatCode>General</c:formatCode>
                      <c:ptCount val="2"/>
                      <c:pt idx="0">
                        <c:v>59258.19</c:v>
                      </c:pt>
                      <c:pt idx="1">
                        <c:v>0</c:v>
                      </c:pt>
                    </c:numCache>
                  </c:numRef>
                </c:val>
                <c:extLst>
                  <c:ext xmlns:c16="http://schemas.microsoft.com/office/drawing/2014/chart" uri="{C3380CC4-5D6E-409C-BE32-E72D297353CC}">
                    <c16:uniqueId val="{00000047-F55C-48AE-8214-FE0260F30DEE}"/>
                  </c:ext>
                </c:extLst>
              </c15:ser>
            </c15:filteredBarSeries>
            <c15:filteredBarSeries>
              <c15:ser>
                <c:idx val="101"/>
                <c:order val="101"/>
                <c:tx>
                  <c:strRef>
                    <c:extLst>
                      <c:ext xmlns:c15="http://schemas.microsoft.com/office/drawing/2012/chart" uri="{02D57815-91ED-43cb-92C2-25804820EDAC}">
                        <c15:formulaRef>
                          <c15:sqref>'[Employee dataset.xls.xlsx]Sheet1 (2)'!$A$104:$D$104</c15:sqref>
                        </c15:formulaRef>
                      </c:ext>
                    </c:extLst>
                    <c:strCache>
                      <c:ptCount val="4"/>
                      <c:pt idx="0">
                        <c:v>VT01893</c:v>
                      </c:pt>
                      <c:pt idx="1">
                        <c:v>Hogan Iles</c:v>
                      </c:pt>
                      <c:pt idx="2">
                        <c:v>Male</c:v>
                      </c:pt>
                      <c:pt idx="3">
                        <c:v>Training</c:v>
                      </c:pt>
                    </c:strCache>
                  </c:strRef>
                </c:tx>
                <c:spPr>
                  <a:solidFill>
                    <a:schemeClr val="accent6">
                      <a:lumMod val="70000"/>
                    </a:schemeClr>
                  </a:solidFill>
                  <a:ln>
                    <a:noFill/>
                  </a:ln>
                  <a:effectLst/>
                </c:spPr>
                <c:invertIfNegative val="0"/>
                <c:cat>
                  <c:strRef>
                    <c:extLs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c:ext xmlns:c15="http://schemas.microsoft.com/office/drawing/2012/chart" uri="{02D57815-91ED-43cb-92C2-25804820EDAC}">
                        <c15:formulaRef>
                          <c15:sqref>('Sheet1 (2)'!$E$104,'Sheet1 (2)'!$I$104)</c15:sqref>
                        </c15:formulaRef>
                      </c:ext>
                    </c:extLst>
                    <c:numCache>
                      <c:formatCode>General</c:formatCode>
                      <c:ptCount val="2"/>
                      <c:pt idx="0">
                        <c:v>112778.28</c:v>
                      </c:pt>
                      <c:pt idx="1">
                        <c:v>0</c:v>
                      </c:pt>
                    </c:numCache>
                  </c:numRef>
                </c:val>
                <c:extLst>
                  <c:ext xmlns:c16="http://schemas.microsoft.com/office/drawing/2014/chart" uri="{C3380CC4-5D6E-409C-BE32-E72D297353CC}">
                    <c16:uniqueId val="{00000048-F55C-48AE-8214-FE0260F30DEE}"/>
                  </c:ext>
                </c:extLst>
              </c15:ser>
            </c15:filteredBarSeries>
            <c15:filteredBarSeries>
              <c15:ser>
                <c:idx val="102"/>
                <c:order val="102"/>
                <c:tx>
                  <c:strRef>
                    <c:extLst>
                      <c:ext xmlns:c15="http://schemas.microsoft.com/office/drawing/2012/chart" uri="{02D57815-91ED-43cb-92C2-25804820EDAC}">
                        <c15:formulaRef>
                          <c15:sqref>'[Employee dataset.xls.xlsx]Sheet1 (2)'!$A$105:$D$105</c15:sqref>
                        </c15:formulaRef>
                      </c:ext>
                    </c:extLst>
                    <c:strCache>
                      <c:ptCount val="4"/>
                      <c:pt idx="0">
                        <c:v>PR04686</c:v>
                      </c:pt>
                      <c:pt idx="1">
                        <c:v>Jamesy O'Ferris</c:v>
                      </c:pt>
                      <c:pt idx="2">
                        <c:v>Female</c:v>
                      </c:pt>
                      <c:pt idx="3">
                        <c:v>Business Development</c:v>
                      </c:pt>
                    </c:strCache>
                  </c:strRef>
                </c:tx>
                <c:spPr>
                  <a:solidFill>
                    <a:schemeClr val="accent1">
                      <a:lumMod val="50000"/>
                      <a:lumOff val="50000"/>
                    </a:schemeClr>
                  </a:solidFill>
                  <a:ln>
                    <a:noFill/>
                  </a:ln>
                  <a:effectLst/>
                </c:spPr>
                <c:invertIfNegative val="0"/>
                <c:cat>
                  <c:strRef>
                    <c:extLs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c:ext xmlns:c15="http://schemas.microsoft.com/office/drawing/2012/chart" uri="{02D57815-91ED-43cb-92C2-25804820EDAC}">
                        <c15:formulaRef>
                          <c15:sqref>('Sheet1 (2)'!$E$105,'Sheet1 (2)'!$I$105)</c15:sqref>
                        </c15:formulaRef>
                      </c:ext>
                    </c:extLst>
                    <c:numCache>
                      <c:formatCode>General</c:formatCode>
                      <c:ptCount val="2"/>
                      <c:pt idx="0">
                        <c:v>88360.79</c:v>
                      </c:pt>
                      <c:pt idx="1">
                        <c:v>0</c:v>
                      </c:pt>
                    </c:numCache>
                  </c:numRef>
                </c:val>
                <c:extLst>
                  <c:ext xmlns:c16="http://schemas.microsoft.com/office/drawing/2014/chart" uri="{C3380CC4-5D6E-409C-BE32-E72D297353CC}">
                    <c16:uniqueId val="{00000049-F55C-48AE-8214-FE0260F30DEE}"/>
                  </c:ext>
                </c:extLst>
              </c15:ser>
            </c15:filteredBarSeries>
            <c15:filteredBarSeries>
              <c15:ser>
                <c:idx val="103"/>
                <c:order val="103"/>
                <c:tx>
                  <c:strRef>
                    <c:extLst>
                      <c:ext xmlns:c15="http://schemas.microsoft.com/office/drawing/2012/chart" uri="{02D57815-91ED-43cb-92C2-25804820EDAC}">
                        <c15:formulaRef>
                          <c15:sqref>'[Employee dataset.xls.xlsx]Sheet1 (2)'!$A$106:$D$106</c15:sqref>
                        </c15:formulaRef>
                      </c:ext>
                    </c:extLst>
                    <c:strCache>
                      <c:ptCount val="4"/>
                      <c:pt idx="0">
                        <c:v>PR02010</c:v>
                      </c:pt>
                      <c:pt idx="1">
                        <c:v>Ignacius Losel</c:v>
                      </c:pt>
                      <c:pt idx="2">
                        <c:v>Male</c:v>
                      </c:pt>
                      <c:pt idx="3">
                        <c:v>Product Management</c:v>
                      </c:pt>
                    </c:strCache>
                  </c:strRef>
                </c:tx>
                <c:spPr>
                  <a:solidFill>
                    <a:schemeClr val="accent2">
                      <a:lumMod val="50000"/>
                      <a:lumOff val="50000"/>
                    </a:schemeClr>
                  </a:solidFill>
                  <a:ln>
                    <a:noFill/>
                  </a:ln>
                  <a:effectLst/>
                </c:spPr>
                <c:invertIfNegative val="0"/>
                <c:cat>
                  <c:strRef>
                    <c:extLs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c:ext xmlns:c15="http://schemas.microsoft.com/office/drawing/2012/chart" uri="{02D57815-91ED-43cb-92C2-25804820EDAC}">
                        <c15:formulaRef>
                          <c15:sqref>('Sheet1 (2)'!$E$106,'Sheet1 (2)'!$I$106)</c15:sqref>
                        </c15:formulaRef>
                      </c:ext>
                    </c:extLst>
                    <c:numCache>
                      <c:formatCode>General</c:formatCode>
                      <c:ptCount val="2"/>
                      <c:pt idx="0">
                        <c:v>115191.38</c:v>
                      </c:pt>
                      <c:pt idx="1">
                        <c:v>0</c:v>
                      </c:pt>
                    </c:numCache>
                  </c:numRef>
                </c:val>
                <c:extLst>
                  <c:ext xmlns:c16="http://schemas.microsoft.com/office/drawing/2014/chart" uri="{C3380CC4-5D6E-409C-BE32-E72D297353CC}">
                    <c16:uniqueId val="{0000004A-F55C-48AE-8214-FE0260F30DEE}"/>
                  </c:ext>
                </c:extLst>
              </c15:ser>
            </c15:filteredBarSeries>
            <c15:filteredBarSeries>
              <c15:ser>
                <c:idx val="104"/>
                <c:order val="104"/>
                <c:tx>
                  <c:strRef>
                    <c:extLst>
                      <c:ext xmlns:c15="http://schemas.microsoft.com/office/drawing/2012/chart" uri="{02D57815-91ED-43cb-92C2-25804820EDAC}">
                        <c15:formulaRef>
                          <c15:sqref>'[Employee dataset.xls.xlsx]Sheet1 (2)'!$A$107:$D$107</c15:sqref>
                        </c15:formulaRef>
                      </c:ext>
                    </c:extLst>
                    <c:strCache>
                      <c:ptCount val="4"/>
                      <c:pt idx="0">
                        <c:v>SQ01962</c:v>
                      </c:pt>
                      <c:pt idx="1">
                        <c:v>Janina Wolverson</c:v>
                      </c:pt>
                      <c:pt idx="2">
                        <c:v>Female</c:v>
                      </c:pt>
                      <c:pt idx="3">
                        <c:v>Research and Development</c:v>
                      </c:pt>
                    </c:strCache>
                  </c:strRef>
                </c:tx>
                <c:spPr>
                  <a:solidFill>
                    <a:schemeClr val="accent3">
                      <a:lumMod val="50000"/>
                      <a:lumOff val="50000"/>
                    </a:schemeClr>
                  </a:solidFill>
                  <a:ln>
                    <a:noFill/>
                  </a:ln>
                  <a:effectLst/>
                </c:spPr>
                <c:invertIfNegative val="0"/>
                <c:cat>
                  <c:strRef>
                    <c:extLs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c:ext xmlns:c15="http://schemas.microsoft.com/office/drawing/2012/chart" uri="{02D57815-91ED-43cb-92C2-25804820EDAC}">
                        <c15:formulaRef>
                          <c15:sqref>('Sheet1 (2)'!$E$107,'Sheet1 (2)'!$I$107)</c15:sqref>
                        </c15:formulaRef>
                      </c:ext>
                    </c:extLst>
                    <c:numCache>
                      <c:formatCode>General</c:formatCode>
                      <c:ptCount val="2"/>
                      <c:pt idx="0">
                        <c:v>0</c:v>
                      </c:pt>
                      <c:pt idx="1">
                        <c:v>0</c:v>
                      </c:pt>
                    </c:numCache>
                  </c:numRef>
                </c:val>
                <c:extLst>
                  <c:ext xmlns:c16="http://schemas.microsoft.com/office/drawing/2014/chart" uri="{C3380CC4-5D6E-409C-BE32-E72D297353CC}">
                    <c16:uniqueId val="{0000004B-F55C-48AE-8214-FE0260F30DEE}"/>
                  </c:ext>
                </c:extLst>
              </c15:ser>
            </c15:filteredBarSeries>
            <c15:filteredBarSeries>
              <c15:ser>
                <c:idx val="105"/>
                <c:order val="105"/>
                <c:tx>
                  <c:strRef>
                    <c:extLst>
                      <c:ext xmlns:c15="http://schemas.microsoft.com/office/drawing/2012/chart" uri="{02D57815-91ED-43cb-92C2-25804820EDAC}">
                        <c15:formulaRef>
                          <c15:sqref>'[Employee dataset.xls.xlsx]Sheet1 (2)'!$A$108:$D$108</c15:sqref>
                        </c15:formulaRef>
                      </c:ext>
                    </c:extLst>
                    <c:strCache>
                      <c:ptCount val="4"/>
                      <c:pt idx="0">
                        <c:v>SQ04612</c:v>
                      </c:pt>
                      <c:pt idx="1">
                        <c:v>Jill Shipsey</c:v>
                      </c:pt>
                      <c:pt idx="2">
                        <c:v>Female</c:v>
                      </c:pt>
                      <c:pt idx="3">
                        <c:v>Services</c:v>
                      </c:pt>
                    </c:strCache>
                  </c:strRef>
                </c:tx>
                <c:spPr>
                  <a:solidFill>
                    <a:schemeClr val="accent4">
                      <a:lumMod val="50000"/>
                      <a:lumOff val="50000"/>
                    </a:schemeClr>
                  </a:solidFill>
                  <a:ln>
                    <a:noFill/>
                  </a:ln>
                  <a:effectLst/>
                </c:spPr>
                <c:invertIfNegative val="0"/>
                <c:cat>
                  <c:strRef>
                    <c:extLs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c:ext xmlns:c15="http://schemas.microsoft.com/office/drawing/2012/chart" uri="{02D57815-91ED-43cb-92C2-25804820EDAC}">
                        <c15:formulaRef>
                          <c15:sqref>('Sheet1 (2)'!$E$108,'Sheet1 (2)'!$I$108)</c15:sqref>
                        </c15:formulaRef>
                      </c:ext>
                    </c:extLst>
                    <c:numCache>
                      <c:formatCode>General</c:formatCode>
                      <c:ptCount val="2"/>
                      <c:pt idx="0">
                        <c:v>85879.23</c:v>
                      </c:pt>
                      <c:pt idx="1">
                        <c:v>0</c:v>
                      </c:pt>
                    </c:numCache>
                  </c:numRef>
                </c:val>
                <c:extLst>
                  <c:ext xmlns:c16="http://schemas.microsoft.com/office/drawing/2014/chart" uri="{C3380CC4-5D6E-409C-BE32-E72D297353CC}">
                    <c16:uniqueId val="{0000004C-F55C-48AE-8214-FE0260F30DEE}"/>
                  </c:ext>
                </c:extLst>
              </c15:ser>
            </c15:filteredBarSeries>
            <c15:filteredBarSeries>
              <c15:ser>
                <c:idx val="106"/>
                <c:order val="106"/>
                <c:tx>
                  <c:strRef>
                    <c:extLst>
                      <c:ext xmlns:c15="http://schemas.microsoft.com/office/drawing/2012/chart" uri="{02D57815-91ED-43cb-92C2-25804820EDAC}">
                        <c15:formulaRef>
                          <c15:sqref>'[Employee dataset.xls.xlsx]Sheet1 (2)'!$A$109:$D$109</c15:sqref>
                        </c15:formulaRef>
                      </c:ext>
                    </c:extLst>
                    <c:strCache>
                      <c:ptCount val="4"/>
                      <c:pt idx="0">
                        <c:v>VT01803</c:v>
                      </c:pt>
                      <c:pt idx="1">
                        <c:v>Joaquin McVitty</c:v>
                      </c:pt>
                      <c:pt idx="2">
                        <c:v>Female</c:v>
                      </c:pt>
                      <c:pt idx="3">
                        <c:v>Training</c:v>
                      </c:pt>
                    </c:strCache>
                  </c:strRef>
                </c:tx>
                <c:spPr>
                  <a:solidFill>
                    <a:schemeClr val="accent5">
                      <a:lumMod val="50000"/>
                      <a:lumOff val="50000"/>
                    </a:schemeClr>
                  </a:solidFill>
                  <a:ln>
                    <a:noFill/>
                  </a:ln>
                  <a:effectLst/>
                </c:spPr>
                <c:invertIfNegative val="0"/>
                <c:cat>
                  <c:strRef>
                    <c:extLs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c:ext xmlns:c15="http://schemas.microsoft.com/office/drawing/2012/chart" uri="{02D57815-91ED-43cb-92C2-25804820EDAC}">
                        <c15:formulaRef>
                          <c15:sqref>('Sheet1 (2)'!$E$109,'Sheet1 (2)'!$I$109)</c15:sqref>
                        </c15:formulaRef>
                      </c:ext>
                    </c:extLst>
                    <c:numCache>
                      <c:formatCode>General</c:formatCode>
                      <c:ptCount val="2"/>
                      <c:pt idx="0">
                        <c:v>93128.34</c:v>
                      </c:pt>
                      <c:pt idx="1">
                        <c:v>0</c:v>
                      </c:pt>
                    </c:numCache>
                  </c:numRef>
                </c:val>
                <c:extLst>
                  <c:ext xmlns:c16="http://schemas.microsoft.com/office/drawing/2014/chart" uri="{C3380CC4-5D6E-409C-BE32-E72D297353CC}">
                    <c16:uniqueId val="{0000004D-F55C-48AE-8214-FE0260F30DEE}"/>
                  </c:ext>
                </c:extLst>
              </c15:ser>
            </c15:filteredBarSeries>
            <c15:filteredBarSeries>
              <c15:ser>
                <c:idx val="107"/>
                <c:order val="107"/>
                <c:tx>
                  <c:strRef>
                    <c:extLst>
                      <c:ext xmlns:c15="http://schemas.microsoft.com/office/drawing/2012/chart" uri="{02D57815-91ED-43cb-92C2-25804820EDAC}">
                        <c15:formulaRef>
                          <c15:sqref>'[Employee dataset.xls.xlsx]Sheet1 (2)'!$A$110:$D$110</c15:sqref>
                        </c15:formulaRef>
                      </c:ext>
                    </c:extLst>
                    <c:strCache>
                      <c:ptCount val="4"/>
                      <c:pt idx="0">
                        <c:v>SQ01697</c:v>
                      </c:pt>
                      <c:pt idx="1">
                        <c:v>Inger Andriveaux</c:v>
                      </c:pt>
                      <c:pt idx="2">
                        <c:v>Male</c:v>
                      </c:pt>
                      <c:pt idx="3">
                        <c:v>Business Development</c:v>
                      </c:pt>
                    </c:strCache>
                  </c:strRef>
                </c:tx>
                <c:spPr>
                  <a:solidFill>
                    <a:schemeClr val="accent6">
                      <a:lumMod val="50000"/>
                      <a:lumOff val="50000"/>
                    </a:schemeClr>
                  </a:solidFill>
                  <a:ln>
                    <a:noFill/>
                  </a:ln>
                  <a:effectLst/>
                </c:spPr>
                <c:invertIfNegative val="0"/>
                <c:cat>
                  <c:strRef>
                    <c:extLs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c:ext xmlns:c15="http://schemas.microsoft.com/office/drawing/2012/chart" uri="{02D57815-91ED-43cb-92C2-25804820EDAC}">
                        <c15:formulaRef>
                          <c15:sqref>('Sheet1 (2)'!$E$110,'Sheet1 (2)'!$I$110)</c15:sqref>
                        </c15:formulaRef>
                      </c:ext>
                    </c:extLst>
                    <c:numCache>
                      <c:formatCode>General</c:formatCode>
                      <c:ptCount val="2"/>
                      <c:pt idx="0">
                        <c:v>71371.37</c:v>
                      </c:pt>
                      <c:pt idx="1">
                        <c:v>0</c:v>
                      </c:pt>
                    </c:numCache>
                  </c:numRef>
                </c:val>
                <c:extLst>
                  <c:ext xmlns:c16="http://schemas.microsoft.com/office/drawing/2014/chart" uri="{C3380CC4-5D6E-409C-BE32-E72D297353CC}">
                    <c16:uniqueId val="{0000004E-F55C-48AE-8214-FE0260F30DEE}"/>
                  </c:ext>
                </c:extLst>
              </c15:ser>
            </c15:filteredBarSeries>
            <c15:filteredBarSeries>
              <c15:ser>
                <c:idx val="108"/>
                <c:order val="108"/>
                <c:tx>
                  <c:strRef>
                    <c:extLst>
                      <c:ext xmlns:c15="http://schemas.microsoft.com/office/drawing/2012/chart" uri="{02D57815-91ED-43cb-92C2-25804820EDAC}">
                        <c15:formulaRef>
                          <c15:sqref>'[Employee dataset.xls.xlsx]Sheet1 (2)'!$A$111:$D$111</c15:sqref>
                        </c15:formulaRef>
                      </c:ext>
                    </c:extLst>
                    <c:strCache>
                      <c:ptCount val="4"/>
                      <c:pt idx="0">
                        <c:v>SQ01519</c:v>
                      </c:pt>
                      <c:pt idx="1">
                        <c:v>Inger Chapelhow</c:v>
                      </c:pt>
                      <c:pt idx="2">
                        <c:v>Male</c:v>
                      </c:pt>
                      <c:pt idx="3">
                        <c:v>Accounting</c:v>
                      </c:pt>
                    </c:strCache>
                  </c:strRef>
                </c:tx>
                <c:spPr>
                  <a:solidFill>
                    <a:schemeClr val="accent1"/>
                  </a:solidFill>
                  <a:ln>
                    <a:noFill/>
                  </a:ln>
                  <a:effectLst/>
                </c:spPr>
                <c:invertIfNegative val="0"/>
                <c:cat>
                  <c:strRef>
                    <c:extLs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c:ext xmlns:c15="http://schemas.microsoft.com/office/drawing/2012/chart" uri="{02D57815-91ED-43cb-92C2-25804820EDAC}">
                        <c15:formulaRef>
                          <c15:sqref>('Sheet1 (2)'!$E$111,'Sheet1 (2)'!$I$111)</c15:sqref>
                        </c15:formulaRef>
                      </c:ext>
                    </c:extLst>
                    <c:numCache>
                      <c:formatCode>General</c:formatCode>
                      <c:ptCount val="2"/>
                      <c:pt idx="0">
                        <c:v>49915.14</c:v>
                      </c:pt>
                      <c:pt idx="1">
                        <c:v>0</c:v>
                      </c:pt>
                    </c:numCache>
                  </c:numRef>
                </c:val>
                <c:extLst>
                  <c:ext xmlns:c16="http://schemas.microsoft.com/office/drawing/2014/chart" uri="{C3380CC4-5D6E-409C-BE32-E72D297353CC}">
                    <c16:uniqueId val="{0000004F-F55C-48AE-8214-FE0260F30DEE}"/>
                  </c:ext>
                </c:extLst>
              </c15:ser>
            </c15:filteredBarSeries>
            <c15:filteredBarSeries>
              <c15:ser>
                <c:idx val="109"/>
                <c:order val="109"/>
                <c:tx>
                  <c:strRef>
                    <c:extLst>
                      <c:ext xmlns:c15="http://schemas.microsoft.com/office/drawing/2012/chart" uri="{02D57815-91ED-43cb-92C2-25804820EDAC}">
                        <c15:formulaRef>
                          <c15:sqref>'[Employee dataset.xls.xlsx]Sheet1 (2)'!$A$112:$D$112</c15:sqref>
                        </c15:formulaRef>
                      </c:ext>
                    </c:extLst>
                    <c:strCache>
                      <c:ptCount val="4"/>
                      <c:pt idx="0">
                        <c:v>SQ03321</c:v>
                      </c:pt>
                      <c:pt idx="1">
                        <c:v>Karyn Creeghan</c:v>
                      </c:pt>
                      <c:pt idx="2">
                        <c:v>Female</c:v>
                      </c:pt>
                      <c:pt idx="3">
                        <c:v>Accounting</c:v>
                      </c:pt>
                    </c:strCache>
                  </c:strRef>
                </c:tx>
                <c:spPr>
                  <a:solidFill>
                    <a:schemeClr val="accent2"/>
                  </a:solidFill>
                  <a:ln>
                    <a:noFill/>
                  </a:ln>
                  <a:effectLst/>
                </c:spPr>
                <c:invertIfNegative val="0"/>
                <c:cat>
                  <c:strRef>
                    <c:extLs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c:ext xmlns:c15="http://schemas.microsoft.com/office/drawing/2012/chart" uri="{02D57815-91ED-43cb-92C2-25804820EDAC}">
                        <c15:formulaRef>
                          <c15:sqref>('Sheet1 (2)'!$E$112,'Sheet1 (2)'!$I$112)</c15:sqref>
                        </c15:formulaRef>
                      </c:ext>
                    </c:extLst>
                    <c:numCache>
                      <c:formatCode>General</c:formatCode>
                      <c:ptCount val="2"/>
                      <c:pt idx="0">
                        <c:v>68887.839999999997</c:v>
                      </c:pt>
                      <c:pt idx="1">
                        <c:v>0</c:v>
                      </c:pt>
                    </c:numCache>
                  </c:numRef>
                </c:val>
                <c:extLst>
                  <c:ext xmlns:c16="http://schemas.microsoft.com/office/drawing/2014/chart" uri="{C3380CC4-5D6E-409C-BE32-E72D297353CC}">
                    <c16:uniqueId val="{00000050-F55C-48AE-8214-FE0260F30DEE}"/>
                  </c:ext>
                </c:extLst>
              </c15:ser>
            </c15:filteredBarSeries>
            <c15:filteredBarSeries>
              <c15:ser>
                <c:idx val="110"/>
                <c:order val="110"/>
                <c:tx>
                  <c:strRef>
                    <c:extLst>
                      <c:ext xmlns:c15="http://schemas.microsoft.com/office/drawing/2012/chart" uri="{02D57815-91ED-43cb-92C2-25804820EDAC}">
                        <c15:formulaRef>
                          <c15:sqref>'[Employee dataset.xls.xlsx]Sheet1 (2)'!$A$113:$D$113</c15:sqref>
                        </c15:formulaRef>
                      </c:ext>
                    </c:extLst>
                    <c:strCache>
                      <c:ptCount val="4"/>
                      <c:pt idx="0">
                        <c:v>VT03500</c:v>
                      </c:pt>
                      <c:pt idx="1">
                        <c:v>Isaak Rawne</c:v>
                      </c:pt>
                      <c:pt idx="2">
                        <c:v>Male</c:v>
                      </c:pt>
                      <c:pt idx="3">
                        <c:v>Support</c:v>
                      </c:pt>
                    </c:strCache>
                  </c:strRef>
                </c:tx>
                <c:spPr>
                  <a:solidFill>
                    <a:schemeClr val="accent3"/>
                  </a:solidFill>
                  <a:ln>
                    <a:noFill/>
                  </a:ln>
                  <a:effectLst/>
                </c:spPr>
                <c:invertIfNegative val="0"/>
                <c:cat>
                  <c:strRef>
                    <c:extLs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c:ext xmlns:c15="http://schemas.microsoft.com/office/drawing/2012/chart" uri="{02D57815-91ED-43cb-92C2-25804820EDAC}">
                        <c15:formulaRef>
                          <c15:sqref>('Sheet1 (2)'!$E$113,'Sheet1 (2)'!$I$113)</c15:sqref>
                        </c15:formulaRef>
                      </c:ext>
                    </c:extLst>
                    <c:numCache>
                      <c:formatCode>General</c:formatCode>
                      <c:ptCount val="2"/>
                      <c:pt idx="0">
                        <c:v>37062.1</c:v>
                      </c:pt>
                      <c:pt idx="1">
                        <c:v>0</c:v>
                      </c:pt>
                    </c:numCache>
                  </c:numRef>
                </c:val>
                <c:extLst>
                  <c:ext xmlns:c16="http://schemas.microsoft.com/office/drawing/2014/chart" uri="{C3380CC4-5D6E-409C-BE32-E72D297353CC}">
                    <c16:uniqueId val="{00000051-F55C-48AE-8214-FE0260F30DEE}"/>
                  </c:ext>
                </c:extLst>
              </c15:ser>
            </c15:filteredBarSeries>
            <c15:filteredBarSeries>
              <c15:ser>
                <c:idx val="111"/>
                <c:order val="111"/>
                <c:tx>
                  <c:strRef>
                    <c:extLst>
                      <c:ext xmlns:c15="http://schemas.microsoft.com/office/drawing/2012/chart" uri="{02D57815-91ED-43cb-92C2-25804820EDAC}">
                        <c15:formulaRef>
                          <c15:sqref>'[Employee dataset.xls.xlsx]Sheet1 (2)'!$A$114:$D$114</c15:sqref>
                        </c15:formulaRef>
                      </c:ext>
                    </c:extLst>
                    <c:strCache>
                      <c:ptCount val="4"/>
                      <c:pt idx="0">
                        <c:v>TN02749</c:v>
                      </c:pt>
                      <c:pt idx="1">
                        <c:v>Kath Bletsoe</c:v>
                      </c:pt>
                      <c:pt idx="2">
                        <c:v>Female</c:v>
                      </c:pt>
                      <c:pt idx="3">
                        <c:v>Training</c:v>
                      </c:pt>
                    </c:strCache>
                  </c:strRef>
                </c:tx>
                <c:spPr>
                  <a:solidFill>
                    <a:schemeClr val="accent4"/>
                  </a:solidFill>
                  <a:ln>
                    <a:noFill/>
                  </a:ln>
                  <a:effectLst/>
                </c:spPr>
                <c:invertIfNegative val="0"/>
                <c:cat>
                  <c:strRef>
                    <c:extLs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c:ext xmlns:c15="http://schemas.microsoft.com/office/drawing/2012/chart" uri="{02D57815-91ED-43cb-92C2-25804820EDAC}">
                        <c15:formulaRef>
                          <c15:sqref>('Sheet1 (2)'!$E$114,'Sheet1 (2)'!$I$114)</c15:sqref>
                        </c15:formulaRef>
                      </c:ext>
                    </c:extLst>
                    <c:numCache>
                      <c:formatCode>General</c:formatCode>
                      <c:ptCount val="2"/>
                      <c:pt idx="0">
                        <c:v>57002.02</c:v>
                      </c:pt>
                      <c:pt idx="1">
                        <c:v>0</c:v>
                      </c:pt>
                    </c:numCache>
                  </c:numRef>
                </c:val>
                <c:extLst>
                  <c:ext xmlns:c16="http://schemas.microsoft.com/office/drawing/2014/chart" uri="{C3380CC4-5D6E-409C-BE32-E72D297353CC}">
                    <c16:uniqueId val="{00000052-F55C-48AE-8214-FE0260F30DEE}"/>
                  </c:ext>
                </c:extLst>
              </c15:ser>
            </c15:filteredBarSeries>
            <c15:filteredBarSeries>
              <c15:ser>
                <c:idx val="112"/>
                <c:order val="112"/>
                <c:tx>
                  <c:strRef>
                    <c:extLst>
                      <c:ext xmlns:c15="http://schemas.microsoft.com/office/drawing/2012/chart" uri="{02D57815-91ED-43cb-92C2-25804820EDAC}">
                        <c15:formulaRef>
                          <c15:sqref>'[Employee dataset.xls.xlsx]Sheet1 (2)'!$A$115:$D$115</c15:sqref>
                        </c15:formulaRef>
                      </c:ext>
                    </c:extLst>
                    <c:strCache>
                      <c:ptCount val="4"/>
                      <c:pt idx="0">
                        <c:v>VT00017</c:v>
                      </c:pt>
                      <c:pt idx="1">
                        <c:v>Jessica Callcott</c:v>
                      </c:pt>
                      <c:pt idx="2">
                        <c:v>Male</c:v>
                      </c:pt>
                      <c:pt idx="3">
                        <c:v>Accounting</c:v>
                      </c:pt>
                    </c:strCache>
                  </c:strRef>
                </c:tx>
                <c:spPr>
                  <a:solidFill>
                    <a:schemeClr val="accent5"/>
                  </a:solidFill>
                  <a:ln>
                    <a:noFill/>
                  </a:ln>
                  <a:effectLst/>
                </c:spPr>
                <c:invertIfNegative val="0"/>
                <c:cat>
                  <c:strRef>
                    <c:extLs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c:ext xmlns:c15="http://schemas.microsoft.com/office/drawing/2012/chart" uri="{02D57815-91ED-43cb-92C2-25804820EDAC}">
                        <c15:formulaRef>
                          <c15:sqref>('Sheet1 (2)'!$E$115,'Sheet1 (2)'!$I$115)</c15:sqref>
                        </c15:formulaRef>
                      </c:ext>
                    </c:extLst>
                    <c:numCache>
                      <c:formatCode>General</c:formatCode>
                      <c:ptCount val="2"/>
                      <c:pt idx="1">
                        <c:v>0</c:v>
                      </c:pt>
                    </c:numCache>
                  </c:numRef>
                </c:val>
                <c:extLst>
                  <c:ext xmlns:c16="http://schemas.microsoft.com/office/drawing/2014/chart" uri="{C3380CC4-5D6E-409C-BE32-E72D297353CC}">
                    <c16:uniqueId val="{00000053-F55C-48AE-8214-FE0260F30DEE}"/>
                  </c:ext>
                </c:extLst>
              </c15:ser>
            </c15:filteredBarSeries>
            <c15:filteredBarSeries>
              <c15:ser>
                <c:idx val="113"/>
                <c:order val="113"/>
                <c:tx>
                  <c:strRef>
                    <c:extLst>
                      <c:ext xmlns:c15="http://schemas.microsoft.com/office/drawing/2012/chart" uri="{02D57815-91ED-43cb-92C2-25804820EDAC}">
                        <c15:formulaRef>
                          <c15:sqref>'[Employee dataset.xls.xlsx]Sheet1 (2)'!$A$116:$D$116</c15:sqref>
                        </c15:formulaRef>
                      </c:ext>
                    </c:extLst>
                    <c:strCache>
                      <c:ptCount val="4"/>
                      <c:pt idx="0">
                        <c:v>SQ02559</c:v>
                      </c:pt>
                      <c:pt idx="1">
                        <c:v>Jo-anne Gobeau</c:v>
                      </c:pt>
                      <c:pt idx="2">
                        <c:v>Male</c:v>
                      </c:pt>
                      <c:pt idx="3">
                        <c:v>Business Development</c:v>
                      </c:pt>
                    </c:strCache>
                  </c:strRef>
                </c:tx>
                <c:spPr>
                  <a:solidFill>
                    <a:schemeClr val="accent6"/>
                  </a:solidFill>
                  <a:ln>
                    <a:noFill/>
                  </a:ln>
                  <a:effectLst/>
                </c:spPr>
                <c:invertIfNegative val="0"/>
                <c:cat>
                  <c:strRef>
                    <c:extLs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c:ext xmlns:c15="http://schemas.microsoft.com/office/drawing/2012/chart" uri="{02D57815-91ED-43cb-92C2-25804820EDAC}">
                        <c15:formulaRef>
                          <c15:sqref>('Sheet1 (2)'!$E$116,'Sheet1 (2)'!$I$116)</c15:sqref>
                        </c15:formulaRef>
                      </c:ext>
                    </c:extLst>
                    <c:numCache>
                      <c:formatCode>General</c:formatCode>
                      <c:ptCount val="2"/>
                      <c:pt idx="0">
                        <c:v>90884.32</c:v>
                      </c:pt>
                      <c:pt idx="1">
                        <c:v>0</c:v>
                      </c:pt>
                    </c:numCache>
                  </c:numRef>
                </c:val>
                <c:extLst>
                  <c:ext xmlns:c16="http://schemas.microsoft.com/office/drawing/2014/chart" uri="{C3380CC4-5D6E-409C-BE32-E72D297353CC}">
                    <c16:uniqueId val="{00000054-F55C-48AE-8214-FE0260F30DEE}"/>
                  </c:ext>
                </c:extLst>
              </c15:ser>
            </c15:filteredBarSeries>
            <c15:filteredBarSeries>
              <c15:ser>
                <c:idx val="114"/>
                <c:order val="114"/>
                <c:tx>
                  <c:strRef>
                    <c:extLst>
                      <c:ext xmlns:c15="http://schemas.microsoft.com/office/drawing/2012/chart" uri="{02D57815-91ED-43cb-92C2-25804820EDAC}">
                        <c15:formulaRef>
                          <c15:sqref>'[Employee dataset.xls.xlsx]Sheet1 (2)'!$A$117:$D$117</c15:sqref>
                        </c15:formulaRef>
                      </c:ext>
                    </c:extLst>
                    <c:strCache>
                      <c:ptCount val="4"/>
                      <c:pt idx="0">
                        <c:v>TN01210</c:v>
                      </c:pt>
                      <c:pt idx="1">
                        <c:v>Jo-anne Gobeau</c:v>
                      </c:pt>
                      <c:pt idx="2">
                        <c:v>Male</c:v>
                      </c:pt>
                      <c:pt idx="3">
                        <c:v>Legal</c:v>
                      </c:pt>
                    </c:strCache>
                  </c:strRef>
                </c:tx>
                <c:spPr>
                  <a:solidFill>
                    <a:schemeClr val="accent1">
                      <a:lumMod val="60000"/>
                    </a:schemeClr>
                  </a:solidFill>
                  <a:ln>
                    <a:noFill/>
                  </a:ln>
                  <a:effectLst/>
                </c:spPr>
                <c:invertIfNegative val="0"/>
                <c:cat>
                  <c:strRef>
                    <c:extLs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c:ext xmlns:c15="http://schemas.microsoft.com/office/drawing/2012/chart" uri="{02D57815-91ED-43cb-92C2-25804820EDAC}">
                        <c15:formulaRef>
                          <c15:sqref>('Sheet1 (2)'!$E$117,'Sheet1 (2)'!$I$117)</c15:sqref>
                        </c15:formulaRef>
                      </c:ext>
                    </c:extLst>
                    <c:numCache>
                      <c:formatCode>General</c:formatCode>
                      <c:ptCount val="2"/>
                      <c:pt idx="0">
                        <c:v>89838.77</c:v>
                      </c:pt>
                      <c:pt idx="1">
                        <c:v>0</c:v>
                      </c:pt>
                    </c:numCache>
                  </c:numRef>
                </c:val>
                <c:extLst>
                  <c:ext xmlns:c16="http://schemas.microsoft.com/office/drawing/2014/chart" uri="{C3380CC4-5D6E-409C-BE32-E72D297353CC}">
                    <c16:uniqueId val="{00000055-F55C-48AE-8214-FE0260F30DEE}"/>
                  </c:ext>
                </c:extLst>
              </c15:ser>
            </c15:filteredBarSeries>
            <c15:filteredBarSeries>
              <c15:ser>
                <c:idx val="115"/>
                <c:order val="115"/>
                <c:tx>
                  <c:strRef>
                    <c:extLst>
                      <c:ext xmlns:c15="http://schemas.microsoft.com/office/drawing/2012/chart" uri="{02D57815-91ED-43cb-92C2-25804820EDAC}">
                        <c15:formulaRef>
                          <c15:sqref>'[Employee dataset.xls.xlsx]Sheet1 (2)'!$A$118:$D$118</c15:sqref>
                        </c15:formulaRef>
                      </c:ext>
                    </c:extLst>
                    <c:strCache>
                      <c:ptCount val="4"/>
                      <c:pt idx="0">
                        <c:v>SQ02051</c:v>
                      </c:pt>
                      <c:pt idx="1">
                        <c:v>Julietta Culross</c:v>
                      </c:pt>
                      <c:pt idx="2">
                        <c:v>Male</c:v>
                      </c:pt>
                      <c:pt idx="3">
                        <c:v>Legal</c:v>
                      </c:pt>
                    </c:strCache>
                  </c:strRef>
                </c:tx>
                <c:spPr>
                  <a:solidFill>
                    <a:schemeClr val="accent2">
                      <a:lumMod val="60000"/>
                    </a:schemeClr>
                  </a:solidFill>
                  <a:ln>
                    <a:noFill/>
                  </a:ln>
                  <a:effectLst/>
                </c:spPr>
                <c:invertIfNegative val="0"/>
                <c:cat>
                  <c:strRef>
                    <c:extLs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c:ext xmlns:c15="http://schemas.microsoft.com/office/drawing/2012/chart" uri="{02D57815-91ED-43cb-92C2-25804820EDAC}">
                        <c15:formulaRef>
                          <c15:sqref>('Sheet1 (2)'!$E$118,'Sheet1 (2)'!$I$118)</c15:sqref>
                        </c15:formulaRef>
                      </c:ext>
                    </c:extLst>
                    <c:numCache>
                      <c:formatCode>General</c:formatCode>
                      <c:ptCount val="2"/>
                      <c:pt idx="0">
                        <c:v>0</c:v>
                      </c:pt>
                      <c:pt idx="1">
                        <c:v>0</c:v>
                      </c:pt>
                    </c:numCache>
                  </c:numRef>
                </c:val>
                <c:extLst>
                  <c:ext xmlns:c16="http://schemas.microsoft.com/office/drawing/2014/chart" uri="{C3380CC4-5D6E-409C-BE32-E72D297353CC}">
                    <c16:uniqueId val="{00000056-F55C-48AE-8214-FE0260F30DEE}"/>
                  </c:ext>
                </c:extLst>
              </c15:ser>
            </c15:filteredBarSeries>
            <c15:filteredBarSeries>
              <c15:ser>
                <c:idx val="116"/>
                <c:order val="116"/>
                <c:tx>
                  <c:strRef>
                    <c:extLst>
                      <c:ext xmlns:c15="http://schemas.microsoft.com/office/drawing/2012/chart" uri="{02D57815-91ED-43cb-92C2-25804820EDAC}">
                        <c15:formulaRef>
                          <c15:sqref>'[Employee dataset.xls.xlsx]Sheet1 (2)'!$A$119:$D$119</c15:sqref>
                        </c15:formulaRef>
                      </c:ext>
                    </c:extLst>
                    <c:strCache>
                      <c:ptCount val="4"/>
                      <c:pt idx="0">
                        <c:v>SQ00841</c:v>
                      </c:pt>
                      <c:pt idx="1">
                        <c:v>Kellsie Waby</c:v>
                      </c:pt>
                      <c:pt idx="2">
                        <c:v>Female</c:v>
                      </c:pt>
                      <c:pt idx="3">
                        <c:v>Services</c:v>
                      </c:pt>
                    </c:strCache>
                  </c:strRef>
                </c:tx>
                <c:spPr>
                  <a:solidFill>
                    <a:schemeClr val="accent3">
                      <a:lumMod val="60000"/>
                    </a:schemeClr>
                  </a:solidFill>
                  <a:ln>
                    <a:noFill/>
                  </a:ln>
                  <a:effectLst/>
                </c:spPr>
                <c:invertIfNegative val="0"/>
                <c:cat>
                  <c:strRef>
                    <c:extLs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c:ext xmlns:c15="http://schemas.microsoft.com/office/drawing/2012/chart" uri="{02D57815-91ED-43cb-92C2-25804820EDAC}">
                        <c15:formulaRef>
                          <c15:sqref>('Sheet1 (2)'!$E$119,'Sheet1 (2)'!$I$119)</c15:sqref>
                        </c15:formulaRef>
                      </c:ext>
                    </c:extLst>
                    <c:numCache>
                      <c:formatCode>General</c:formatCode>
                      <c:ptCount val="2"/>
                      <c:pt idx="0">
                        <c:v>89690.38</c:v>
                      </c:pt>
                      <c:pt idx="1">
                        <c:v>0</c:v>
                      </c:pt>
                    </c:numCache>
                  </c:numRef>
                </c:val>
                <c:extLst>
                  <c:ext xmlns:c16="http://schemas.microsoft.com/office/drawing/2014/chart" uri="{C3380CC4-5D6E-409C-BE32-E72D297353CC}">
                    <c16:uniqueId val="{00000057-F55C-48AE-8214-FE0260F30DEE}"/>
                  </c:ext>
                </c:extLst>
              </c15:ser>
            </c15:filteredBarSeries>
            <c15:filteredBarSeries>
              <c15:ser>
                <c:idx val="117"/>
                <c:order val="117"/>
                <c:tx>
                  <c:strRef>
                    <c:extLst>
                      <c:ext xmlns:c15="http://schemas.microsoft.com/office/drawing/2012/chart" uri="{02D57815-91ED-43cb-92C2-25804820EDAC}">
                        <c15:formulaRef>
                          <c15:sqref>'[Employee dataset.xls.xlsx]Sheet1 (2)'!$A$120:$D$120</c15:sqref>
                        </c15:formulaRef>
                      </c:ext>
                    </c:extLst>
                    <c:strCache>
                      <c:ptCount val="4"/>
                      <c:pt idx="0">
                        <c:v>TN04058</c:v>
                      </c:pt>
                      <c:pt idx="1">
                        <c:v>Katya Hundy</c:v>
                      </c:pt>
                      <c:pt idx="2">
                        <c:v>Male</c:v>
                      </c:pt>
                      <c:pt idx="3">
                        <c:v>Product Management</c:v>
                      </c:pt>
                    </c:strCache>
                  </c:strRef>
                </c:tx>
                <c:spPr>
                  <a:solidFill>
                    <a:schemeClr val="accent4">
                      <a:lumMod val="60000"/>
                    </a:schemeClr>
                  </a:solidFill>
                  <a:ln>
                    <a:noFill/>
                  </a:ln>
                  <a:effectLst/>
                </c:spPr>
                <c:invertIfNegative val="0"/>
                <c:cat>
                  <c:strRef>
                    <c:extLs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c:ext xmlns:c15="http://schemas.microsoft.com/office/drawing/2012/chart" uri="{02D57815-91ED-43cb-92C2-25804820EDAC}">
                        <c15:formulaRef>
                          <c15:sqref>('Sheet1 (2)'!$E$120,'Sheet1 (2)'!$I$120)</c15:sqref>
                        </c15:formulaRef>
                      </c:ext>
                    </c:extLst>
                    <c:numCache>
                      <c:formatCode>General</c:formatCode>
                      <c:ptCount val="2"/>
                      <c:pt idx="0">
                        <c:v>106775.14</c:v>
                      </c:pt>
                      <c:pt idx="1">
                        <c:v>0</c:v>
                      </c:pt>
                    </c:numCache>
                  </c:numRef>
                </c:val>
                <c:extLst>
                  <c:ext xmlns:c16="http://schemas.microsoft.com/office/drawing/2014/chart" uri="{C3380CC4-5D6E-409C-BE32-E72D297353CC}">
                    <c16:uniqueId val="{00000058-F55C-48AE-8214-FE0260F30DEE}"/>
                  </c:ext>
                </c:extLst>
              </c15:ser>
            </c15:filteredBarSeries>
            <c15:filteredBarSeries>
              <c15:ser>
                <c:idx val="118"/>
                <c:order val="118"/>
                <c:tx>
                  <c:strRef>
                    <c:extLst>
                      <c:ext xmlns:c15="http://schemas.microsoft.com/office/drawing/2012/chart" uri="{02D57815-91ED-43cb-92C2-25804820EDAC}">
                        <c15:formulaRef>
                          <c15:sqref>'[Employee dataset.xls.xlsx]Sheet1 (2)'!$A$121:$D$121</c15:sqref>
                        </c15:formulaRef>
                      </c:ext>
                    </c:extLst>
                    <c:strCache>
                      <c:ptCount val="4"/>
                      <c:pt idx="0">
                        <c:v>VT03701</c:v>
                      </c:pt>
                      <c:pt idx="1">
                        <c:v>Lezlie Philcott</c:v>
                      </c:pt>
                      <c:pt idx="2">
                        <c:v>Female</c:v>
                      </c:pt>
                      <c:pt idx="3">
                        <c:v>Product Management</c:v>
                      </c:pt>
                    </c:strCache>
                  </c:strRef>
                </c:tx>
                <c:spPr>
                  <a:solidFill>
                    <a:schemeClr val="accent5">
                      <a:lumMod val="60000"/>
                    </a:schemeClr>
                  </a:solidFill>
                  <a:ln>
                    <a:noFill/>
                  </a:ln>
                  <a:effectLst/>
                </c:spPr>
                <c:invertIfNegative val="0"/>
                <c:cat>
                  <c:strRef>
                    <c:extLs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c:ext xmlns:c15="http://schemas.microsoft.com/office/drawing/2012/chart" uri="{02D57815-91ED-43cb-92C2-25804820EDAC}">
                        <c15:formulaRef>
                          <c15:sqref>('Sheet1 (2)'!$E$121,'Sheet1 (2)'!$I$121)</c15:sqref>
                        </c15:formulaRef>
                      </c:ext>
                    </c:extLst>
                    <c:numCache>
                      <c:formatCode>General</c:formatCode>
                      <c:ptCount val="2"/>
                      <c:pt idx="0">
                        <c:v>89829.33</c:v>
                      </c:pt>
                      <c:pt idx="1">
                        <c:v>0</c:v>
                      </c:pt>
                    </c:numCache>
                  </c:numRef>
                </c:val>
                <c:extLst>
                  <c:ext xmlns:c16="http://schemas.microsoft.com/office/drawing/2014/chart" uri="{C3380CC4-5D6E-409C-BE32-E72D297353CC}">
                    <c16:uniqueId val="{00000059-F55C-48AE-8214-FE0260F30DEE}"/>
                  </c:ext>
                </c:extLst>
              </c15:ser>
            </c15:filteredBarSeries>
            <c15:filteredBarSeries>
              <c15:ser>
                <c:idx val="119"/>
                <c:order val="119"/>
                <c:tx>
                  <c:strRef>
                    <c:extLst>
                      <c:ext xmlns:c15="http://schemas.microsoft.com/office/drawing/2012/chart" uri="{02D57815-91ED-43cb-92C2-25804820EDAC}">
                        <c15:formulaRef>
                          <c15:sqref>'[Employee dataset.xls.xlsx]Sheet1 (2)'!$A$122:$D$122</c15:sqref>
                        </c15:formulaRef>
                      </c:ext>
                    </c:extLst>
                    <c:strCache>
                      <c:ptCount val="4"/>
                      <c:pt idx="0">
                        <c:v>SQ04603</c:v>
                      </c:pt>
                      <c:pt idx="1">
                        <c:v>Layton Crayden</c:v>
                      </c:pt>
                      <c:pt idx="2">
                        <c:v>Male</c:v>
                      </c:pt>
                      <c:pt idx="3">
                        <c:v>Product Management</c:v>
                      </c:pt>
                    </c:strCache>
                  </c:strRef>
                </c:tx>
                <c:spPr>
                  <a:solidFill>
                    <a:schemeClr val="accent6">
                      <a:lumMod val="60000"/>
                    </a:schemeClr>
                  </a:solidFill>
                  <a:ln>
                    <a:noFill/>
                  </a:ln>
                  <a:effectLst/>
                </c:spPr>
                <c:invertIfNegative val="0"/>
                <c:cat>
                  <c:strRef>
                    <c:extLs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c:ext xmlns:c15="http://schemas.microsoft.com/office/drawing/2012/chart" uri="{02D57815-91ED-43cb-92C2-25804820EDAC}">
                        <c15:formulaRef>
                          <c15:sqref>('Sheet1 (2)'!$E$122,'Sheet1 (2)'!$I$122)</c15:sqref>
                        </c15:formulaRef>
                      </c:ext>
                    </c:extLst>
                    <c:numCache>
                      <c:formatCode>General</c:formatCode>
                      <c:ptCount val="2"/>
                      <c:pt idx="0">
                        <c:v>111229.47</c:v>
                      </c:pt>
                      <c:pt idx="1">
                        <c:v>0</c:v>
                      </c:pt>
                    </c:numCache>
                  </c:numRef>
                </c:val>
                <c:extLst>
                  <c:ext xmlns:c16="http://schemas.microsoft.com/office/drawing/2014/chart" uri="{C3380CC4-5D6E-409C-BE32-E72D297353CC}">
                    <c16:uniqueId val="{0000005A-F55C-48AE-8214-FE0260F30DEE}"/>
                  </c:ext>
                </c:extLst>
              </c15:ser>
            </c15:filteredBarSeries>
            <c15:filteredBarSeries>
              <c15:ser>
                <c:idx val="120"/>
                <c:order val="120"/>
                <c:tx>
                  <c:strRef>
                    <c:extLst>
                      <c:ext xmlns:c15="http://schemas.microsoft.com/office/drawing/2012/chart" uri="{02D57815-91ED-43cb-92C2-25804820EDAC}">
                        <c15:formulaRef>
                          <c15:sqref>'[Employee dataset.xls.xlsx]Sheet1 (2)'!$A$123:$D$123</c15:sqref>
                        </c15:formulaRef>
                      </c:ext>
                    </c:extLst>
                    <c:strCache>
                      <c:ptCount val="4"/>
                      <c:pt idx="0">
                        <c:v>TN01028</c:v>
                      </c:pt>
                      <c:pt idx="1">
                        <c:v>Lea Chaplin</c:v>
                      </c:pt>
                      <c:pt idx="2">
                        <c:v>Male</c:v>
                      </c:pt>
                      <c:pt idx="3">
                        <c:v>Accounting</c:v>
                      </c:pt>
                    </c:strCache>
                  </c:strRef>
                </c:tx>
                <c:spPr>
                  <a:solidFill>
                    <a:schemeClr val="accent1">
                      <a:lumMod val="80000"/>
                      <a:lumOff val="20000"/>
                    </a:schemeClr>
                  </a:solidFill>
                  <a:ln>
                    <a:noFill/>
                  </a:ln>
                  <a:effectLst/>
                </c:spPr>
                <c:invertIfNegative val="0"/>
                <c:cat>
                  <c:strRef>
                    <c:extLs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c:ext xmlns:c15="http://schemas.microsoft.com/office/drawing/2012/chart" uri="{02D57815-91ED-43cb-92C2-25804820EDAC}">
                        <c15:formulaRef>
                          <c15:sqref>('Sheet1 (2)'!$E$123,'Sheet1 (2)'!$I$123)</c15:sqref>
                        </c15:formulaRef>
                      </c:ext>
                    </c:extLst>
                    <c:numCache>
                      <c:formatCode>General</c:formatCode>
                      <c:ptCount val="2"/>
                      <c:pt idx="0">
                        <c:v>67633.850000000006</c:v>
                      </c:pt>
                      <c:pt idx="1">
                        <c:v>0</c:v>
                      </c:pt>
                    </c:numCache>
                  </c:numRef>
                </c:val>
                <c:extLst>
                  <c:ext xmlns:c16="http://schemas.microsoft.com/office/drawing/2014/chart" uri="{C3380CC4-5D6E-409C-BE32-E72D297353CC}">
                    <c16:uniqueId val="{0000005B-F55C-48AE-8214-FE0260F30DEE}"/>
                  </c:ext>
                </c:extLst>
              </c15:ser>
            </c15:filteredBarSeries>
            <c15:filteredBarSeries>
              <c15:ser>
                <c:idx val="121"/>
                <c:order val="121"/>
                <c:tx>
                  <c:strRef>
                    <c:extLst>
                      <c:ext xmlns:c15="http://schemas.microsoft.com/office/drawing/2012/chart" uri="{02D57815-91ED-43cb-92C2-25804820EDAC}">
                        <c15:formulaRef>
                          <c15:sqref>'[Employee dataset.xls.xlsx]Sheet1 (2)'!$A$124:$D$124</c15:sqref>
                        </c15:formulaRef>
                      </c:ext>
                    </c:extLst>
                    <c:strCache>
                      <c:ptCount val="4"/>
                      <c:pt idx="0">
                        <c:v>VT04028</c:v>
                      </c:pt>
                      <c:pt idx="1">
                        <c:v>Leonidas Cavaney</c:v>
                      </c:pt>
                      <c:pt idx="2">
                        <c:v>Male</c:v>
                      </c:pt>
                      <c:pt idx="3">
                        <c:v>Services</c:v>
                      </c:pt>
                    </c:strCache>
                  </c:strRef>
                </c:tx>
                <c:spPr>
                  <a:solidFill>
                    <a:schemeClr val="accent2">
                      <a:lumMod val="80000"/>
                      <a:lumOff val="20000"/>
                    </a:schemeClr>
                  </a:solidFill>
                  <a:ln>
                    <a:noFill/>
                  </a:ln>
                  <a:effectLst/>
                </c:spPr>
                <c:invertIfNegative val="0"/>
                <c:cat>
                  <c:strRef>
                    <c:extLs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c:ext xmlns:c15="http://schemas.microsoft.com/office/drawing/2012/chart" uri="{02D57815-91ED-43cb-92C2-25804820EDAC}">
                        <c15:formulaRef>
                          <c15:sqref>('Sheet1 (2)'!$E$124,'Sheet1 (2)'!$I$124)</c15:sqref>
                        </c15:formulaRef>
                      </c:ext>
                    </c:extLst>
                    <c:numCache>
                      <c:formatCode>General</c:formatCode>
                      <c:ptCount val="2"/>
                      <c:pt idx="0">
                        <c:v>111815.49</c:v>
                      </c:pt>
                      <c:pt idx="1">
                        <c:v>0</c:v>
                      </c:pt>
                    </c:numCache>
                  </c:numRef>
                </c:val>
                <c:extLst>
                  <c:ext xmlns:c16="http://schemas.microsoft.com/office/drawing/2014/chart" uri="{C3380CC4-5D6E-409C-BE32-E72D297353CC}">
                    <c16:uniqueId val="{0000005C-F55C-48AE-8214-FE0260F30DEE}"/>
                  </c:ext>
                </c:extLst>
              </c15:ser>
            </c15:filteredBarSeries>
            <c15:filteredBarSeries>
              <c15:ser>
                <c:idx val="122"/>
                <c:order val="122"/>
                <c:tx>
                  <c:strRef>
                    <c:extLst>
                      <c:ext xmlns:c15="http://schemas.microsoft.com/office/drawing/2012/chart" uri="{02D57815-91ED-43cb-92C2-25804820EDAC}">
                        <c15:formulaRef>
                          <c15:sqref>'[Employee dataset.xls.xlsx]Sheet1 (2)'!$A$125:$D$125</c15:sqref>
                        </c15:formulaRef>
                      </c:ext>
                    </c:extLst>
                    <c:strCache>
                      <c:ptCount val="4"/>
                      <c:pt idx="0">
                        <c:v>TN03068</c:v>
                      </c:pt>
                      <c:pt idx="1">
                        <c:v>Letisha Carrett</c:v>
                      </c:pt>
                      <c:pt idx="2">
                        <c:v>Male</c:v>
                      </c:pt>
                      <c:pt idx="3">
                        <c:v>Business Development</c:v>
                      </c:pt>
                    </c:strCache>
                  </c:strRef>
                </c:tx>
                <c:spPr>
                  <a:solidFill>
                    <a:schemeClr val="accent3">
                      <a:lumMod val="80000"/>
                      <a:lumOff val="20000"/>
                    </a:schemeClr>
                  </a:solidFill>
                  <a:ln>
                    <a:noFill/>
                  </a:ln>
                  <a:effectLst/>
                </c:spPr>
                <c:invertIfNegative val="0"/>
                <c:cat>
                  <c:strRef>
                    <c:extLs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c:ext xmlns:c15="http://schemas.microsoft.com/office/drawing/2012/chart" uri="{02D57815-91ED-43cb-92C2-25804820EDAC}">
                        <c15:formulaRef>
                          <c15:sqref>('Sheet1 (2)'!$E$125,'Sheet1 (2)'!$I$125)</c15:sqref>
                        </c15:formulaRef>
                      </c:ext>
                    </c:extLst>
                    <c:numCache>
                      <c:formatCode>General</c:formatCode>
                      <c:ptCount val="2"/>
                      <c:pt idx="0">
                        <c:v>39784.239999999998</c:v>
                      </c:pt>
                      <c:pt idx="1">
                        <c:v>0</c:v>
                      </c:pt>
                    </c:numCache>
                  </c:numRef>
                </c:val>
                <c:extLst>
                  <c:ext xmlns:c16="http://schemas.microsoft.com/office/drawing/2014/chart" uri="{C3380CC4-5D6E-409C-BE32-E72D297353CC}">
                    <c16:uniqueId val="{0000005D-F55C-48AE-8214-FE0260F30DEE}"/>
                  </c:ext>
                </c:extLst>
              </c15:ser>
            </c15:filteredBarSeries>
            <c15:filteredBarSeries>
              <c15:ser>
                <c:idx val="123"/>
                <c:order val="123"/>
                <c:tx>
                  <c:strRef>
                    <c:extLst>
                      <c:ext xmlns:c15="http://schemas.microsoft.com/office/drawing/2012/chart" uri="{02D57815-91ED-43cb-92C2-25804820EDAC}">
                        <c15:formulaRef>
                          <c15:sqref>'[Employee dataset.xls.xlsx]Sheet1 (2)'!$A$126:$D$126</c15:sqref>
                        </c15:formulaRef>
                      </c:ext>
                    </c:extLst>
                    <c:strCache>
                      <c:ptCount val="4"/>
                      <c:pt idx="0">
                        <c:v>VT02374</c:v>
                      </c:pt>
                      <c:pt idx="1">
                        <c:v>Lindy Guillet</c:v>
                      </c:pt>
                      <c:pt idx="2">
                        <c:v>Female</c:v>
                      </c:pt>
                      <c:pt idx="3">
                        <c:v>Accounting</c:v>
                      </c:pt>
                    </c:strCache>
                  </c:strRef>
                </c:tx>
                <c:spPr>
                  <a:solidFill>
                    <a:schemeClr val="accent4">
                      <a:lumMod val="80000"/>
                      <a:lumOff val="20000"/>
                    </a:schemeClr>
                  </a:solidFill>
                  <a:ln>
                    <a:noFill/>
                  </a:ln>
                  <a:effectLst/>
                </c:spPr>
                <c:invertIfNegative val="0"/>
                <c:cat>
                  <c:strRef>
                    <c:extLs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c:ext xmlns:c15="http://schemas.microsoft.com/office/drawing/2012/chart" uri="{02D57815-91ED-43cb-92C2-25804820EDAC}">
                        <c15:formulaRef>
                          <c15:sqref>('Sheet1 (2)'!$E$126,'Sheet1 (2)'!$I$126)</c15:sqref>
                        </c15:formulaRef>
                      </c:ext>
                    </c:extLst>
                    <c:numCache>
                      <c:formatCode>General</c:formatCode>
                      <c:ptCount val="2"/>
                      <c:pt idx="0">
                        <c:v>71823.56</c:v>
                      </c:pt>
                      <c:pt idx="1">
                        <c:v>0</c:v>
                      </c:pt>
                    </c:numCache>
                  </c:numRef>
                </c:val>
                <c:extLst>
                  <c:ext xmlns:c16="http://schemas.microsoft.com/office/drawing/2014/chart" uri="{C3380CC4-5D6E-409C-BE32-E72D297353CC}">
                    <c16:uniqueId val="{0000005E-F55C-48AE-8214-FE0260F30DEE}"/>
                  </c:ext>
                </c:extLst>
              </c15:ser>
            </c15:filteredBarSeries>
            <c15:filteredBarSeries>
              <c15:ser>
                <c:idx val="124"/>
                <c:order val="124"/>
                <c:tx>
                  <c:strRef>
                    <c:extLst>
                      <c:ext xmlns:c15="http://schemas.microsoft.com/office/drawing/2012/chart" uri="{02D57815-91ED-43cb-92C2-25804820EDAC}">
                        <c15:formulaRef>
                          <c15:sqref>'[Employee dataset.xls.xlsx]Sheet1 (2)'!$A$127:$D$127</c15:sqref>
                        </c15:formulaRef>
                      </c:ext>
                    </c:extLst>
                    <c:strCache>
                      <c:ptCount val="4"/>
                      <c:pt idx="0">
                        <c:v>VT04028</c:v>
                      </c:pt>
                      <c:pt idx="1">
                        <c:v>Lezlie Philcott</c:v>
                      </c:pt>
                      <c:pt idx="2">
                        <c:v>Male</c:v>
                      </c:pt>
                      <c:pt idx="3">
                        <c:v>Services</c:v>
                      </c:pt>
                    </c:strCache>
                  </c:strRef>
                </c:tx>
                <c:spPr>
                  <a:solidFill>
                    <a:schemeClr val="accent5">
                      <a:lumMod val="80000"/>
                      <a:lumOff val="20000"/>
                    </a:schemeClr>
                  </a:solidFill>
                  <a:ln>
                    <a:noFill/>
                  </a:ln>
                  <a:effectLst/>
                </c:spPr>
                <c:invertIfNegative val="0"/>
                <c:cat>
                  <c:strRef>
                    <c:extLs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c:ext xmlns:c15="http://schemas.microsoft.com/office/drawing/2012/chart" uri="{02D57815-91ED-43cb-92C2-25804820EDAC}">
                        <c15:formulaRef>
                          <c15:sqref>('Sheet1 (2)'!$E$127,'Sheet1 (2)'!$I$127)</c15:sqref>
                        </c15:formulaRef>
                      </c:ext>
                    </c:extLst>
                    <c:numCache>
                      <c:formatCode>General</c:formatCode>
                      <c:ptCount val="2"/>
                      <c:pt idx="0">
                        <c:v>111815.49</c:v>
                      </c:pt>
                      <c:pt idx="1">
                        <c:v>0</c:v>
                      </c:pt>
                    </c:numCache>
                  </c:numRef>
                </c:val>
                <c:extLst>
                  <c:ext xmlns:c16="http://schemas.microsoft.com/office/drawing/2014/chart" uri="{C3380CC4-5D6E-409C-BE32-E72D297353CC}">
                    <c16:uniqueId val="{0000005F-F55C-48AE-8214-FE0260F30DEE}"/>
                  </c:ext>
                </c:extLst>
              </c15:ser>
            </c15:filteredBarSeries>
            <c15:filteredBarSeries>
              <c15:ser>
                <c:idx val="125"/>
                <c:order val="125"/>
                <c:tx>
                  <c:strRef>
                    <c:extLst>
                      <c:ext xmlns:c15="http://schemas.microsoft.com/office/drawing/2012/chart" uri="{02D57815-91ED-43cb-92C2-25804820EDAC}">
                        <c15:formulaRef>
                          <c15:sqref>'[Employee dataset.xls.xlsx]Sheet1 (2)'!$A$128:$D$128</c15:sqref>
                        </c15:formulaRef>
                      </c:ext>
                    </c:extLst>
                    <c:strCache>
                      <c:ptCount val="4"/>
                      <c:pt idx="0">
                        <c:v>TN04101</c:v>
                      </c:pt>
                      <c:pt idx="1">
                        <c:v>Lincoln Cord</c:v>
                      </c:pt>
                      <c:pt idx="2">
                        <c:v>Male</c:v>
                      </c:pt>
                      <c:pt idx="3">
                        <c:v>Legal</c:v>
                      </c:pt>
                    </c:strCache>
                  </c:strRef>
                </c:tx>
                <c:spPr>
                  <a:solidFill>
                    <a:schemeClr val="accent6">
                      <a:lumMod val="80000"/>
                      <a:lumOff val="20000"/>
                    </a:schemeClr>
                  </a:solidFill>
                  <a:ln>
                    <a:noFill/>
                  </a:ln>
                  <a:effectLst/>
                </c:spPr>
                <c:invertIfNegative val="0"/>
                <c:cat>
                  <c:strRef>
                    <c:extLs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c:ext xmlns:c15="http://schemas.microsoft.com/office/drawing/2012/chart" uri="{02D57815-91ED-43cb-92C2-25804820EDAC}">
                        <c15:formulaRef>
                          <c15:sqref>('Sheet1 (2)'!$E$128,'Sheet1 (2)'!$I$128)</c15:sqref>
                        </c15:formulaRef>
                      </c:ext>
                    </c:extLst>
                    <c:numCache>
                      <c:formatCode>General</c:formatCode>
                      <c:ptCount val="2"/>
                      <c:pt idx="0">
                        <c:v>72843.23</c:v>
                      </c:pt>
                      <c:pt idx="1">
                        <c:v>0</c:v>
                      </c:pt>
                    </c:numCache>
                  </c:numRef>
                </c:val>
                <c:extLst>
                  <c:ext xmlns:c16="http://schemas.microsoft.com/office/drawing/2014/chart" uri="{C3380CC4-5D6E-409C-BE32-E72D297353CC}">
                    <c16:uniqueId val="{00000060-F55C-48AE-8214-FE0260F30DEE}"/>
                  </c:ext>
                </c:extLst>
              </c15:ser>
            </c15:filteredBarSeries>
            <c15:filteredBarSeries>
              <c15:ser>
                <c:idx val="126"/>
                <c:order val="126"/>
                <c:tx>
                  <c:strRef>
                    <c:extLst>
                      <c:ext xmlns:c15="http://schemas.microsoft.com/office/drawing/2012/chart" uri="{02D57815-91ED-43cb-92C2-25804820EDAC}">
                        <c15:formulaRef>
                          <c15:sqref>'[Employee dataset.xls.xlsx]Sheet1 (2)'!$A$129:$D$129</c15:sqref>
                        </c15:formulaRef>
                      </c:ext>
                    </c:extLst>
                    <c:strCache>
                      <c:ptCount val="4"/>
                      <c:pt idx="0">
                        <c:v>SQ03626</c:v>
                      </c:pt>
                      <c:pt idx="1">
                        <c:v>Lizzie Mullally</c:v>
                      </c:pt>
                      <c:pt idx="2">
                        <c:v>Female</c:v>
                      </c:pt>
                      <c:pt idx="3">
                        <c:v>Training</c:v>
                      </c:pt>
                    </c:strCache>
                  </c:strRef>
                </c:tx>
                <c:spPr>
                  <a:solidFill>
                    <a:schemeClr val="accent1">
                      <a:lumMod val="80000"/>
                    </a:schemeClr>
                  </a:solidFill>
                  <a:ln>
                    <a:noFill/>
                  </a:ln>
                  <a:effectLst/>
                </c:spPr>
                <c:invertIfNegative val="0"/>
                <c:cat>
                  <c:strRef>
                    <c:extLs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c:ext xmlns:c15="http://schemas.microsoft.com/office/drawing/2012/chart" uri="{02D57815-91ED-43cb-92C2-25804820EDAC}">
                        <c15:formulaRef>
                          <c15:sqref>('Sheet1 (2)'!$E$129,'Sheet1 (2)'!$I$129)</c15:sqref>
                        </c15:formulaRef>
                      </c:ext>
                    </c:extLst>
                    <c:numCache>
                      <c:formatCode>General</c:formatCode>
                      <c:ptCount val="2"/>
                      <c:pt idx="0">
                        <c:v>95677.9</c:v>
                      </c:pt>
                      <c:pt idx="1">
                        <c:v>0</c:v>
                      </c:pt>
                    </c:numCache>
                  </c:numRef>
                </c:val>
                <c:extLst>
                  <c:ext xmlns:c16="http://schemas.microsoft.com/office/drawing/2014/chart" uri="{C3380CC4-5D6E-409C-BE32-E72D297353CC}">
                    <c16:uniqueId val="{00000061-F55C-48AE-8214-FE0260F30DEE}"/>
                  </c:ext>
                </c:extLst>
              </c15:ser>
            </c15:filteredBarSeries>
            <c15:filteredBarSeries>
              <c15:ser>
                <c:idx val="127"/>
                <c:order val="127"/>
                <c:tx>
                  <c:strRef>
                    <c:extLst>
                      <c:ext xmlns:c15="http://schemas.microsoft.com/office/drawing/2012/chart" uri="{02D57815-91ED-43cb-92C2-25804820EDAC}">
                        <c15:formulaRef>
                          <c15:sqref>'[Employee dataset.xls.xlsx]Sheet1 (2)'!$A$130:$D$130</c15:sqref>
                        </c15:formulaRef>
                      </c:ext>
                    </c:extLst>
                    <c:strCache>
                      <c:ptCount val="4"/>
                      <c:pt idx="0">
                        <c:v>TN01632</c:v>
                      </c:pt>
                      <c:pt idx="1">
                        <c:v>Lindy Guillet</c:v>
                      </c:pt>
                      <c:pt idx="2">
                        <c:v>Male</c:v>
                      </c:pt>
                      <c:pt idx="3">
                        <c:v>Business Development</c:v>
                      </c:pt>
                    </c:strCache>
                  </c:strRef>
                </c:tx>
                <c:spPr>
                  <a:solidFill>
                    <a:schemeClr val="accent2">
                      <a:lumMod val="80000"/>
                    </a:schemeClr>
                  </a:solidFill>
                  <a:ln>
                    <a:noFill/>
                  </a:ln>
                  <a:effectLst/>
                </c:spPr>
                <c:invertIfNegative val="0"/>
                <c:cat>
                  <c:strRef>
                    <c:extLs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c:ext xmlns:c15="http://schemas.microsoft.com/office/drawing/2012/chart" uri="{02D57815-91ED-43cb-92C2-25804820EDAC}">
                        <c15:formulaRef>
                          <c15:sqref>('Sheet1 (2)'!$E$130,'Sheet1 (2)'!$I$130)</c15:sqref>
                        </c15:formulaRef>
                      </c:ext>
                    </c:extLst>
                    <c:numCache>
                      <c:formatCode>General</c:formatCode>
                      <c:ptCount val="2"/>
                      <c:pt idx="0">
                        <c:v>88511.17</c:v>
                      </c:pt>
                      <c:pt idx="1">
                        <c:v>0</c:v>
                      </c:pt>
                    </c:numCache>
                  </c:numRef>
                </c:val>
                <c:extLst>
                  <c:ext xmlns:c16="http://schemas.microsoft.com/office/drawing/2014/chart" uri="{C3380CC4-5D6E-409C-BE32-E72D297353CC}">
                    <c16:uniqueId val="{00000062-F55C-48AE-8214-FE0260F30DEE}"/>
                  </c:ext>
                </c:extLst>
              </c15:ser>
            </c15:filteredBarSeries>
            <c15:filteredBarSeries>
              <c15:ser>
                <c:idx val="128"/>
                <c:order val="128"/>
                <c:tx>
                  <c:strRef>
                    <c:extLst>
                      <c:ext xmlns:c15="http://schemas.microsoft.com/office/drawing/2012/chart" uri="{02D57815-91ED-43cb-92C2-25804820EDAC}">
                        <c15:formulaRef>
                          <c15:sqref>'[Employee dataset.xls.xlsx]Sheet1 (2)'!$A$131:$D$131</c15:sqref>
                        </c15:formulaRef>
                      </c:ext>
                    </c:extLst>
                    <c:strCache>
                      <c:ptCount val="4"/>
                      <c:pt idx="0">
                        <c:v>PR01956</c:v>
                      </c:pt>
                      <c:pt idx="1">
                        <c:v>Lion  Adcock</c:v>
                      </c:pt>
                      <c:pt idx="2">
                        <c:v>Male</c:v>
                      </c:pt>
                      <c:pt idx="3">
                        <c:v>Accounting</c:v>
                      </c:pt>
                    </c:strCache>
                  </c:strRef>
                </c:tx>
                <c:spPr>
                  <a:solidFill>
                    <a:schemeClr val="accent3">
                      <a:lumMod val="80000"/>
                    </a:schemeClr>
                  </a:solidFill>
                  <a:ln>
                    <a:noFill/>
                  </a:ln>
                  <a:effectLst/>
                </c:spPr>
                <c:invertIfNegative val="0"/>
                <c:cat>
                  <c:strRef>
                    <c:extLs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c:ext xmlns:c15="http://schemas.microsoft.com/office/drawing/2012/chart" uri="{02D57815-91ED-43cb-92C2-25804820EDAC}">
                        <c15:formulaRef>
                          <c15:sqref>('Sheet1 (2)'!$E$131,'Sheet1 (2)'!$I$131)</c15:sqref>
                        </c15:formulaRef>
                      </c:ext>
                    </c:extLst>
                    <c:numCache>
                      <c:formatCode>General</c:formatCode>
                      <c:ptCount val="2"/>
                      <c:pt idx="0">
                        <c:v>36547.58</c:v>
                      </c:pt>
                      <c:pt idx="1">
                        <c:v>0</c:v>
                      </c:pt>
                    </c:numCache>
                  </c:numRef>
                </c:val>
                <c:extLst>
                  <c:ext xmlns:c16="http://schemas.microsoft.com/office/drawing/2014/chart" uri="{C3380CC4-5D6E-409C-BE32-E72D297353CC}">
                    <c16:uniqueId val="{00000063-F55C-48AE-8214-FE0260F30DEE}"/>
                  </c:ext>
                </c:extLst>
              </c15:ser>
            </c15:filteredBarSeries>
            <c15:filteredBarSeries>
              <c15:ser>
                <c:idx val="129"/>
                <c:order val="129"/>
                <c:tx>
                  <c:strRef>
                    <c:extLst>
                      <c:ext xmlns:c15="http://schemas.microsoft.com/office/drawing/2012/chart" uri="{02D57815-91ED-43cb-92C2-25804820EDAC}">
                        <c15:formulaRef>
                          <c15:sqref>'[Employee dataset.xls.xlsx]Sheet1 (2)'!$A$132:$D$132</c15:sqref>
                        </c15:formulaRef>
                      </c:ext>
                    </c:extLst>
                    <c:strCache>
                      <c:ptCount val="4"/>
                      <c:pt idx="0">
                        <c:v>PR02140</c:v>
                      </c:pt>
                      <c:pt idx="1">
                        <c:v>Lissy McCoy</c:v>
                      </c:pt>
                      <c:pt idx="2">
                        <c:v>Male</c:v>
                      </c:pt>
                      <c:pt idx="3">
                        <c:v>Accounting</c:v>
                      </c:pt>
                    </c:strCache>
                  </c:strRef>
                </c:tx>
                <c:spPr>
                  <a:solidFill>
                    <a:schemeClr val="accent4">
                      <a:lumMod val="80000"/>
                    </a:schemeClr>
                  </a:solidFill>
                  <a:ln>
                    <a:noFill/>
                  </a:ln>
                  <a:effectLst/>
                </c:spPr>
                <c:invertIfNegative val="0"/>
                <c:cat>
                  <c:strRef>
                    <c:extLs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c:ext xmlns:c15="http://schemas.microsoft.com/office/drawing/2012/chart" uri="{02D57815-91ED-43cb-92C2-25804820EDAC}">
                        <c15:formulaRef>
                          <c15:sqref>('Sheet1 (2)'!$E$132,'Sheet1 (2)'!$I$132)</c15:sqref>
                        </c15:formulaRef>
                      </c:ext>
                    </c:extLst>
                    <c:numCache>
                      <c:formatCode>General</c:formatCode>
                      <c:ptCount val="2"/>
                      <c:pt idx="0">
                        <c:v>95954.02</c:v>
                      </c:pt>
                      <c:pt idx="1">
                        <c:v>0</c:v>
                      </c:pt>
                    </c:numCache>
                  </c:numRef>
                </c:val>
                <c:extLst>
                  <c:ext xmlns:c16="http://schemas.microsoft.com/office/drawing/2014/chart" uri="{C3380CC4-5D6E-409C-BE32-E72D297353CC}">
                    <c16:uniqueId val="{00000064-F55C-48AE-8214-FE0260F30DEE}"/>
                  </c:ext>
                </c:extLst>
              </c15:ser>
            </c15:filteredBarSeries>
            <c15:filteredBarSeries>
              <c15:ser>
                <c:idx val="130"/>
                <c:order val="130"/>
                <c:tx>
                  <c:strRef>
                    <c:extLst>
                      <c:ext xmlns:c15="http://schemas.microsoft.com/office/drawing/2012/chart" uri="{02D57815-91ED-43cb-92C2-25804820EDAC}">
                        <c15:formulaRef>
                          <c15:sqref>'[Employee dataset.xls.xlsx]Sheet1 (2)'!$A$133:$D$133</c15:sqref>
                        </c15:formulaRef>
                      </c:ext>
                    </c:extLst>
                    <c:strCache>
                      <c:ptCount val="4"/>
                      <c:pt idx="0">
                        <c:v>VT01610</c:v>
                      </c:pt>
                      <c:pt idx="1">
                        <c:v>Lizzie Mullally</c:v>
                      </c:pt>
                      <c:pt idx="2">
                        <c:v>Female</c:v>
                      </c:pt>
                      <c:pt idx="3">
                        <c:v>Accounting</c:v>
                      </c:pt>
                    </c:strCache>
                  </c:strRef>
                </c:tx>
                <c:spPr>
                  <a:solidFill>
                    <a:schemeClr val="accent5">
                      <a:lumMod val="80000"/>
                    </a:schemeClr>
                  </a:solidFill>
                  <a:ln>
                    <a:noFill/>
                  </a:ln>
                  <a:effectLst/>
                </c:spPr>
                <c:invertIfNegative val="0"/>
                <c:cat>
                  <c:strRef>
                    <c:extLs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c:ext xmlns:c15="http://schemas.microsoft.com/office/drawing/2012/chart" uri="{02D57815-91ED-43cb-92C2-25804820EDAC}">
                        <c15:formulaRef>
                          <c15:sqref>('Sheet1 (2)'!$E$133,'Sheet1 (2)'!$I$133)</c15:sqref>
                        </c15:formulaRef>
                      </c:ext>
                    </c:extLst>
                    <c:numCache>
                      <c:formatCode>General</c:formatCode>
                      <c:ptCount val="2"/>
                      <c:pt idx="0">
                        <c:v>76303.820000000007</c:v>
                      </c:pt>
                      <c:pt idx="1">
                        <c:v>0</c:v>
                      </c:pt>
                    </c:numCache>
                  </c:numRef>
                </c:val>
                <c:extLst>
                  <c:ext xmlns:c16="http://schemas.microsoft.com/office/drawing/2014/chart" uri="{C3380CC4-5D6E-409C-BE32-E72D297353CC}">
                    <c16:uniqueId val="{00000065-F55C-48AE-8214-FE0260F30DEE}"/>
                  </c:ext>
                </c:extLst>
              </c15:ser>
            </c15:filteredBarSeries>
            <c15:filteredBarSeries>
              <c15:ser>
                <c:idx val="131"/>
                <c:order val="131"/>
                <c:tx>
                  <c:strRef>
                    <c:extLst>
                      <c:ext xmlns:c15="http://schemas.microsoft.com/office/drawing/2012/chart" uri="{02D57815-91ED-43cb-92C2-25804820EDAC}">
                        <c15:formulaRef>
                          <c15:sqref>'[Employee dataset.xls.xlsx]Sheet1 (2)'!$A$134:$D$134</c15:sqref>
                        </c15:formulaRef>
                      </c:ext>
                    </c:extLst>
                    <c:strCache>
                      <c:ptCount val="4"/>
                      <c:pt idx="0">
                        <c:v>TN00129</c:v>
                      </c:pt>
                      <c:pt idx="1">
                        <c:v>Mabel Orrow</c:v>
                      </c:pt>
                      <c:pt idx="2">
                        <c:v>Female</c:v>
                      </c:pt>
                      <c:pt idx="3">
                        <c:v>Research and Development</c:v>
                      </c:pt>
                    </c:strCache>
                  </c:strRef>
                </c:tx>
                <c:spPr>
                  <a:solidFill>
                    <a:schemeClr val="accent6">
                      <a:lumMod val="80000"/>
                    </a:schemeClr>
                  </a:solidFill>
                  <a:ln>
                    <a:noFill/>
                  </a:ln>
                  <a:effectLst/>
                </c:spPr>
                <c:invertIfNegative val="0"/>
                <c:cat>
                  <c:strRef>
                    <c:extLs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c:ext xmlns:c15="http://schemas.microsoft.com/office/drawing/2012/chart" uri="{02D57815-91ED-43cb-92C2-25804820EDAC}">
                        <c15:formulaRef>
                          <c15:sqref>('Sheet1 (2)'!$E$134,'Sheet1 (2)'!$I$134)</c15:sqref>
                        </c15:formulaRef>
                      </c:ext>
                    </c:extLst>
                    <c:numCache>
                      <c:formatCode>General</c:formatCode>
                      <c:ptCount val="2"/>
                      <c:pt idx="1">
                        <c:v>0</c:v>
                      </c:pt>
                    </c:numCache>
                  </c:numRef>
                </c:val>
                <c:extLst>
                  <c:ext xmlns:c16="http://schemas.microsoft.com/office/drawing/2014/chart" uri="{C3380CC4-5D6E-409C-BE32-E72D297353CC}">
                    <c16:uniqueId val="{00000066-F55C-48AE-8214-FE0260F30DEE}"/>
                  </c:ext>
                </c:extLst>
              </c15:ser>
            </c15:filteredBarSeries>
            <c15:filteredBarSeries>
              <c15:ser>
                <c:idx val="132"/>
                <c:order val="132"/>
                <c:tx>
                  <c:strRef>
                    <c:extLst>
                      <c:ext xmlns:c15="http://schemas.microsoft.com/office/drawing/2012/chart" uri="{02D57815-91ED-43cb-92C2-25804820EDAC}">
                        <c15:formulaRef>
                          <c15:sqref>'[Employee dataset.xls.xlsx]Sheet1 (2)'!$A$135:$D$135</c15:sqref>
                        </c15:formulaRef>
                      </c:ext>
                    </c:extLst>
                    <c:strCache>
                      <c:ptCount val="4"/>
                      <c:pt idx="0">
                        <c:v>TN00698</c:v>
                      </c:pt>
                      <c:pt idx="1">
                        <c:v>Magnum Locksley</c:v>
                      </c:pt>
                      <c:pt idx="2">
                        <c:v>Female</c:v>
                      </c:pt>
                      <c:pt idx="3">
                        <c:v>Support</c:v>
                      </c:pt>
                    </c:strCache>
                  </c:strRef>
                </c:tx>
                <c:spPr>
                  <a:solidFill>
                    <a:schemeClr val="accent1">
                      <a:lumMod val="60000"/>
                      <a:lumOff val="40000"/>
                    </a:schemeClr>
                  </a:solidFill>
                  <a:ln>
                    <a:noFill/>
                  </a:ln>
                  <a:effectLst/>
                </c:spPr>
                <c:invertIfNegative val="0"/>
                <c:cat>
                  <c:strRef>
                    <c:extLs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c:ext xmlns:c15="http://schemas.microsoft.com/office/drawing/2012/chart" uri="{02D57815-91ED-43cb-92C2-25804820EDAC}">
                        <c15:formulaRef>
                          <c15:sqref>('Sheet1 (2)'!$E$135,'Sheet1 (2)'!$I$135)</c15:sqref>
                        </c15:formulaRef>
                      </c:ext>
                    </c:extLst>
                    <c:numCache>
                      <c:formatCode>General</c:formatCode>
                      <c:ptCount val="2"/>
                      <c:pt idx="0">
                        <c:v>88034.67</c:v>
                      </c:pt>
                      <c:pt idx="1">
                        <c:v>0</c:v>
                      </c:pt>
                    </c:numCache>
                  </c:numRef>
                </c:val>
                <c:extLst>
                  <c:ext xmlns:c16="http://schemas.microsoft.com/office/drawing/2014/chart" uri="{C3380CC4-5D6E-409C-BE32-E72D297353CC}">
                    <c16:uniqueId val="{00000067-F55C-48AE-8214-FE0260F30DEE}"/>
                  </c:ext>
                </c:extLst>
              </c15:ser>
            </c15:filteredBarSeries>
            <c15:filteredBarSeries>
              <c15:ser>
                <c:idx val="133"/>
                <c:order val="133"/>
                <c:tx>
                  <c:strRef>
                    <c:extLst>
                      <c:ext xmlns:c15="http://schemas.microsoft.com/office/drawing/2012/chart" uri="{02D57815-91ED-43cb-92C2-25804820EDAC}">
                        <c15:formulaRef>
                          <c15:sqref>'[Employee dataset.xls.xlsx]Sheet1 (2)'!$A$136:$D$136</c15:sqref>
                        </c15:formulaRef>
                      </c:ext>
                    </c:extLst>
                    <c:strCache>
                      <c:ptCount val="4"/>
                      <c:pt idx="0">
                        <c:v>TN01340</c:v>
                      </c:pt>
                      <c:pt idx="1">
                        <c:v>Mackenzie Hannis</c:v>
                      </c:pt>
                      <c:pt idx="2">
                        <c:v>Male</c:v>
                      </c:pt>
                      <c:pt idx="3">
                        <c:v>Legal</c:v>
                      </c:pt>
                    </c:strCache>
                  </c:strRef>
                </c:tx>
                <c:spPr>
                  <a:solidFill>
                    <a:schemeClr val="accent2">
                      <a:lumMod val="60000"/>
                      <a:lumOff val="40000"/>
                    </a:schemeClr>
                  </a:solidFill>
                  <a:ln>
                    <a:noFill/>
                  </a:ln>
                  <a:effectLst/>
                </c:spPr>
                <c:invertIfNegative val="0"/>
                <c:cat>
                  <c:strRef>
                    <c:extLs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c:ext xmlns:c15="http://schemas.microsoft.com/office/drawing/2012/chart" uri="{02D57815-91ED-43cb-92C2-25804820EDAC}">
                        <c15:formulaRef>
                          <c15:sqref>('Sheet1 (2)'!$E$136,'Sheet1 (2)'!$I$136)</c15:sqref>
                        </c15:formulaRef>
                      </c:ext>
                    </c:extLst>
                    <c:numCache>
                      <c:formatCode>General</c:formatCode>
                      <c:ptCount val="2"/>
                      <c:pt idx="0">
                        <c:v>99460.78</c:v>
                      </c:pt>
                      <c:pt idx="1">
                        <c:v>0</c:v>
                      </c:pt>
                    </c:numCache>
                  </c:numRef>
                </c:val>
                <c:extLst>
                  <c:ext xmlns:c16="http://schemas.microsoft.com/office/drawing/2014/chart" uri="{C3380CC4-5D6E-409C-BE32-E72D297353CC}">
                    <c16:uniqueId val="{00000068-F55C-48AE-8214-FE0260F30DEE}"/>
                  </c:ext>
                </c:extLst>
              </c15:ser>
            </c15:filteredBarSeries>
            <c15:filteredBarSeries>
              <c15:ser>
                <c:idx val="134"/>
                <c:order val="134"/>
                <c:tx>
                  <c:strRef>
                    <c:extLst>
                      <c:ext xmlns:c15="http://schemas.microsoft.com/office/drawing/2012/chart" uri="{02D57815-91ED-43cb-92C2-25804820EDAC}">
                        <c15:formulaRef>
                          <c15:sqref>'[Employee dataset.xls.xlsx]Sheet1 (2)'!$A$137:$D$137</c15:sqref>
                        </c15:formulaRef>
                      </c:ext>
                    </c:extLst>
                    <c:strCache>
                      <c:ptCount val="4"/>
                      <c:pt idx="0">
                        <c:v>SQ00960</c:v>
                      </c:pt>
                      <c:pt idx="1">
                        <c:v>Maible Azemar</c:v>
                      </c:pt>
                      <c:pt idx="2">
                        <c:v>Female</c:v>
                      </c:pt>
                      <c:pt idx="3">
                        <c:v>Research and Development</c:v>
                      </c:pt>
                    </c:strCache>
                  </c:strRef>
                </c:tx>
                <c:spPr>
                  <a:solidFill>
                    <a:schemeClr val="accent3">
                      <a:lumMod val="60000"/>
                      <a:lumOff val="40000"/>
                    </a:schemeClr>
                  </a:solidFill>
                  <a:ln>
                    <a:noFill/>
                  </a:ln>
                  <a:effectLst/>
                </c:spPr>
                <c:invertIfNegative val="0"/>
                <c:cat>
                  <c:strRef>
                    <c:extLs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c:ext xmlns:c15="http://schemas.microsoft.com/office/drawing/2012/chart" uri="{02D57815-91ED-43cb-92C2-25804820EDAC}">
                        <c15:formulaRef>
                          <c15:sqref>('Sheet1 (2)'!$E$137,'Sheet1 (2)'!$I$137)</c15:sqref>
                        </c15:formulaRef>
                      </c:ext>
                    </c:extLst>
                    <c:numCache>
                      <c:formatCode>General</c:formatCode>
                      <c:ptCount val="2"/>
                      <c:pt idx="0">
                        <c:v>44447.26</c:v>
                      </c:pt>
                      <c:pt idx="1">
                        <c:v>0</c:v>
                      </c:pt>
                    </c:numCache>
                  </c:numRef>
                </c:val>
                <c:extLst>
                  <c:ext xmlns:c16="http://schemas.microsoft.com/office/drawing/2014/chart" uri="{C3380CC4-5D6E-409C-BE32-E72D297353CC}">
                    <c16:uniqueId val="{00000069-F55C-48AE-8214-FE0260F30DEE}"/>
                  </c:ext>
                </c:extLst>
              </c15:ser>
            </c15:filteredBarSeries>
            <c15:filteredBarSeries>
              <c15:ser>
                <c:idx val="135"/>
                <c:order val="135"/>
                <c:tx>
                  <c:strRef>
                    <c:extLst>
                      <c:ext xmlns:c15="http://schemas.microsoft.com/office/drawing/2012/chart" uri="{02D57815-91ED-43cb-92C2-25804820EDAC}">
                        <c15:formulaRef>
                          <c15:sqref>'[Employee dataset.xls.xlsx]Sheet1 (2)'!$A$138:$D$138</c15:sqref>
                        </c15:formulaRef>
                      </c:ext>
                    </c:extLst>
                    <c:strCache>
                      <c:ptCount val="4"/>
                      <c:pt idx="0">
                        <c:v>PR04446</c:v>
                      </c:pt>
                      <c:pt idx="1">
                        <c:v>Marissa Infante</c:v>
                      </c:pt>
                      <c:pt idx="2">
                        <c:v>Female</c:v>
                      </c:pt>
                      <c:pt idx="3">
                        <c:v>Research and Development</c:v>
                      </c:pt>
                    </c:strCache>
                  </c:strRef>
                </c:tx>
                <c:spPr>
                  <a:solidFill>
                    <a:schemeClr val="accent4">
                      <a:lumMod val="60000"/>
                      <a:lumOff val="40000"/>
                    </a:schemeClr>
                  </a:solidFill>
                  <a:ln>
                    <a:noFill/>
                  </a:ln>
                  <a:effectLst/>
                </c:spPr>
                <c:invertIfNegative val="0"/>
                <c:cat>
                  <c:strRef>
                    <c:extLs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c:ext xmlns:c15="http://schemas.microsoft.com/office/drawing/2012/chart" uri="{02D57815-91ED-43cb-92C2-25804820EDAC}">
                        <c15:formulaRef>
                          <c15:sqref>('Sheet1 (2)'!$E$138,'Sheet1 (2)'!$I$138)</c15:sqref>
                        </c15:formulaRef>
                      </c:ext>
                    </c:extLst>
                    <c:numCache>
                      <c:formatCode>General</c:formatCode>
                      <c:ptCount val="2"/>
                      <c:pt idx="0">
                        <c:v>92336.08</c:v>
                      </c:pt>
                      <c:pt idx="1">
                        <c:v>0</c:v>
                      </c:pt>
                    </c:numCache>
                  </c:numRef>
                </c:val>
                <c:extLst>
                  <c:ext xmlns:c16="http://schemas.microsoft.com/office/drawing/2014/chart" uri="{C3380CC4-5D6E-409C-BE32-E72D297353CC}">
                    <c16:uniqueId val="{0000006A-F55C-48AE-8214-FE0260F30DEE}"/>
                  </c:ext>
                </c:extLst>
              </c15:ser>
            </c15:filteredBarSeries>
            <c15:filteredBarSeries>
              <c15:ser>
                <c:idx val="136"/>
                <c:order val="136"/>
                <c:tx>
                  <c:strRef>
                    <c:extLst>
                      <c:ext xmlns:c15="http://schemas.microsoft.com/office/drawing/2012/chart" uri="{02D57815-91ED-43cb-92C2-25804820EDAC}">
                        <c15:formulaRef>
                          <c15:sqref>'[Employee dataset.xls.xlsx]Sheet1 (2)'!$A$139:$D$139</c15:sqref>
                        </c15:formulaRef>
                      </c:ext>
                    </c:extLst>
                    <c:strCache>
                      <c:ptCount val="4"/>
                      <c:pt idx="0">
                        <c:v>SQ01998</c:v>
                      </c:pt>
                      <c:pt idx="1">
                        <c:v>Malory Biles</c:v>
                      </c:pt>
                      <c:pt idx="2">
                        <c:v>Male</c:v>
                      </c:pt>
                      <c:pt idx="3">
                        <c:v>Product Management</c:v>
                      </c:pt>
                    </c:strCache>
                  </c:strRef>
                </c:tx>
                <c:spPr>
                  <a:solidFill>
                    <a:schemeClr val="accent5">
                      <a:lumMod val="60000"/>
                      <a:lumOff val="40000"/>
                    </a:schemeClr>
                  </a:solidFill>
                  <a:ln>
                    <a:noFill/>
                  </a:ln>
                  <a:effectLst/>
                </c:spPr>
                <c:invertIfNegative val="0"/>
                <c:cat>
                  <c:strRef>
                    <c:extLs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c:ext xmlns:c15="http://schemas.microsoft.com/office/drawing/2012/chart" uri="{02D57815-91ED-43cb-92C2-25804820EDAC}">
                        <c15:formulaRef>
                          <c15:sqref>('Sheet1 (2)'!$E$139,'Sheet1 (2)'!$I$139)</c15:sqref>
                        </c15:formulaRef>
                      </c:ext>
                    </c:extLst>
                    <c:numCache>
                      <c:formatCode>General</c:formatCode>
                      <c:ptCount val="2"/>
                      <c:pt idx="0">
                        <c:v>40445.29</c:v>
                      </c:pt>
                      <c:pt idx="1">
                        <c:v>0</c:v>
                      </c:pt>
                    </c:numCache>
                  </c:numRef>
                </c:val>
                <c:extLst>
                  <c:ext xmlns:c16="http://schemas.microsoft.com/office/drawing/2014/chart" uri="{C3380CC4-5D6E-409C-BE32-E72D297353CC}">
                    <c16:uniqueId val="{0000006B-F55C-48AE-8214-FE0260F30DEE}"/>
                  </c:ext>
                </c:extLst>
              </c15:ser>
            </c15:filteredBarSeries>
            <c15:filteredBarSeries>
              <c15:ser>
                <c:idx val="137"/>
                <c:order val="137"/>
                <c:tx>
                  <c:strRef>
                    <c:extLst>
                      <c:ext xmlns:c15="http://schemas.microsoft.com/office/drawing/2012/chart" uri="{02D57815-91ED-43cb-92C2-25804820EDAC}">
                        <c15:formulaRef>
                          <c15:sqref>'[Employee dataset.xls.xlsx]Sheet1 (2)'!$A$140:$D$140</c15:sqref>
                        </c15:formulaRef>
                      </c:ext>
                    </c:extLst>
                    <c:strCache>
                      <c:ptCount val="4"/>
                      <c:pt idx="0">
                        <c:v>SQ01283</c:v>
                      </c:pt>
                      <c:pt idx="1">
                        <c:v>Maritsa Marusic</c:v>
                      </c:pt>
                      <c:pt idx="2">
                        <c:v>Female</c:v>
                      </c:pt>
                      <c:pt idx="3">
                        <c:v>Marketing</c:v>
                      </c:pt>
                    </c:strCache>
                  </c:strRef>
                </c:tx>
                <c:spPr>
                  <a:solidFill>
                    <a:schemeClr val="accent6">
                      <a:lumMod val="60000"/>
                      <a:lumOff val="40000"/>
                    </a:schemeClr>
                  </a:solidFill>
                  <a:ln>
                    <a:noFill/>
                  </a:ln>
                  <a:effectLst/>
                </c:spPr>
                <c:invertIfNegative val="0"/>
                <c:cat>
                  <c:strRef>
                    <c:extLs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c:ext xmlns:c15="http://schemas.microsoft.com/office/drawing/2012/chart" uri="{02D57815-91ED-43cb-92C2-25804820EDAC}">
                        <c15:formulaRef>
                          <c15:sqref>('Sheet1 (2)'!$E$140,'Sheet1 (2)'!$I$140)</c15:sqref>
                        </c15:formulaRef>
                      </c:ext>
                    </c:extLst>
                    <c:numCache>
                      <c:formatCode>General</c:formatCode>
                      <c:ptCount val="2"/>
                      <c:pt idx="0">
                        <c:v>68008.55</c:v>
                      </c:pt>
                      <c:pt idx="1">
                        <c:v>0</c:v>
                      </c:pt>
                    </c:numCache>
                  </c:numRef>
                </c:val>
                <c:extLst>
                  <c:ext xmlns:c16="http://schemas.microsoft.com/office/drawing/2014/chart" uri="{C3380CC4-5D6E-409C-BE32-E72D297353CC}">
                    <c16:uniqueId val="{0000006C-F55C-48AE-8214-FE0260F30DEE}"/>
                  </c:ext>
                </c:extLst>
              </c15:ser>
            </c15:filteredBarSeries>
            <c15:filteredBarSeries>
              <c15:ser>
                <c:idx val="138"/>
                <c:order val="138"/>
                <c:tx>
                  <c:strRef>
                    <c:extLst>
                      <c:ext xmlns:c15="http://schemas.microsoft.com/office/drawing/2012/chart" uri="{02D57815-91ED-43cb-92C2-25804820EDAC}">
                        <c15:formulaRef>
                          <c15:sqref>'[Employee dataset.xls.xlsx]Sheet1 (2)'!$A$141:$D$141</c15:sqref>
                        </c15:formulaRef>
                      </c:ext>
                    </c:extLst>
                    <c:strCache>
                      <c:ptCount val="4"/>
                      <c:pt idx="0">
                        <c:v>VT02319</c:v>
                      </c:pt>
                      <c:pt idx="1">
                        <c:v>Matias Cormack </c:v>
                      </c:pt>
                      <c:pt idx="2">
                        <c:v>Female</c:v>
                      </c:pt>
                      <c:pt idx="3">
                        <c:v>Research and Development</c:v>
                      </c:pt>
                    </c:strCache>
                  </c:strRef>
                </c:tx>
                <c:spPr>
                  <a:solidFill>
                    <a:schemeClr val="accent1">
                      <a:lumMod val="50000"/>
                    </a:schemeClr>
                  </a:solidFill>
                  <a:ln>
                    <a:noFill/>
                  </a:ln>
                  <a:effectLst/>
                </c:spPr>
                <c:invertIfNegative val="0"/>
                <c:cat>
                  <c:strRef>
                    <c:extLs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c:ext xmlns:c15="http://schemas.microsoft.com/office/drawing/2012/chart" uri="{02D57815-91ED-43cb-92C2-25804820EDAC}">
                        <c15:formulaRef>
                          <c15:sqref>('Sheet1 (2)'!$E$141,'Sheet1 (2)'!$I$141)</c15:sqref>
                        </c15:formulaRef>
                      </c:ext>
                    </c:extLst>
                    <c:numCache>
                      <c:formatCode>General</c:formatCode>
                      <c:ptCount val="2"/>
                      <c:pt idx="0">
                        <c:v>96555.53</c:v>
                      </c:pt>
                      <c:pt idx="1">
                        <c:v>0</c:v>
                      </c:pt>
                    </c:numCache>
                  </c:numRef>
                </c:val>
                <c:extLst>
                  <c:ext xmlns:c16="http://schemas.microsoft.com/office/drawing/2014/chart" uri="{C3380CC4-5D6E-409C-BE32-E72D297353CC}">
                    <c16:uniqueId val="{0000006D-F55C-48AE-8214-FE0260F30DEE}"/>
                  </c:ext>
                </c:extLst>
              </c15:ser>
            </c15:filteredBarSeries>
            <c15:filteredBarSeries>
              <c15:ser>
                <c:idx val="139"/>
                <c:order val="139"/>
                <c:tx>
                  <c:strRef>
                    <c:extLst>
                      <c:ext xmlns:c15="http://schemas.microsoft.com/office/drawing/2012/chart" uri="{02D57815-91ED-43cb-92C2-25804820EDAC}">
                        <c15:formulaRef>
                          <c15:sqref>'[Employee dataset.xls.xlsx]Sheet1 (2)'!$A$142:$D$142</c15:sqref>
                        </c15:formulaRef>
                      </c:ext>
                    </c:extLst>
                    <c:strCache>
                      <c:ptCount val="4"/>
                      <c:pt idx="0">
                        <c:v>SQ01026</c:v>
                      </c:pt>
                      <c:pt idx="1">
                        <c:v>Marline Wahncke</c:v>
                      </c:pt>
                      <c:pt idx="2">
                        <c:v>Male</c:v>
                      </c:pt>
                      <c:pt idx="3">
                        <c:v>Product Management</c:v>
                      </c:pt>
                    </c:strCache>
                  </c:strRef>
                </c:tx>
                <c:spPr>
                  <a:solidFill>
                    <a:schemeClr val="accent2">
                      <a:lumMod val="50000"/>
                    </a:schemeClr>
                  </a:solidFill>
                  <a:ln>
                    <a:noFill/>
                  </a:ln>
                  <a:effectLst/>
                </c:spPr>
                <c:invertIfNegative val="0"/>
                <c:cat>
                  <c:strRef>
                    <c:extLs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c:ext xmlns:c15="http://schemas.microsoft.com/office/drawing/2012/chart" uri="{02D57815-91ED-43cb-92C2-25804820EDAC}">
                        <c15:formulaRef>
                          <c15:sqref>('Sheet1 (2)'!$E$142,'Sheet1 (2)'!$I$142)</c15:sqref>
                        </c15:formulaRef>
                      </c:ext>
                    </c:extLst>
                    <c:numCache>
                      <c:formatCode>General</c:formatCode>
                      <c:ptCount val="2"/>
                      <c:pt idx="0">
                        <c:v>74924.649999999994</c:v>
                      </c:pt>
                      <c:pt idx="1">
                        <c:v>0</c:v>
                      </c:pt>
                    </c:numCache>
                  </c:numRef>
                </c:val>
                <c:extLst>
                  <c:ext xmlns:c16="http://schemas.microsoft.com/office/drawing/2014/chart" uri="{C3380CC4-5D6E-409C-BE32-E72D297353CC}">
                    <c16:uniqueId val="{0000006E-F55C-48AE-8214-FE0260F30DEE}"/>
                  </c:ext>
                </c:extLst>
              </c15:ser>
            </c15:filteredBarSeries>
            <c15:filteredBarSeries>
              <c15:ser>
                <c:idx val="140"/>
                <c:order val="140"/>
                <c:tx>
                  <c:strRef>
                    <c:extLst>
                      <c:ext xmlns:c15="http://schemas.microsoft.com/office/drawing/2012/chart" uri="{02D57815-91ED-43cb-92C2-25804820EDAC}">
                        <c15:formulaRef>
                          <c15:sqref>'[Employee dataset.xls.xlsx]Sheet1 (2)'!$A$143:$D$143</c15:sqref>
                        </c15:formulaRef>
                      </c:ext>
                    </c:extLst>
                    <c:strCache>
                      <c:ptCount val="4"/>
                      <c:pt idx="0">
                        <c:v>TN02667</c:v>
                      </c:pt>
                      <c:pt idx="1">
                        <c:v>Marquita Liquorish</c:v>
                      </c:pt>
                      <c:pt idx="2">
                        <c:v>Male</c:v>
                      </c:pt>
                      <c:pt idx="3">
                        <c:v>Support</c:v>
                      </c:pt>
                    </c:strCache>
                  </c:strRef>
                </c:tx>
                <c:spPr>
                  <a:solidFill>
                    <a:schemeClr val="accent3">
                      <a:lumMod val="50000"/>
                    </a:schemeClr>
                  </a:solidFill>
                  <a:ln>
                    <a:noFill/>
                  </a:ln>
                  <a:effectLst/>
                </c:spPr>
                <c:invertIfNegative val="0"/>
                <c:cat>
                  <c:strRef>
                    <c:extLs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c:ext xmlns:c15="http://schemas.microsoft.com/office/drawing/2012/chart" uri="{02D57815-91ED-43cb-92C2-25804820EDAC}">
                        <c15:formulaRef>
                          <c15:sqref>('Sheet1 (2)'!$E$143,'Sheet1 (2)'!$I$143)</c15:sqref>
                        </c15:formulaRef>
                      </c:ext>
                    </c:extLst>
                    <c:numCache>
                      <c:formatCode>General</c:formatCode>
                      <c:ptCount val="2"/>
                      <c:pt idx="1">
                        <c:v>0</c:v>
                      </c:pt>
                    </c:numCache>
                  </c:numRef>
                </c:val>
                <c:extLst>
                  <c:ext xmlns:c16="http://schemas.microsoft.com/office/drawing/2014/chart" uri="{C3380CC4-5D6E-409C-BE32-E72D297353CC}">
                    <c16:uniqueId val="{0000006F-F55C-48AE-8214-FE0260F30DEE}"/>
                  </c:ext>
                </c:extLst>
              </c15:ser>
            </c15:filteredBarSeries>
            <c15:filteredBarSeries>
              <c15:ser>
                <c:idx val="141"/>
                <c:order val="141"/>
                <c:tx>
                  <c:strRef>
                    <c:extLst>
                      <c:ext xmlns:c15="http://schemas.microsoft.com/office/drawing/2012/chart" uri="{02D57815-91ED-43cb-92C2-25804820EDAC}">
                        <c15:formulaRef>
                          <c15:sqref>'[Employee dataset.xls.xlsx]Sheet1 (2)'!$A$144:$D$144</c15:sqref>
                        </c15:formulaRef>
                      </c:ext>
                    </c:extLst>
                    <c:strCache>
                      <c:ptCount val="4"/>
                      <c:pt idx="0">
                        <c:v>TN01912</c:v>
                      </c:pt>
                      <c:pt idx="1">
                        <c:v>Marquita Liquorish</c:v>
                      </c:pt>
                      <c:pt idx="2">
                        <c:v>Male</c:v>
                      </c:pt>
                      <c:pt idx="3">
                        <c:v>Services</c:v>
                      </c:pt>
                    </c:strCache>
                  </c:strRef>
                </c:tx>
                <c:spPr>
                  <a:solidFill>
                    <a:schemeClr val="accent4">
                      <a:lumMod val="50000"/>
                    </a:schemeClr>
                  </a:solidFill>
                  <a:ln>
                    <a:noFill/>
                  </a:ln>
                  <a:effectLst/>
                </c:spPr>
                <c:invertIfNegative val="0"/>
                <c:cat>
                  <c:strRef>
                    <c:extLs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c:ext xmlns:c15="http://schemas.microsoft.com/office/drawing/2012/chart" uri="{02D57815-91ED-43cb-92C2-25804820EDAC}">
                        <c15:formulaRef>
                          <c15:sqref>('Sheet1 (2)'!$E$144,'Sheet1 (2)'!$I$144)</c15:sqref>
                        </c15:formulaRef>
                      </c:ext>
                    </c:extLst>
                    <c:numCache>
                      <c:formatCode>General</c:formatCode>
                      <c:ptCount val="2"/>
                      <c:pt idx="0">
                        <c:v>88689.09</c:v>
                      </c:pt>
                      <c:pt idx="1">
                        <c:v>0</c:v>
                      </c:pt>
                    </c:numCache>
                  </c:numRef>
                </c:val>
                <c:extLst>
                  <c:ext xmlns:c16="http://schemas.microsoft.com/office/drawing/2014/chart" uri="{C3380CC4-5D6E-409C-BE32-E72D297353CC}">
                    <c16:uniqueId val="{00000070-F55C-48AE-8214-FE0260F30DEE}"/>
                  </c:ext>
                </c:extLst>
              </c15:ser>
            </c15:filteredBarSeries>
            <c15:filteredBarSeries>
              <c15:ser>
                <c:idx val="142"/>
                <c:order val="142"/>
                <c:tx>
                  <c:strRef>
                    <c:extLst>
                      <c:ext xmlns:c15="http://schemas.microsoft.com/office/drawing/2012/chart" uri="{02D57815-91ED-43cb-92C2-25804820EDAC}">
                        <c15:formulaRef>
                          <c15:sqref>'[Employee dataset.xls.xlsx]Sheet1 (2)'!$A$145:$D$145</c15:sqref>
                        </c15:formulaRef>
                      </c:ext>
                    </c:extLst>
                    <c:strCache>
                      <c:ptCount val="4"/>
                      <c:pt idx="0">
                        <c:v>SQ04960</c:v>
                      </c:pt>
                      <c:pt idx="1">
                        <c:v>Melisa Knott</c:v>
                      </c:pt>
                      <c:pt idx="2">
                        <c:v>Female</c:v>
                      </c:pt>
                      <c:pt idx="3">
                        <c:v>Support</c:v>
                      </c:pt>
                    </c:strCache>
                  </c:strRef>
                </c:tx>
                <c:spPr>
                  <a:solidFill>
                    <a:schemeClr val="accent5">
                      <a:lumMod val="50000"/>
                    </a:schemeClr>
                  </a:solidFill>
                  <a:ln>
                    <a:noFill/>
                  </a:ln>
                  <a:effectLst/>
                </c:spPr>
                <c:invertIfNegative val="0"/>
                <c:cat>
                  <c:strRef>
                    <c:extLs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c:ext xmlns:c15="http://schemas.microsoft.com/office/drawing/2012/chart" uri="{02D57815-91ED-43cb-92C2-25804820EDAC}">
                        <c15:formulaRef>
                          <c15:sqref>('Sheet1 (2)'!$E$145,'Sheet1 (2)'!$I$145)</c15:sqref>
                        </c15:formulaRef>
                      </c:ext>
                    </c:extLst>
                    <c:numCache>
                      <c:formatCode>General</c:formatCode>
                      <c:ptCount val="2"/>
                      <c:pt idx="0">
                        <c:v>71924.850000000006</c:v>
                      </c:pt>
                      <c:pt idx="1">
                        <c:v>0</c:v>
                      </c:pt>
                    </c:numCache>
                  </c:numRef>
                </c:val>
                <c:extLst>
                  <c:ext xmlns:c16="http://schemas.microsoft.com/office/drawing/2014/chart" uri="{C3380CC4-5D6E-409C-BE32-E72D297353CC}">
                    <c16:uniqueId val="{00000071-F55C-48AE-8214-FE0260F30DEE}"/>
                  </c:ext>
                </c:extLst>
              </c15:ser>
            </c15:filteredBarSeries>
            <c15:filteredBarSeries>
              <c15:ser>
                <c:idx val="143"/>
                <c:order val="143"/>
                <c:tx>
                  <c:strRef>
                    <c:extLst>
                      <c:ext xmlns:c15="http://schemas.microsoft.com/office/drawing/2012/chart" uri="{02D57815-91ED-43cb-92C2-25804820EDAC}">
                        <c15:formulaRef>
                          <c15:sqref>'[Employee dataset.xls.xlsx]Sheet1 (2)'!$A$146:$D$146</c15:sqref>
                        </c15:formulaRef>
                      </c:ext>
                    </c:extLst>
                    <c:strCache>
                      <c:ptCount val="4"/>
                      <c:pt idx="0">
                        <c:v>TN00214</c:v>
                      </c:pt>
                      <c:pt idx="1">
                        <c:v>Mick Spraberry</c:v>
                      </c:pt>
                      <c:pt idx="2">
                        <c:v>Female</c:v>
                      </c:pt>
                      <c:pt idx="3">
                        <c:v>Training</c:v>
                      </c:pt>
                    </c:strCache>
                  </c:strRef>
                </c:tx>
                <c:spPr>
                  <a:solidFill>
                    <a:schemeClr val="accent6">
                      <a:lumMod val="50000"/>
                    </a:schemeClr>
                  </a:solidFill>
                  <a:ln>
                    <a:noFill/>
                  </a:ln>
                  <a:effectLst/>
                </c:spPr>
                <c:invertIfNegative val="0"/>
                <c:cat>
                  <c:strRef>
                    <c:extLs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c:ext xmlns:c15="http://schemas.microsoft.com/office/drawing/2012/chart" uri="{02D57815-91ED-43cb-92C2-25804820EDAC}">
                        <c15:formulaRef>
                          <c15:sqref>('Sheet1 (2)'!$E$146,'Sheet1 (2)'!$I$146)</c15:sqref>
                        </c15:formulaRef>
                      </c:ext>
                    </c:extLst>
                    <c:numCache>
                      <c:formatCode>General</c:formatCode>
                      <c:ptCount val="2"/>
                      <c:pt idx="0">
                        <c:v>37902.35</c:v>
                      </c:pt>
                      <c:pt idx="1">
                        <c:v>0</c:v>
                      </c:pt>
                    </c:numCache>
                  </c:numRef>
                </c:val>
                <c:extLst>
                  <c:ext xmlns:c16="http://schemas.microsoft.com/office/drawing/2014/chart" uri="{C3380CC4-5D6E-409C-BE32-E72D297353CC}">
                    <c16:uniqueId val="{00000072-F55C-48AE-8214-FE0260F30DEE}"/>
                  </c:ext>
                </c:extLst>
              </c15:ser>
            </c15:filteredBarSeries>
            <c15:filteredBarSeries>
              <c15:ser>
                <c:idx val="144"/>
                <c:order val="144"/>
                <c:tx>
                  <c:strRef>
                    <c:extLst>
                      <c:ext xmlns:c15="http://schemas.microsoft.com/office/drawing/2012/chart" uri="{02D57815-91ED-43cb-92C2-25804820EDAC}">
                        <c15:formulaRef>
                          <c15:sqref>'[Employee dataset.xls.xlsx]Sheet1 (2)'!$A$147:$D$147</c15:sqref>
                        </c15:formulaRef>
                      </c:ext>
                    </c:extLst>
                    <c:strCache>
                      <c:ptCount val="4"/>
                      <c:pt idx="0">
                        <c:v>SQ01829</c:v>
                      </c:pt>
                      <c:pt idx="1">
                        <c:v>Michale Rolf</c:v>
                      </c:pt>
                      <c:pt idx="2">
                        <c:v>Male</c:v>
                      </c:pt>
                      <c:pt idx="3">
                        <c:v>Product Management</c:v>
                      </c:pt>
                    </c:strCache>
                  </c:strRef>
                </c:tx>
                <c:spPr>
                  <a:solidFill>
                    <a:schemeClr val="accent1">
                      <a:lumMod val="70000"/>
                      <a:lumOff val="30000"/>
                    </a:schemeClr>
                  </a:solidFill>
                  <a:ln>
                    <a:noFill/>
                  </a:ln>
                  <a:effectLst/>
                </c:spPr>
                <c:invertIfNegative val="0"/>
                <c:cat>
                  <c:strRef>
                    <c:extLs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c:ext xmlns:c15="http://schemas.microsoft.com/office/drawing/2012/chart" uri="{02D57815-91ED-43cb-92C2-25804820EDAC}">
                        <c15:formulaRef>
                          <c15:sqref>('Sheet1 (2)'!$E$147,'Sheet1 (2)'!$I$147)</c15:sqref>
                        </c15:formulaRef>
                      </c:ext>
                    </c:extLst>
                    <c:numCache>
                      <c:formatCode>General</c:formatCode>
                      <c:ptCount val="2"/>
                      <c:pt idx="0">
                        <c:v>31241.24</c:v>
                      </c:pt>
                      <c:pt idx="1">
                        <c:v>0</c:v>
                      </c:pt>
                    </c:numCache>
                  </c:numRef>
                </c:val>
                <c:extLst>
                  <c:ext xmlns:c16="http://schemas.microsoft.com/office/drawing/2014/chart" uri="{C3380CC4-5D6E-409C-BE32-E72D297353CC}">
                    <c16:uniqueId val="{00000073-F55C-48AE-8214-FE0260F30DEE}"/>
                  </c:ext>
                </c:extLst>
              </c15:ser>
            </c15:filteredBarSeries>
            <c15:filteredBarSeries>
              <c15:ser>
                <c:idx val="145"/>
                <c:order val="145"/>
                <c:tx>
                  <c:strRef>
                    <c:extLst>
                      <c:ext xmlns:c15="http://schemas.microsoft.com/office/drawing/2012/chart" uri="{02D57815-91ED-43cb-92C2-25804820EDAC}">
                        <c15:formulaRef>
                          <c15:sqref>'[Employee dataset.xls.xlsx]Sheet1 (2)'!$A$148:$D$148</c15:sqref>
                        </c15:formulaRef>
                      </c:ext>
                    </c:extLst>
                    <c:strCache>
                      <c:ptCount val="4"/>
                      <c:pt idx="0">
                        <c:v>SQ00022</c:v>
                      </c:pt>
                      <c:pt idx="1">
                        <c:v>Michale Rolf</c:v>
                      </c:pt>
                      <c:pt idx="2">
                        <c:v>Male</c:v>
                      </c:pt>
                      <c:pt idx="3">
                        <c:v>Business Development</c:v>
                      </c:pt>
                    </c:strCache>
                  </c:strRef>
                </c:tx>
                <c:spPr>
                  <a:solidFill>
                    <a:schemeClr val="accent2">
                      <a:lumMod val="70000"/>
                      <a:lumOff val="30000"/>
                    </a:schemeClr>
                  </a:solidFill>
                  <a:ln>
                    <a:noFill/>
                  </a:ln>
                  <a:effectLst/>
                </c:spPr>
                <c:invertIfNegative val="0"/>
                <c:cat>
                  <c:strRef>
                    <c:extLs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c:ext xmlns:c15="http://schemas.microsoft.com/office/drawing/2012/chart" uri="{02D57815-91ED-43cb-92C2-25804820EDAC}">
                        <c15:formulaRef>
                          <c15:sqref>('Sheet1 (2)'!$E$148,'Sheet1 (2)'!$I$148)</c15:sqref>
                        </c15:formulaRef>
                      </c:ext>
                    </c:extLst>
                    <c:numCache>
                      <c:formatCode>General</c:formatCode>
                      <c:ptCount val="2"/>
                      <c:pt idx="0">
                        <c:v>110042.37</c:v>
                      </c:pt>
                      <c:pt idx="1">
                        <c:v>0</c:v>
                      </c:pt>
                    </c:numCache>
                  </c:numRef>
                </c:val>
                <c:extLst>
                  <c:ext xmlns:c16="http://schemas.microsoft.com/office/drawing/2014/chart" uri="{C3380CC4-5D6E-409C-BE32-E72D297353CC}">
                    <c16:uniqueId val="{00000074-F55C-48AE-8214-FE0260F30DEE}"/>
                  </c:ext>
                </c:extLst>
              </c15:ser>
            </c15:filteredBarSeries>
            <c15:filteredBarSeries>
              <c15:ser>
                <c:idx val="146"/>
                <c:order val="146"/>
                <c:tx>
                  <c:strRef>
                    <c:extLst>
                      <c:ext xmlns:c15="http://schemas.microsoft.com/office/drawing/2012/chart" uri="{02D57815-91ED-43cb-92C2-25804820EDAC}">
                        <c15:formulaRef>
                          <c15:sqref>'[Employee dataset.xls.xlsx]Sheet1 (2)'!$A$149:$D$149</c15:sqref>
                        </c15:formulaRef>
                      </c:ext>
                    </c:extLst>
                    <c:strCache>
                      <c:ptCount val="4"/>
                      <c:pt idx="0">
                        <c:v>TN02798</c:v>
                      </c:pt>
                      <c:pt idx="1">
                        <c:v>Mickie Dagwell</c:v>
                      </c:pt>
                      <c:pt idx="2">
                        <c:v>Female</c:v>
                      </c:pt>
                      <c:pt idx="3">
                        <c:v>Business Development</c:v>
                      </c:pt>
                    </c:strCache>
                  </c:strRef>
                </c:tx>
                <c:spPr>
                  <a:solidFill>
                    <a:schemeClr val="accent3">
                      <a:lumMod val="70000"/>
                      <a:lumOff val="30000"/>
                    </a:schemeClr>
                  </a:solidFill>
                  <a:ln>
                    <a:noFill/>
                  </a:ln>
                  <a:effectLst/>
                </c:spPr>
                <c:invertIfNegative val="0"/>
                <c:cat>
                  <c:strRef>
                    <c:extLs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c:ext xmlns:c15="http://schemas.microsoft.com/office/drawing/2012/chart" uri="{02D57815-91ED-43cb-92C2-25804820EDAC}">
                        <c15:formulaRef>
                          <c15:sqref>('Sheet1 (2)'!$E$149,'Sheet1 (2)'!$I$149)</c15:sqref>
                        </c15:formulaRef>
                      </c:ext>
                    </c:extLst>
                    <c:numCache>
                      <c:formatCode>General</c:formatCode>
                      <c:ptCount val="2"/>
                      <c:pt idx="0">
                        <c:v>33031.26</c:v>
                      </c:pt>
                      <c:pt idx="1">
                        <c:v>0</c:v>
                      </c:pt>
                    </c:numCache>
                  </c:numRef>
                </c:val>
                <c:extLst>
                  <c:ext xmlns:c16="http://schemas.microsoft.com/office/drawing/2014/chart" uri="{C3380CC4-5D6E-409C-BE32-E72D297353CC}">
                    <c16:uniqueId val="{00000075-F55C-48AE-8214-FE0260F30DEE}"/>
                  </c:ext>
                </c:extLst>
              </c15:ser>
            </c15:filteredBarSeries>
            <c15:filteredBarSeries>
              <c15:ser>
                <c:idx val="147"/>
                <c:order val="147"/>
                <c:tx>
                  <c:strRef>
                    <c:extLst>
                      <c:ext xmlns:c15="http://schemas.microsoft.com/office/drawing/2012/chart" uri="{02D57815-91ED-43cb-92C2-25804820EDAC}">
                        <c15:formulaRef>
                          <c15:sqref>'[Employee dataset.xls.xlsx]Sheet1 (2)'!$A$150:$D$150</c15:sqref>
                        </c15:formulaRef>
                      </c:ext>
                    </c:extLst>
                    <c:strCache>
                      <c:ptCount val="4"/>
                      <c:pt idx="0">
                        <c:v>VT02532</c:v>
                      </c:pt>
                      <c:pt idx="1">
                        <c:v>Minerva Ricardot</c:v>
                      </c:pt>
                      <c:pt idx="2">
                        <c:v>Female</c:v>
                      </c:pt>
                      <c:pt idx="3">
                        <c:v>Legal</c:v>
                      </c:pt>
                    </c:strCache>
                  </c:strRef>
                </c:tx>
                <c:spPr>
                  <a:solidFill>
                    <a:schemeClr val="accent4">
                      <a:lumMod val="70000"/>
                      <a:lumOff val="30000"/>
                    </a:schemeClr>
                  </a:solidFill>
                  <a:ln>
                    <a:noFill/>
                  </a:ln>
                  <a:effectLst/>
                </c:spPr>
                <c:invertIfNegative val="0"/>
                <c:cat>
                  <c:strRef>
                    <c:extLs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c:ext xmlns:c15="http://schemas.microsoft.com/office/drawing/2012/chart" uri="{02D57815-91ED-43cb-92C2-25804820EDAC}">
                        <c15:formulaRef>
                          <c15:sqref>('Sheet1 (2)'!$E$150,'Sheet1 (2)'!$I$150)</c15:sqref>
                        </c15:formulaRef>
                      </c:ext>
                    </c:extLst>
                    <c:numCache>
                      <c:formatCode>General</c:formatCode>
                      <c:ptCount val="2"/>
                      <c:pt idx="0">
                        <c:v>32496.880000000001</c:v>
                      </c:pt>
                      <c:pt idx="1">
                        <c:v>0</c:v>
                      </c:pt>
                    </c:numCache>
                  </c:numRef>
                </c:val>
                <c:extLst>
                  <c:ext xmlns:c16="http://schemas.microsoft.com/office/drawing/2014/chart" uri="{C3380CC4-5D6E-409C-BE32-E72D297353CC}">
                    <c16:uniqueId val="{00000076-F55C-48AE-8214-FE0260F30DEE}"/>
                  </c:ext>
                </c:extLst>
              </c15:ser>
            </c15:filteredBarSeries>
            <c15:filteredBarSeries>
              <c15:ser>
                <c:idx val="148"/>
                <c:order val="148"/>
                <c:tx>
                  <c:strRef>
                    <c:extLst>
                      <c:ext xmlns:c15="http://schemas.microsoft.com/office/drawing/2012/chart" uri="{02D57815-91ED-43cb-92C2-25804820EDAC}">
                        <c15:formulaRef>
                          <c15:sqref>'[Employee dataset.xls.xlsx]Sheet1 (2)'!$A$151:$D$151</c15:sqref>
                        </c15:formulaRef>
                      </c:ext>
                    </c:extLst>
                    <c:strCache>
                      <c:ptCount val="4"/>
                      <c:pt idx="0">
                        <c:v>PR02321</c:v>
                      </c:pt>
                      <c:pt idx="1">
                        <c:v>Mollie  Hanway</c:v>
                      </c:pt>
                      <c:pt idx="2">
                        <c:v>Female</c:v>
                      </c:pt>
                      <c:pt idx="3">
                        <c:v>Services</c:v>
                      </c:pt>
                    </c:strCache>
                  </c:strRef>
                </c:tx>
                <c:spPr>
                  <a:solidFill>
                    <a:schemeClr val="accent5">
                      <a:lumMod val="70000"/>
                      <a:lumOff val="30000"/>
                    </a:schemeClr>
                  </a:solidFill>
                  <a:ln>
                    <a:noFill/>
                  </a:ln>
                  <a:effectLst/>
                </c:spPr>
                <c:invertIfNegative val="0"/>
                <c:cat>
                  <c:strRef>
                    <c:extLs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c:ext xmlns:c15="http://schemas.microsoft.com/office/drawing/2012/chart" uri="{02D57815-91ED-43cb-92C2-25804820EDAC}">
                        <c15:formulaRef>
                          <c15:sqref>('Sheet1 (2)'!$E$151,'Sheet1 (2)'!$I$151)</c15:sqref>
                        </c15:formulaRef>
                      </c:ext>
                    </c:extLst>
                    <c:numCache>
                      <c:formatCode>General</c:formatCode>
                      <c:ptCount val="2"/>
                      <c:pt idx="0">
                        <c:v>81897.789999999994</c:v>
                      </c:pt>
                      <c:pt idx="1">
                        <c:v>0</c:v>
                      </c:pt>
                    </c:numCache>
                  </c:numRef>
                </c:val>
                <c:extLst>
                  <c:ext xmlns:c16="http://schemas.microsoft.com/office/drawing/2014/chart" uri="{C3380CC4-5D6E-409C-BE32-E72D297353CC}">
                    <c16:uniqueId val="{00000077-F55C-48AE-8214-FE0260F30DEE}"/>
                  </c:ext>
                </c:extLst>
              </c15:ser>
            </c15:filteredBarSeries>
            <c15:filteredBarSeries>
              <c15:ser>
                <c:idx val="149"/>
                <c:order val="149"/>
                <c:tx>
                  <c:strRef>
                    <c:extLst>
                      <c:ext xmlns:c15="http://schemas.microsoft.com/office/drawing/2012/chart" uri="{02D57815-91ED-43cb-92C2-25804820EDAC}">
                        <c15:formulaRef>
                          <c15:sqref>'[Employee dataset.xls.xlsx]Sheet1 (2)'!$A$152:$D$152</c15:sqref>
                        </c15:formulaRef>
                      </c:ext>
                    </c:extLst>
                    <c:strCache>
                      <c:ptCount val="4"/>
                      <c:pt idx="0">
                        <c:v>VT04552</c:v>
                      </c:pt>
                      <c:pt idx="1">
                        <c:v>Nickolai  Artin</c:v>
                      </c:pt>
                      <c:pt idx="2">
                        <c:v>Female</c:v>
                      </c:pt>
                      <c:pt idx="3">
                        <c:v>Product Management</c:v>
                      </c:pt>
                    </c:strCache>
                  </c:strRef>
                </c:tx>
                <c:spPr>
                  <a:solidFill>
                    <a:schemeClr val="accent6">
                      <a:lumMod val="70000"/>
                      <a:lumOff val="30000"/>
                    </a:schemeClr>
                  </a:solidFill>
                  <a:ln>
                    <a:noFill/>
                  </a:ln>
                  <a:effectLst/>
                </c:spPr>
                <c:invertIfNegative val="0"/>
                <c:cat>
                  <c:strRef>
                    <c:extLs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c:ext xmlns:c15="http://schemas.microsoft.com/office/drawing/2012/chart" uri="{02D57815-91ED-43cb-92C2-25804820EDAC}">
                        <c15:formulaRef>
                          <c15:sqref>('Sheet1 (2)'!$E$152,'Sheet1 (2)'!$I$152)</c15:sqref>
                        </c15:formulaRef>
                      </c:ext>
                    </c:extLst>
                    <c:numCache>
                      <c:formatCode>General</c:formatCode>
                      <c:ptCount val="2"/>
                      <c:pt idx="0">
                        <c:v>106665.67</c:v>
                      </c:pt>
                      <c:pt idx="1">
                        <c:v>0</c:v>
                      </c:pt>
                    </c:numCache>
                  </c:numRef>
                </c:val>
                <c:extLst>
                  <c:ext xmlns:c16="http://schemas.microsoft.com/office/drawing/2014/chart" uri="{C3380CC4-5D6E-409C-BE32-E72D297353CC}">
                    <c16:uniqueId val="{00000078-F55C-48AE-8214-FE0260F30DEE}"/>
                  </c:ext>
                </c:extLst>
              </c15:ser>
            </c15:filteredBarSeries>
            <c15:filteredBarSeries>
              <c15:ser>
                <c:idx val="150"/>
                <c:order val="150"/>
                <c:tx>
                  <c:strRef>
                    <c:extLst>
                      <c:ext xmlns:c15="http://schemas.microsoft.com/office/drawing/2012/chart" uri="{02D57815-91ED-43cb-92C2-25804820EDAC}">
                        <c15:formulaRef>
                          <c15:sqref>'[Employee dataset.xls.xlsx]Sheet1 (2)'!$A$153:$D$153</c15:sqref>
                        </c15:formulaRef>
                      </c:ext>
                    </c:extLst>
                    <c:strCache>
                      <c:ptCount val="4"/>
                      <c:pt idx="0">
                        <c:v>SQ03116</c:v>
                      </c:pt>
                      <c:pt idx="1">
                        <c:v>Myrle Prandoni</c:v>
                      </c:pt>
                      <c:pt idx="2">
                        <c:v>Male</c:v>
                      </c:pt>
                      <c:pt idx="3">
                        <c:v>Engineering</c:v>
                      </c:pt>
                    </c:strCache>
                  </c:strRef>
                </c:tx>
                <c:spPr>
                  <a:solidFill>
                    <a:schemeClr val="accent1">
                      <a:lumMod val="70000"/>
                    </a:schemeClr>
                  </a:solidFill>
                  <a:ln>
                    <a:noFill/>
                  </a:ln>
                  <a:effectLst/>
                </c:spPr>
                <c:invertIfNegative val="0"/>
                <c:cat>
                  <c:strRef>
                    <c:extLs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c:ext xmlns:c15="http://schemas.microsoft.com/office/drawing/2012/chart" uri="{02D57815-91ED-43cb-92C2-25804820EDAC}">
                        <c15:formulaRef>
                          <c15:sqref>('Sheet1 (2)'!$E$153,'Sheet1 (2)'!$I$153)</c15:sqref>
                        </c15:formulaRef>
                      </c:ext>
                    </c:extLst>
                    <c:numCache>
                      <c:formatCode>General</c:formatCode>
                      <c:ptCount val="2"/>
                      <c:pt idx="0">
                        <c:v>108872.77</c:v>
                      </c:pt>
                      <c:pt idx="1">
                        <c:v>0</c:v>
                      </c:pt>
                    </c:numCache>
                  </c:numRef>
                </c:val>
                <c:extLst>
                  <c:ext xmlns:c16="http://schemas.microsoft.com/office/drawing/2014/chart" uri="{C3380CC4-5D6E-409C-BE32-E72D297353CC}">
                    <c16:uniqueId val="{00000079-F55C-48AE-8214-FE0260F30DEE}"/>
                  </c:ext>
                </c:extLst>
              </c15:ser>
            </c15:filteredBarSeries>
            <c15:filteredBarSeries>
              <c15:ser>
                <c:idx val="151"/>
                <c:order val="151"/>
                <c:tx>
                  <c:strRef>
                    <c:extLst>
                      <c:ext xmlns:c15="http://schemas.microsoft.com/office/drawing/2012/chart" uri="{02D57815-91ED-43cb-92C2-25804820EDAC}">
                        <c15:formulaRef>
                          <c15:sqref>'[Employee dataset.xls.xlsx]Sheet1 (2)'!$A$154:$D$154</c15:sqref>
                        </c15:formulaRef>
                      </c:ext>
                    </c:extLst>
                    <c:strCache>
                      <c:ptCount val="4"/>
                      <c:pt idx="0">
                        <c:v>SQ02638</c:v>
                      </c:pt>
                      <c:pt idx="1">
                        <c:v>Nananne Gehringer</c:v>
                      </c:pt>
                      <c:pt idx="2">
                        <c:v>Male</c:v>
                      </c:pt>
                      <c:pt idx="3">
                        <c:v>Marketing</c:v>
                      </c:pt>
                    </c:strCache>
                  </c:strRef>
                </c:tx>
                <c:spPr>
                  <a:solidFill>
                    <a:schemeClr val="accent2">
                      <a:lumMod val="70000"/>
                    </a:schemeClr>
                  </a:solidFill>
                  <a:ln>
                    <a:noFill/>
                  </a:ln>
                  <a:effectLst/>
                </c:spPr>
                <c:invertIfNegative val="0"/>
                <c:cat>
                  <c:strRef>
                    <c:extLs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c:ext xmlns:c15="http://schemas.microsoft.com/office/drawing/2012/chart" uri="{02D57815-91ED-43cb-92C2-25804820EDAC}">
                        <c15:formulaRef>
                          <c15:sqref>('Sheet1 (2)'!$E$154,'Sheet1 (2)'!$I$154)</c15:sqref>
                        </c15:formulaRef>
                      </c:ext>
                    </c:extLst>
                    <c:numCache>
                      <c:formatCode>General</c:formatCode>
                      <c:ptCount val="2"/>
                      <c:pt idx="0">
                        <c:v>89605.13</c:v>
                      </c:pt>
                      <c:pt idx="1">
                        <c:v>0</c:v>
                      </c:pt>
                    </c:numCache>
                  </c:numRef>
                </c:val>
                <c:extLst>
                  <c:ext xmlns:c16="http://schemas.microsoft.com/office/drawing/2014/chart" uri="{C3380CC4-5D6E-409C-BE32-E72D297353CC}">
                    <c16:uniqueId val="{0000007A-F55C-48AE-8214-FE0260F30DEE}"/>
                  </c:ext>
                </c:extLst>
              </c15:ser>
            </c15:filteredBarSeries>
            <c15:filteredBarSeries>
              <c15:ser>
                <c:idx val="152"/>
                <c:order val="152"/>
                <c:tx>
                  <c:strRef>
                    <c:extLst>
                      <c:ext xmlns:c15="http://schemas.microsoft.com/office/drawing/2012/chart" uri="{02D57815-91ED-43cb-92C2-25804820EDAC}">
                        <c15:formulaRef>
                          <c15:sqref>'[Employee dataset.xls.xlsx]Sheet1 (2)'!$A$155:$D$155</c15:sqref>
                        </c15:formulaRef>
                      </c:ext>
                    </c:extLst>
                    <c:strCache>
                      <c:ptCount val="4"/>
                      <c:pt idx="0">
                        <c:v>VT03704</c:v>
                      </c:pt>
                      <c:pt idx="1">
                        <c:v>Natalee Craiker</c:v>
                      </c:pt>
                      <c:pt idx="3">
                        <c:v>Legal</c:v>
                      </c:pt>
                    </c:strCache>
                  </c:strRef>
                </c:tx>
                <c:spPr>
                  <a:solidFill>
                    <a:schemeClr val="accent3">
                      <a:lumMod val="70000"/>
                    </a:schemeClr>
                  </a:solidFill>
                  <a:ln>
                    <a:noFill/>
                  </a:ln>
                  <a:effectLst/>
                </c:spPr>
                <c:invertIfNegative val="0"/>
                <c:cat>
                  <c:strRef>
                    <c:extLs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c:ext xmlns:c15="http://schemas.microsoft.com/office/drawing/2012/chart" uri="{02D57815-91ED-43cb-92C2-25804820EDAC}">
                        <c15:formulaRef>
                          <c15:sqref>('Sheet1 (2)'!$E$155,'Sheet1 (2)'!$I$155)</c15:sqref>
                        </c15:formulaRef>
                      </c:ext>
                    </c:extLst>
                    <c:numCache>
                      <c:formatCode>General</c:formatCode>
                      <c:ptCount val="2"/>
                      <c:pt idx="0">
                        <c:v>63447.07</c:v>
                      </c:pt>
                      <c:pt idx="1">
                        <c:v>0</c:v>
                      </c:pt>
                    </c:numCache>
                  </c:numRef>
                </c:val>
                <c:extLst>
                  <c:ext xmlns:c16="http://schemas.microsoft.com/office/drawing/2014/chart" uri="{C3380CC4-5D6E-409C-BE32-E72D297353CC}">
                    <c16:uniqueId val="{0000007B-F55C-48AE-8214-FE0260F30DEE}"/>
                  </c:ext>
                </c:extLst>
              </c15:ser>
            </c15:filteredBarSeries>
            <c15:filteredBarSeries>
              <c15:ser>
                <c:idx val="153"/>
                <c:order val="153"/>
                <c:tx>
                  <c:strRef>
                    <c:extLst>
                      <c:ext xmlns:c15="http://schemas.microsoft.com/office/drawing/2012/chart" uri="{02D57815-91ED-43cb-92C2-25804820EDAC}">
                        <c15:formulaRef>
                          <c15:sqref>'[Employee dataset.xls.xlsx]Sheet1 (2)'!$A$156:$D$156</c15:sqref>
                        </c15:formulaRef>
                      </c:ext>
                    </c:extLst>
                    <c:strCache>
                      <c:ptCount val="4"/>
                      <c:pt idx="0">
                        <c:v>SQ01962</c:v>
                      </c:pt>
                      <c:pt idx="1">
                        <c:v>Novelia Pyffe</c:v>
                      </c:pt>
                      <c:pt idx="2">
                        <c:v>Female</c:v>
                      </c:pt>
                      <c:pt idx="3">
                        <c:v>Research and Development</c:v>
                      </c:pt>
                    </c:strCache>
                  </c:strRef>
                </c:tx>
                <c:spPr>
                  <a:solidFill>
                    <a:schemeClr val="accent4">
                      <a:lumMod val="70000"/>
                    </a:schemeClr>
                  </a:solidFill>
                  <a:ln>
                    <a:noFill/>
                  </a:ln>
                  <a:effectLst/>
                </c:spPr>
                <c:invertIfNegative val="0"/>
                <c:cat>
                  <c:strRef>
                    <c:extLs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c:ext xmlns:c15="http://schemas.microsoft.com/office/drawing/2012/chart" uri="{02D57815-91ED-43cb-92C2-25804820EDAC}">
                        <c15:formulaRef>
                          <c15:sqref>('Sheet1 (2)'!$E$156,'Sheet1 (2)'!$I$156)</c15:sqref>
                        </c15:formulaRef>
                      </c:ext>
                    </c:extLst>
                    <c:numCache>
                      <c:formatCode>General</c:formatCode>
                      <c:ptCount val="2"/>
                      <c:pt idx="1">
                        <c:v>0</c:v>
                      </c:pt>
                    </c:numCache>
                  </c:numRef>
                </c:val>
                <c:extLst>
                  <c:ext xmlns:c16="http://schemas.microsoft.com/office/drawing/2014/chart" uri="{C3380CC4-5D6E-409C-BE32-E72D297353CC}">
                    <c16:uniqueId val="{0000007C-F55C-48AE-8214-FE0260F30DEE}"/>
                  </c:ext>
                </c:extLst>
              </c15:ser>
            </c15:filteredBarSeries>
            <c15:filteredBarSeries>
              <c15:ser>
                <c:idx val="154"/>
                <c:order val="154"/>
                <c:tx>
                  <c:strRef>
                    <c:extLst>
                      <c:ext xmlns:c15="http://schemas.microsoft.com/office/drawing/2012/chart" uri="{02D57815-91ED-43cb-92C2-25804820EDAC}">
                        <c15:formulaRef>
                          <c15:sqref>'[Employee dataset.xls.xlsx]Sheet1 (2)'!$A$157:$D$157</c15:sqref>
                        </c15:formulaRef>
                      </c:ext>
                    </c:extLst>
                    <c:strCache>
                      <c:ptCount val="4"/>
                      <c:pt idx="0">
                        <c:v>SQ04665</c:v>
                      </c:pt>
                      <c:pt idx="1">
                        <c:v>Niko MacGille</c:v>
                      </c:pt>
                      <c:pt idx="2">
                        <c:v>Male</c:v>
                      </c:pt>
                      <c:pt idx="3">
                        <c:v>Services</c:v>
                      </c:pt>
                    </c:strCache>
                  </c:strRef>
                </c:tx>
                <c:spPr>
                  <a:solidFill>
                    <a:schemeClr val="accent5">
                      <a:lumMod val="70000"/>
                    </a:schemeClr>
                  </a:solidFill>
                  <a:ln>
                    <a:noFill/>
                  </a:ln>
                  <a:effectLst/>
                </c:spPr>
                <c:invertIfNegative val="0"/>
                <c:cat>
                  <c:strRef>
                    <c:extLs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c:ext xmlns:c15="http://schemas.microsoft.com/office/drawing/2012/chart" uri="{02D57815-91ED-43cb-92C2-25804820EDAC}">
                        <c15:formulaRef>
                          <c15:sqref>('Sheet1 (2)'!$E$157,'Sheet1 (2)'!$I$157)</c15:sqref>
                        </c15:formulaRef>
                      </c:ext>
                    </c:extLst>
                    <c:numCache>
                      <c:formatCode>General</c:formatCode>
                      <c:ptCount val="2"/>
                      <c:pt idx="0">
                        <c:v>100424.23</c:v>
                      </c:pt>
                      <c:pt idx="1">
                        <c:v>0</c:v>
                      </c:pt>
                    </c:numCache>
                  </c:numRef>
                </c:val>
                <c:extLst>
                  <c:ext xmlns:c16="http://schemas.microsoft.com/office/drawing/2014/chart" uri="{C3380CC4-5D6E-409C-BE32-E72D297353CC}">
                    <c16:uniqueId val="{0000007D-F55C-48AE-8214-FE0260F30DEE}"/>
                  </c:ext>
                </c:extLst>
              </c15:ser>
            </c15:filteredBarSeries>
            <c15:filteredBarSeries>
              <c15:ser>
                <c:idx val="155"/>
                <c:order val="155"/>
                <c:tx>
                  <c:strRef>
                    <c:extLst>
                      <c:ext xmlns:c15="http://schemas.microsoft.com/office/drawing/2012/chart" uri="{02D57815-91ED-43cb-92C2-25804820EDAC}">
                        <c15:formulaRef>
                          <c15:sqref>'[Employee dataset.xls.xlsx]Sheet1 (2)'!$A$158:$D$158</c15:sqref>
                        </c15:formulaRef>
                      </c:ext>
                    </c:extLst>
                    <c:strCache>
                      <c:ptCount val="4"/>
                      <c:pt idx="0">
                        <c:v>VT00336</c:v>
                      </c:pt>
                      <c:pt idx="1">
                        <c:v>North Bertomeu</c:v>
                      </c:pt>
                      <c:pt idx="2">
                        <c:v>Male</c:v>
                      </c:pt>
                      <c:pt idx="3">
                        <c:v>Services</c:v>
                      </c:pt>
                    </c:strCache>
                  </c:strRef>
                </c:tx>
                <c:spPr>
                  <a:solidFill>
                    <a:schemeClr val="accent6">
                      <a:lumMod val="70000"/>
                    </a:schemeClr>
                  </a:solidFill>
                  <a:ln>
                    <a:noFill/>
                  </a:ln>
                  <a:effectLst/>
                </c:spPr>
                <c:invertIfNegative val="0"/>
                <c:cat>
                  <c:strRef>
                    <c:extLs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c:ext xmlns:c15="http://schemas.microsoft.com/office/drawing/2012/chart" uri="{02D57815-91ED-43cb-92C2-25804820EDAC}">
                        <c15:formulaRef>
                          <c15:sqref>('Sheet1 (2)'!$E$158,'Sheet1 (2)'!$I$158)</c15:sqref>
                        </c15:formulaRef>
                      </c:ext>
                    </c:extLst>
                    <c:numCache>
                      <c:formatCode>General</c:formatCode>
                      <c:ptCount val="2"/>
                      <c:pt idx="0">
                        <c:v>47646.95</c:v>
                      </c:pt>
                      <c:pt idx="1">
                        <c:v>0</c:v>
                      </c:pt>
                    </c:numCache>
                  </c:numRef>
                </c:val>
                <c:extLst>
                  <c:ext xmlns:c16="http://schemas.microsoft.com/office/drawing/2014/chart" uri="{C3380CC4-5D6E-409C-BE32-E72D297353CC}">
                    <c16:uniqueId val="{0000007E-F55C-48AE-8214-FE0260F30DEE}"/>
                  </c:ext>
                </c:extLst>
              </c15:ser>
            </c15:filteredBarSeries>
            <c15:filteredBarSeries>
              <c15:ser>
                <c:idx val="156"/>
                <c:order val="156"/>
                <c:tx>
                  <c:strRef>
                    <c:extLst>
                      <c:ext xmlns:c15="http://schemas.microsoft.com/office/drawing/2012/chart" uri="{02D57815-91ED-43cb-92C2-25804820EDAC}">
                        <c15:formulaRef>
                          <c15:sqref>'[Employee dataset.xls.xlsx]Sheet1 (2)'!$A$159:$D$159</c15:sqref>
                        </c15:formulaRef>
                      </c:ext>
                    </c:extLst>
                    <c:strCache>
                      <c:ptCount val="4"/>
                      <c:pt idx="0">
                        <c:v>TN01256</c:v>
                      </c:pt>
                      <c:pt idx="1">
                        <c:v>Northrop Reid</c:v>
                      </c:pt>
                      <c:pt idx="2">
                        <c:v>Male</c:v>
                      </c:pt>
                      <c:pt idx="3">
                        <c:v>Legal</c:v>
                      </c:pt>
                    </c:strCache>
                  </c:strRef>
                </c:tx>
                <c:spPr>
                  <a:solidFill>
                    <a:schemeClr val="accent1">
                      <a:lumMod val="50000"/>
                      <a:lumOff val="50000"/>
                    </a:schemeClr>
                  </a:solidFill>
                  <a:ln>
                    <a:noFill/>
                  </a:ln>
                  <a:effectLst/>
                </c:spPr>
                <c:invertIfNegative val="0"/>
                <c:cat>
                  <c:strRef>
                    <c:extLs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c:ext xmlns:c15="http://schemas.microsoft.com/office/drawing/2012/chart" uri="{02D57815-91ED-43cb-92C2-25804820EDAC}">
                        <c15:formulaRef>
                          <c15:sqref>('Sheet1 (2)'!$E$159,'Sheet1 (2)'!$I$159)</c15:sqref>
                        </c15:formulaRef>
                      </c:ext>
                    </c:extLst>
                    <c:numCache>
                      <c:formatCode>General</c:formatCode>
                      <c:ptCount val="2"/>
                      <c:pt idx="0">
                        <c:v>28481.16</c:v>
                      </c:pt>
                      <c:pt idx="1">
                        <c:v>0</c:v>
                      </c:pt>
                    </c:numCache>
                  </c:numRef>
                </c:val>
                <c:extLst>
                  <c:ext xmlns:c16="http://schemas.microsoft.com/office/drawing/2014/chart" uri="{C3380CC4-5D6E-409C-BE32-E72D297353CC}">
                    <c16:uniqueId val="{0000007F-F55C-48AE-8214-FE0260F30DEE}"/>
                  </c:ext>
                </c:extLst>
              </c15:ser>
            </c15:filteredBarSeries>
            <c15:filteredBarSeries>
              <c15:ser>
                <c:idx val="157"/>
                <c:order val="157"/>
                <c:tx>
                  <c:strRef>
                    <c:extLst>
                      <c:ext xmlns:c15="http://schemas.microsoft.com/office/drawing/2012/chart" uri="{02D57815-91ED-43cb-92C2-25804820EDAC}">
                        <c15:formulaRef>
                          <c15:sqref>'[Employee dataset.xls.xlsx]Sheet1 (2)'!$A$160:$D$160</c15:sqref>
                        </c15:formulaRef>
                      </c:ext>
                    </c:extLst>
                    <c:strCache>
                      <c:ptCount val="4"/>
                      <c:pt idx="0">
                        <c:v>PR03271</c:v>
                      </c:pt>
                      <c:pt idx="1">
                        <c:v>Oby Sorrel</c:v>
                      </c:pt>
                      <c:pt idx="2">
                        <c:v>Female</c:v>
                      </c:pt>
                      <c:pt idx="3">
                        <c:v>Sales</c:v>
                      </c:pt>
                    </c:strCache>
                  </c:strRef>
                </c:tx>
                <c:spPr>
                  <a:solidFill>
                    <a:schemeClr val="accent2">
                      <a:lumMod val="50000"/>
                      <a:lumOff val="50000"/>
                    </a:schemeClr>
                  </a:solidFill>
                  <a:ln>
                    <a:noFill/>
                  </a:ln>
                  <a:effectLst/>
                </c:spPr>
                <c:invertIfNegative val="0"/>
                <c:cat>
                  <c:strRef>
                    <c:extLs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c:ext xmlns:c15="http://schemas.microsoft.com/office/drawing/2012/chart" uri="{02D57815-91ED-43cb-92C2-25804820EDAC}">
                        <c15:formulaRef>
                          <c15:sqref>('Sheet1 (2)'!$E$160,'Sheet1 (2)'!$I$160)</c15:sqref>
                        </c15:formulaRef>
                      </c:ext>
                    </c:extLst>
                    <c:numCache>
                      <c:formatCode>General</c:formatCode>
                      <c:ptCount val="2"/>
                      <c:pt idx="0">
                        <c:v>39535.49</c:v>
                      </c:pt>
                      <c:pt idx="1">
                        <c:v>0</c:v>
                      </c:pt>
                    </c:numCache>
                  </c:numRef>
                </c:val>
                <c:extLst>
                  <c:ext xmlns:c16="http://schemas.microsoft.com/office/drawing/2014/chart" uri="{C3380CC4-5D6E-409C-BE32-E72D297353CC}">
                    <c16:uniqueId val="{00000080-F55C-48AE-8214-FE0260F30DEE}"/>
                  </c:ext>
                </c:extLst>
              </c15:ser>
            </c15:filteredBarSeries>
            <c15:filteredBarSeries>
              <c15:ser>
                <c:idx val="158"/>
                <c:order val="158"/>
                <c:tx>
                  <c:strRef>
                    <c:extLst>
                      <c:ext xmlns:c15="http://schemas.microsoft.com/office/drawing/2012/chart" uri="{02D57815-91ED-43cb-92C2-25804820EDAC}">
                        <c15:formulaRef>
                          <c15:sqref>'[Employee dataset.xls.xlsx]Sheet1 (2)'!$A$161:$D$161</c15:sqref>
                        </c15:formulaRef>
                      </c:ext>
                    </c:extLst>
                    <c:strCache>
                      <c:ptCount val="4"/>
                      <c:pt idx="0">
                        <c:v>VT00596</c:v>
                      </c:pt>
                      <c:pt idx="1">
                        <c:v>Pearla  Beteriss</c:v>
                      </c:pt>
                      <c:pt idx="2">
                        <c:v>Female</c:v>
                      </c:pt>
                      <c:pt idx="3">
                        <c:v>Sales</c:v>
                      </c:pt>
                    </c:strCache>
                  </c:strRef>
                </c:tx>
                <c:spPr>
                  <a:solidFill>
                    <a:schemeClr val="accent3">
                      <a:lumMod val="50000"/>
                      <a:lumOff val="50000"/>
                    </a:schemeClr>
                  </a:solidFill>
                  <a:ln>
                    <a:noFill/>
                  </a:ln>
                  <a:effectLst/>
                </c:spPr>
                <c:invertIfNegative val="0"/>
                <c:cat>
                  <c:strRef>
                    <c:extLs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c:ext xmlns:c15="http://schemas.microsoft.com/office/drawing/2012/chart" uri="{02D57815-91ED-43cb-92C2-25804820EDAC}">
                        <c15:formulaRef>
                          <c15:sqref>('Sheet1 (2)'!$E$161,'Sheet1 (2)'!$I$161)</c15:sqref>
                        </c15:formulaRef>
                      </c:ext>
                    </c:extLst>
                    <c:numCache>
                      <c:formatCode>General</c:formatCode>
                      <c:ptCount val="2"/>
                      <c:pt idx="0">
                        <c:v>84598.88</c:v>
                      </c:pt>
                      <c:pt idx="1">
                        <c:v>0</c:v>
                      </c:pt>
                    </c:numCache>
                  </c:numRef>
                </c:val>
                <c:extLst>
                  <c:ext xmlns:c16="http://schemas.microsoft.com/office/drawing/2014/chart" uri="{C3380CC4-5D6E-409C-BE32-E72D297353CC}">
                    <c16:uniqueId val="{00000081-F55C-48AE-8214-FE0260F30DEE}"/>
                  </c:ext>
                </c:extLst>
              </c15:ser>
            </c15:filteredBarSeries>
            <c15:filteredBarSeries>
              <c15:ser>
                <c:idx val="159"/>
                <c:order val="159"/>
                <c:tx>
                  <c:strRef>
                    <c:extLst>
                      <c:ext xmlns:c15="http://schemas.microsoft.com/office/drawing/2012/chart" uri="{02D57815-91ED-43cb-92C2-25804820EDAC}">
                        <c15:formulaRef>
                          <c15:sqref>'[Employee dataset.xls.xlsx]Sheet1 (2)'!$A$162:$D$162</c15:sqref>
                        </c15:formulaRef>
                      </c:ext>
                    </c:extLst>
                    <c:strCache>
                      <c:ptCount val="4"/>
                      <c:pt idx="0">
                        <c:v>VT01101</c:v>
                      </c:pt>
                      <c:pt idx="1">
                        <c:v>Oona Donan</c:v>
                      </c:pt>
                      <c:pt idx="2">
                        <c:v>Male</c:v>
                      </c:pt>
                      <c:pt idx="3">
                        <c:v>Support</c:v>
                      </c:pt>
                    </c:strCache>
                  </c:strRef>
                </c:tx>
                <c:spPr>
                  <a:solidFill>
                    <a:schemeClr val="accent4">
                      <a:lumMod val="50000"/>
                      <a:lumOff val="50000"/>
                    </a:schemeClr>
                  </a:solidFill>
                  <a:ln>
                    <a:noFill/>
                  </a:ln>
                  <a:effectLst/>
                </c:spPr>
                <c:invertIfNegative val="0"/>
                <c:cat>
                  <c:strRef>
                    <c:extLs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c:ext xmlns:c15="http://schemas.microsoft.com/office/drawing/2012/chart" uri="{02D57815-91ED-43cb-92C2-25804820EDAC}">
                        <c15:formulaRef>
                          <c15:sqref>('Sheet1 (2)'!$E$162,'Sheet1 (2)'!$I$162)</c15:sqref>
                        </c15:formulaRef>
                      </c:ext>
                    </c:extLst>
                    <c:numCache>
                      <c:formatCode>General</c:formatCode>
                      <c:ptCount val="2"/>
                      <c:pt idx="0">
                        <c:v>95017.1</c:v>
                      </c:pt>
                      <c:pt idx="1">
                        <c:v>0</c:v>
                      </c:pt>
                    </c:numCache>
                  </c:numRef>
                </c:val>
                <c:extLst>
                  <c:ext xmlns:c16="http://schemas.microsoft.com/office/drawing/2014/chart" uri="{C3380CC4-5D6E-409C-BE32-E72D297353CC}">
                    <c16:uniqueId val="{00000082-F55C-48AE-8214-FE0260F30DEE}"/>
                  </c:ext>
                </c:extLst>
              </c15:ser>
            </c15:filteredBarSeries>
            <c15:filteredBarSeries>
              <c15:ser>
                <c:idx val="160"/>
                <c:order val="160"/>
                <c:tx>
                  <c:strRef>
                    <c:extLst>
                      <c:ext xmlns:c15="http://schemas.microsoft.com/office/drawing/2012/chart" uri="{02D57815-91ED-43cb-92C2-25804820EDAC}">
                        <c15:formulaRef>
                          <c15:sqref>'[Employee dataset.xls.xlsx]Sheet1 (2)'!$A$163:$D$163</c15:sqref>
                        </c15:formulaRef>
                      </c:ext>
                    </c:extLst>
                    <c:strCache>
                      <c:ptCount val="4"/>
                      <c:pt idx="0">
                        <c:v>TN04660</c:v>
                      </c:pt>
                      <c:pt idx="1">
                        <c:v>Orlando Gorstidge </c:v>
                      </c:pt>
                      <c:pt idx="2">
                        <c:v>Male</c:v>
                      </c:pt>
                      <c:pt idx="3">
                        <c:v>Business Development</c:v>
                      </c:pt>
                    </c:strCache>
                  </c:strRef>
                </c:tx>
                <c:spPr>
                  <a:solidFill>
                    <a:schemeClr val="accent5">
                      <a:lumMod val="50000"/>
                      <a:lumOff val="50000"/>
                    </a:schemeClr>
                  </a:solidFill>
                  <a:ln>
                    <a:noFill/>
                  </a:ln>
                  <a:effectLst/>
                </c:spPr>
                <c:invertIfNegative val="0"/>
                <c:cat>
                  <c:strRef>
                    <c:extLs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c:ext xmlns:c15="http://schemas.microsoft.com/office/drawing/2012/chart" uri="{02D57815-91ED-43cb-92C2-25804820EDAC}">
                        <c15:formulaRef>
                          <c15:sqref>('Sheet1 (2)'!$E$163,'Sheet1 (2)'!$I$163)</c15:sqref>
                        </c15:formulaRef>
                      </c:ext>
                    </c:extLst>
                    <c:numCache>
                      <c:formatCode>General</c:formatCode>
                      <c:ptCount val="2"/>
                      <c:pt idx="0">
                        <c:v>69764.100000000006</c:v>
                      </c:pt>
                      <c:pt idx="1">
                        <c:v>0</c:v>
                      </c:pt>
                    </c:numCache>
                  </c:numRef>
                </c:val>
                <c:extLst>
                  <c:ext xmlns:c16="http://schemas.microsoft.com/office/drawing/2014/chart" uri="{C3380CC4-5D6E-409C-BE32-E72D297353CC}">
                    <c16:uniqueId val="{00000083-F55C-48AE-8214-FE0260F30DEE}"/>
                  </c:ext>
                </c:extLst>
              </c15:ser>
            </c15:filteredBarSeries>
            <c15:filteredBarSeries>
              <c15:ser>
                <c:idx val="161"/>
                <c:order val="161"/>
                <c:tx>
                  <c:strRef>
                    <c:extLst>
                      <c:ext xmlns:c15="http://schemas.microsoft.com/office/drawing/2012/chart" uri="{02D57815-91ED-43cb-92C2-25804820EDAC}">
                        <c15:formulaRef>
                          <c15:sqref>'[Employee dataset.xls.xlsx]Sheet1 (2)'!$A$164:$D$164</c15:sqref>
                        </c15:formulaRef>
                      </c:ext>
                    </c:extLst>
                    <c:strCache>
                      <c:ptCount val="4"/>
                      <c:pt idx="0">
                        <c:v>SQ01854</c:v>
                      </c:pt>
                      <c:pt idx="1">
                        <c:v>Pippy Shepperd</c:v>
                      </c:pt>
                      <c:pt idx="2">
                        <c:v>Female</c:v>
                      </c:pt>
                      <c:pt idx="3">
                        <c:v>Marketing</c:v>
                      </c:pt>
                    </c:strCache>
                  </c:strRef>
                </c:tx>
                <c:spPr>
                  <a:solidFill>
                    <a:schemeClr val="accent6">
                      <a:lumMod val="50000"/>
                      <a:lumOff val="50000"/>
                    </a:schemeClr>
                  </a:solidFill>
                  <a:ln>
                    <a:noFill/>
                  </a:ln>
                  <a:effectLst/>
                </c:spPr>
                <c:invertIfNegative val="0"/>
                <c:cat>
                  <c:strRef>
                    <c:extLs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c:ext xmlns:c15="http://schemas.microsoft.com/office/drawing/2012/chart" uri="{02D57815-91ED-43cb-92C2-25804820EDAC}">
                        <c15:formulaRef>
                          <c15:sqref>('Sheet1 (2)'!$E$164,'Sheet1 (2)'!$I$164)</c15:sqref>
                        </c15:formulaRef>
                      </c:ext>
                    </c:extLst>
                    <c:numCache>
                      <c:formatCode>General</c:formatCode>
                      <c:ptCount val="2"/>
                      <c:pt idx="0">
                        <c:v>66017.179999999993</c:v>
                      </c:pt>
                      <c:pt idx="1">
                        <c:v>0</c:v>
                      </c:pt>
                    </c:numCache>
                  </c:numRef>
                </c:val>
                <c:extLst>
                  <c:ext xmlns:c16="http://schemas.microsoft.com/office/drawing/2014/chart" uri="{C3380CC4-5D6E-409C-BE32-E72D297353CC}">
                    <c16:uniqueId val="{00000084-F55C-48AE-8214-FE0260F30DEE}"/>
                  </c:ext>
                </c:extLst>
              </c15:ser>
            </c15:filteredBarSeries>
            <c15:filteredBarSeries>
              <c15:ser>
                <c:idx val="162"/>
                <c:order val="162"/>
                <c:tx>
                  <c:strRef>
                    <c:extLst>
                      <c:ext xmlns:c15="http://schemas.microsoft.com/office/drawing/2012/chart" uri="{02D57815-91ED-43cb-92C2-25804820EDAC}">
                        <c15:formulaRef>
                          <c15:sqref>'[Employee dataset.xls.xlsx]Sheet1 (2)'!$A$165:$D$165</c15:sqref>
                        </c15:formulaRef>
                      </c:ext>
                    </c:extLst>
                    <c:strCache>
                      <c:ptCount val="4"/>
                      <c:pt idx="0">
                        <c:v>VT03552</c:v>
                      </c:pt>
                      <c:pt idx="1">
                        <c:v>Rafaelita Blaksland </c:v>
                      </c:pt>
                      <c:pt idx="2">
                        <c:v>Male</c:v>
                      </c:pt>
                      <c:pt idx="3">
                        <c:v>Engineering</c:v>
                      </c:pt>
                    </c:strCache>
                  </c:strRef>
                </c:tx>
                <c:spPr>
                  <a:solidFill>
                    <a:schemeClr val="accent1"/>
                  </a:solidFill>
                  <a:ln>
                    <a:noFill/>
                  </a:ln>
                  <a:effectLst/>
                </c:spPr>
                <c:invertIfNegative val="0"/>
                <c:cat>
                  <c:strRef>
                    <c:extLs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c:ext xmlns:c15="http://schemas.microsoft.com/office/drawing/2012/chart" uri="{02D57815-91ED-43cb-92C2-25804820EDAC}">
                        <c15:formulaRef>
                          <c15:sqref>('Sheet1 (2)'!$E$165,'Sheet1 (2)'!$I$165)</c15:sqref>
                        </c15:formulaRef>
                      </c:ext>
                    </c:extLst>
                    <c:numCache>
                      <c:formatCode>General</c:formatCode>
                      <c:ptCount val="2"/>
                      <c:pt idx="0">
                        <c:v>36536.26</c:v>
                      </c:pt>
                      <c:pt idx="1">
                        <c:v>0</c:v>
                      </c:pt>
                    </c:numCache>
                  </c:numRef>
                </c:val>
                <c:extLst>
                  <c:ext xmlns:c16="http://schemas.microsoft.com/office/drawing/2014/chart" uri="{C3380CC4-5D6E-409C-BE32-E72D297353CC}">
                    <c16:uniqueId val="{00000085-F55C-48AE-8214-FE0260F30DEE}"/>
                  </c:ext>
                </c:extLst>
              </c15:ser>
            </c15:filteredBarSeries>
            <c15:filteredBarSeries>
              <c15:ser>
                <c:idx val="163"/>
                <c:order val="163"/>
                <c:tx>
                  <c:strRef>
                    <c:extLst>
                      <c:ext xmlns:c15="http://schemas.microsoft.com/office/drawing/2012/chart" uri="{02D57815-91ED-43cb-92C2-25804820EDAC}">
                        <c15:formulaRef>
                          <c15:sqref>'[Employee dataset.xls.xlsx]Sheet1 (2)'!$A$166:$D$166</c15:sqref>
                        </c15:formulaRef>
                      </c:ext>
                    </c:extLst>
                    <c:strCache>
                      <c:ptCount val="4"/>
                      <c:pt idx="0">
                        <c:v>TN00083</c:v>
                      </c:pt>
                      <c:pt idx="1">
                        <c:v>Renaldo Thomassin</c:v>
                      </c:pt>
                      <c:pt idx="2">
                        <c:v>Female</c:v>
                      </c:pt>
                      <c:pt idx="3">
                        <c:v>Business Development</c:v>
                      </c:pt>
                    </c:strCache>
                  </c:strRef>
                </c:tx>
                <c:spPr>
                  <a:solidFill>
                    <a:schemeClr val="accent2"/>
                  </a:solidFill>
                  <a:ln>
                    <a:noFill/>
                  </a:ln>
                  <a:effectLst/>
                </c:spPr>
                <c:invertIfNegative val="0"/>
                <c:cat>
                  <c:strRef>
                    <c:extLs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c:ext xmlns:c15="http://schemas.microsoft.com/office/drawing/2012/chart" uri="{02D57815-91ED-43cb-92C2-25804820EDAC}">
                        <c15:formulaRef>
                          <c15:sqref>('Sheet1 (2)'!$E$166,'Sheet1 (2)'!$I$166)</c15:sqref>
                        </c15:formulaRef>
                      </c:ext>
                    </c:extLst>
                    <c:numCache>
                      <c:formatCode>General</c:formatCode>
                      <c:ptCount val="2"/>
                      <c:pt idx="0">
                        <c:v>61688.77</c:v>
                      </c:pt>
                      <c:pt idx="1">
                        <c:v>0</c:v>
                      </c:pt>
                    </c:numCache>
                  </c:numRef>
                </c:val>
                <c:extLst>
                  <c:ext xmlns:c16="http://schemas.microsoft.com/office/drawing/2014/chart" uri="{C3380CC4-5D6E-409C-BE32-E72D297353CC}">
                    <c16:uniqueId val="{00000086-F55C-48AE-8214-FE0260F30DEE}"/>
                  </c:ext>
                </c:extLst>
              </c15:ser>
            </c15:filteredBarSeries>
            <c15:filteredBarSeries>
              <c15:ser>
                <c:idx val="164"/>
                <c:order val="164"/>
                <c:tx>
                  <c:strRef>
                    <c:extLst>
                      <c:ext xmlns:c15="http://schemas.microsoft.com/office/drawing/2012/chart" uri="{02D57815-91ED-43cb-92C2-25804820EDAC}">
                        <c15:formulaRef>
                          <c15:sqref>'[Employee dataset.xls.xlsx]Sheet1 (2)'!$A$167:$D$167</c15:sqref>
                        </c15:formulaRef>
                      </c:ext>
                    </c:extLst>
                    <c:strCache>
                      <c:ptCount val="4"/>
                      <c:pt idx="0">
                        <c:v>TN01389</c:v>
                      </c:pt>
                      <c:pt idx="1">
                        <c:v>Renaldo Thomassin</c:v>
                      </c:pt>
                      <c:pt idx="2">
                        <c:v>Female</c:v>
                      </c:pt>
                      <c:pt idx="3">
                        <c:v>Product Management</c:v>
                      </c:pt>
                    </c:strCache>
                  </c:strRef>
                </c:tx>
                <c:spPr>
                  <a:solidFill>
                    <a:schemeClr val="accent3"/>
                  </a:solidFill>
                  <a:ln>
                    <a:noFill/>
                  </a:ln>
                  <a:effectLst/>
                </c:spPr>
                <c:invertIfNegative val="0"/>
                <c:cat>
                  <c:strRef>
                    <c:extLs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c:ext xmlns:c15="http://schemas.microsoft.com/office/drawing/2012/chart" uri="{02D57815-91ED-43cb-92C2-25804820EDAC}">
                        <c15:formulaRef>
                          <c15:sqref>('Sheet1 (2)'!$E$167,'Sheet1 (2)'!$I$167)</c15:sqref>
                        </c15:formulaRef>
                      </c:ext>
                    </c:extLst>
                    <c:numCache>
                      <c:formatCode>General</c:formatCode>
                      <c:ptCount val="2"/>
                      <c:pt idx="1">
                        <c:v>0</c:v>
                      </c:pt>
                    </c:numCache>
                  </c:numRef>
                </c:val>
                <c:extLst>
                  <c:ext xmlns:c16="http://schemas.microsoft.com/office/drawing/2014/chart" uri="{C3380CC4-5D6E-409C-BE32-E72D297353CC}">
                    <c16:uniqueId val="{00000087-F55C-48AE-8214-FE0260F30DEE}"/>
                  </c:ext>
                </c:extLst>
              </c15:ser>
            </c15:filteredBarSeries>
            <c15:filteredBarSeries>
              <c15:ser>
                <c:idx val="165"/>
                <c:order val="165"/>
                <c:tx>
                  <c:strRef>
                    <c:extLst>
                      <c:ext xmlns:c15="http://schemas.microsoft.com/office/drawing/2012/chart" uri="{02D57815-91ED-43cb-92C2-25804820EDAC}">
                        <c15:formulaRef>
                          <c15:sqref>'[Employee dataset.xls.xlsx]Sheet1 (2)'!$A$168:$D$168</c15:sqref>
                        </c15:formulaRef>
                      </c:ext>
                    </c:extLst>
                    <c:strCache>
                      <c:ptCount val="4"/>
                      <c:pt idx="0">
                        <c:v>SQ02643</c:v>
                      </c:pt>
                      <c:pt idx="1">
                        <c:v>Revkah Antonacci</c:v>
                      </c:pt>
                      <c:pt idx="2">
                        <c:v>Female</c:v>
                      </c:pt>
                      <c:pt idx="3">
                        <c:v>Engineering</c:v>
                      </c:pt>
                    </c:strCache>
                  </c:strRef>
                </c:tx>
                <c:spPr>
                  <a:solidFill>
                    <a:schemeClr val="accent4"/>
                  </a:solidFill>
                  <a:ln>
                    <a:noFill/>
                  </a:ln>
                  <a:effectLst/>
                </c:spPr>
                <c:invertIfNegative val="0"/>
                <c:cat>
                  <c:strRef>
                    <c:extLs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c:ext xmlns:c15="http://schemas.microsoft.com/office/drawing/2012/chart" uri="{02D57815-91ED-43cb-92C2-25804820EDAC}">
                        <c15:formulaRef>
                          <c15:sqref>('Sheet1 (2)'!$E$168,'Sheet1 (2)'!$I$168)</c15:sqref>
                        </c15:formulaRef>
                      </c:ext>
                    </c:extLst>
                    <c:numCache>
                      <c:formatCode>General</c:formatCode>
                      <c:ptCount val="2"/>
                      <c:pt idx="0">
                        <c:v>88425.08</c:v>
                      </c:pt>
                      <c:pt idx="1">
                        <c:v>0</c:v>
                      </c:pt>
                    </c:numCache>
                  </c:numRef>
                </c:val>
                <c:extLst>
                  <c:ext xmlns:c16="http://schemas.microsoft.com/office/drawing/2014/chart" uri="{C3380CC4-5D6E-409C-BE32-E72D297353CC}">
                    <c16:uniqueId val="{00000088-F55C-48AE-8214-FE0260F30DEE}"/>
                  </c:ext>
                </c:extLst>
              </c15:ser>
            </c15:filteredBarSeries>
            <c15:filteredBarSeries>
              <c15:ser>
                <c:idx val="166"/>
                <c:order val="166"/>
                <c:tx>
                  <c:strRef>
                    <c:extLst>
                      <c:ext xmlns:c15="http://schemas.microsoft.com/office/drawing/2012/chart" uri="{02D57815-91ED-43cb-92C2-25804820EDAC}">
                        <c15:formulaRef>
                          <c15:sqref>'[Employee dataset.xls.xlsx]Sheet1 (2)'!$A$169:$D$169</c15:sqref>
                        </c15:formulaRef>
                      </c:ext>
                    </c:extLst>
                    <c:strCache>
                      <c:ptCount val="4"/>
                      <c:pt idx="0">
                        <c:v>SQ00914</c:v>
                      </c:pt>
                      <c:pt idx="1">
                        <c:v>Rhiamon Mollison</c:v>
                      </c:pt>
                      <c:pt idx="2">
                        <c:v>Female</c:v>
                      </c:pt>
                      <c:pt idx="3">
                        <c:v>Product Management</c:v>
                      </c:pt>
                    </c:strCache>
                  </c:strRef>
                </c:tx>
                <c:spPr>
                  <a:solidFill>
                    <a:schemeClr val="accent5"/>
                  </a:solidFill>
                  <a:ln>
                    <a:noFill/>
                  </a:ln>
                  <a:effectLst/>
                </c:spPr>
                <c:invertIfNegative val="0"/>
                <c:cat>
                  <c:strRef>
                    <c:extLs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c:ext xmlns:c15="http://schemas.microsoft.com/office/drawing/2012/chart" uri="{02D57815-91ED-43cb-92C2-25804820EDAC}">
                        <c15:formulaRef>
                          <c15:sqref>('Sheet1 (2)'!$E$169,'Sheet1 (2)'!$I$169)</c15:sqref>
                        </c15:formulaRef>
                      </c:ext>
                    </c:extLst>
                    <c:numCache>
                      <c:formatCode>General</c:formatCode>
                      <c:ptCount val="2"/>
                      <c:pt idx="0">
                        <c:v>38438.239999999998</c:v>
                      </c:pt>
                      <c:pt idx="1">
                        <c:v>0</c:v>
                      </c:pt>
                    </c:numCache>
                  </c:numRef>
                </c:val>
                <c:extLst>
                  <c:ext xmlns:c16="http://schemas.microsoft.com/office/drawing/2014/chart" uri="{C3380CC4-5D6E-409C-BE32-E72D297353CC}">
                    <c16:uniqueId val="{00000089-F55C-48AE-8214-FE0260F30DEE}"/>
                  </c:ext>
                </c:extLst>
              </c15:ser>
            </c15:filteredBarSeries>
            <c15:filteredBarSeries>
              <c15:ser>
                <c:idx val="167"/>
                <c:order val="167"/>
                <c:tx>
                  <c:strRef>
                    <c:extLst>
                      <c:ext xmlns:c15="http://schemas.microsoft.com/office/drawing/2012/chart" uri="{02D57815-91ED-43cb-92C2-25804820EDAC}">
                        <c15:formulaRef>
                          <c15:sqref>'[Employee dataset.xls.xlsx]Sheet1 (2)'!$A$170:$D$170</c15:sqref>
                        </c15:formulaRef>
                      </c:ext>
                    </c:extLst>
                    <c:strCache>
                      <c:ptCount val="4"/>
                      <c:pt idx="0">
                        <c:v>TN02674</c:v>
                      </c:pt>
                      <c:pt idx="1">
                        <c:v>Riccardo Hagan</c:v>
                      </c:pt>
                      <c:pt idx="2">
                        <c:v>Male</c:v>
                      </c:pt>
                      <c:pt idx="3">
                        <c:v>Sales</c:v>
                      </c:pt>
                    </c:strCache>
                  </c:strRef>
                </c:tx>
                <c:spPr>
                  <a:solidFill>
                    <a:schemeClr val="accent6"/>
                  </a:solidFill>
                  <a:ln>
                    <a:noFill/>
                  </a:ln>
                  <a:effectLst/>
                </c:spPr>
                <c:invertIfNegative val="0"/>
                <c:cat>
                  <c:strRef>
                    <c:extLs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c:ext xmlns:c15="http://schemas.microsoft.com/office/drawing/2012/chart" uri="{02D57815-91ED-43cb-92C2-25804820EDAC}">
                        <c15:formulaRef>
                          <c15:sqref>('Sheet1 (2)'!$E$170,'Sheet1 (2)'!$I$170)</c15:sqref>
                        </c15:formulaRef>
                      </c:ext>
                    </c:extLst>
                    <c:numCache>
                      <c:formatCode>General</c:formatCode>
                      <c:ptCount val="2"/>
                      <c:pt idx="0">
                        <c:v>96753.78</c:v>
                      </c:pt>
                      <c:pt idx="1">
                        <c:v>0</c:v>
                      </c:pt>
                    </c:numCache>
                  </c:numRef>
                </c:val>
                <c:extLst>
                  <c:ext xmlns:c16="http://schemas.microsoft.com/office/drawing/2014/chart" uri="{C3380CC4-5D6E-409C-BE32-E72D297353CC}">
                    <c16:uniqueId val="{0000008A-F55C-48AE-8214-FE0260F30DEE}"/>
                  </c:ext>
                </c:extLst>
              </c15:ser>
            </c15:filteredBarSeries>
            <c15:filteredBarSeries>
              <c15:ser>
                <c:idx val="168"/>
                <c:order val="168"/>
                <c:tx>
                  <c:strRef>
                    <c:extLst>
                      <c:ext xmlns:c15="http://schemas.microsoft.com/office/drawing/2012/chart" uri="{02D57815-91ED-43cb-92C2-25804820EDAC}">
                        <c15:formulaRef>
                          <c15:sqref>'[Employee dataset.xls.xlsx]Sheet1 (2)'!$A$171:$D$171</c15:sqref>
                        </c15:formulaRef>
                      </c:ext>
                    </c:extLst>
                    <c:strCache>
                      <c:ptCount val="4"/>
                      <c:pt idx="0">
                        <c:v>VT01893</c:v>
                      </c:pt>
                      <c:pt idx="1">
                        <c:v>Richy Gray</c:v>
                      </c:pt>
                      <c:pt idx="2">
                        <c:v>Male</c:v>
                      </c:pt>
                      <c:pt idx="3">
                        <c:v>Training</c:v>
                      </c:pt>
                    </c:strCache>
                  </c:strRef>
                </c:tx>
                <c:spPr>
                  <a:solidFill>
                    <a:schemeClr val="accent1">
                      <a:lumMod val="60000"/>
                    </a:schemeClr>
                  </a:solidFill>
                  <a:ln>
                    <a:noFill/>
                  </a:ln>
                  <a:effectLst/>
                </c:spPr>
                <c:invertIfNegative val="0"/>
                <c:cat>
                  <c:strRef>
                    <c:extLs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c:ext xmlns:c15="http://schemas.microsoft.com/office/drawing/2012/chart" uri="{02D57815-91ED-43cb-92C2-25804820EDAC}">
                        <c15:formulaRef>
                          <c15:sqref>('Sheet1 (2)'!$E$171,'Sheet1 (2)'!$I$171)</c15:sqref>
                        </c15:formulaRef>
                      </c:ext>
                    </c:extLst>
                    <c:numCache>
                      <c:formatCode>General</c:formatCode>
                      <c:ptCount val="2"/>
                      <c:pt idx="0">
                        <c:v>112778.28</c:v>
                      </c:pt>
                      <c:pt idx="1">
                        <c:v>0</c:v>
                      </c:pt>
                    </c:numCache>
                  </c:numRef>
                </c:val>
                <c:extLst>
                  <c:ext xmlns:c16="http://schemas.microsoft.com/office/drawing/2014/chart" uri="{C3380CC4-5D6E-409C-BE32-E72D297353CC}">
                    <c16:uniqueId val="{0000008B-F55C-48AE-8214-FE0260F30DEE}"/>
                  </c:ext>
                </c:extLst>
              </c15:ser>
            </c15:filteredBarSeries>
            <c15:filteredBarSeries>
              <c15:ser>
                <c:idx val="169"/>
                <c:order val="169"/>
                <c:tx>
                  <c:strRef>
                    <c:extLst>
                      <c:ext xmlns:c15="http://schemas.microsoft.com/office/drawing/2012/chart" uri="{02D57815-91ED-43cb-92C2-25804820EDAC}">
                        <c15:formulaRef>
                          <c15:sqref>'[Employee dataset.xls.xlsx]Sheet1 (2)'!$A$172:$D$172</c15:sqref>
                        </c15:formulaRef>
                      </c:ext>
                    </c:extLst>
                    <c:strCache>
                      <c:ptCount val="4"/>
                      <c:pt idx="0">
                        <c:v>TN02727</c:v>
                      </c:pt>
                      <c:pt idx="1">
                        <c:v>Robinia Scholling</c:v>
                      </c:pt>
                      <c:pt idx="2">
                        <c:v>Female</c:v>
                      </c:pt>
                      <c:pt idx="3">
                        <c:v>Support</c:v>
                      </c:pt>
                    </c:strCache>
                  </c:strRef>
                </c:tx>
                <c:spPr>
                  <a:solidFill>
                    <a:schemeClr val="accent2">
                      <a:lumMod val="60000"/>
                    </a:schemeClr>
                  </a:solidFill>
                  <a:ln>
                    <a:noFill/>
                  </a:ln>
                  <a:effectLst/>
                </c:spPr>
                <c:invertIfNegative val="0"/>
                <c:cat>
                  <c:strRef>
                    <c:extLs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c:ext xmlns:c15="http://schemas.microsoft.com/office/drawing/2012/chart" uri="{02D57815-91ED-43cb-92C2-25804820EDAC}">
                        <c15:formulaRef>
                          <c15:sqref>('Sheet1 (2)'!$E$172,'Sheet1 (2)'!$I$172)</c15:sqref>
                        </c15:formulaRef>
                      </c:ext>
                    </c:extLst>
                    <c:numCache>
                      <c:formatCode>General</c:formatCode>
                      <c:ptCount val="2"/>
                      <c:pt idx="0">
                        <c:v>28974.03</c:v>
                      </c:pt>
                      <c:pt idx="1">
                        <c:v>0</c:v>
                      </c:pt>
                    </c:numCache>
                  </c:numRef>
                </c:val>
                <c:extLst>
                  <c:ext xmlns:c16="http://schemas.microsoft.com/office/drawing/2014/chart" uri="{C3380CC4-5D6E-409C-BE32-E72D297353CC}">
                    <c16:uniqueId val="{0000008C-F55C-48AE-8214-FE0260F30DEE}"/>
                  </c:ext>
                </c:extLst>
              </c15:ser>
            </c15:filteredBarSeries>
            <c15:filteredBarSeries>
              <c15:ser>
                <c:idx val="170"/>
                <c:order val="170"/>
                <c:tx>
                  <c:strRef>
                    <c:extLst>
                      <c:ext xmlns:c15="http://schemas.microsoft.com/office/drawing/2012/chart" uri="{02D57815-91ED-43cb-92C2-25804820EDAC}">
                        <c15:formulaRef>
                          <c15:sqref>'[Employee dataset.xls.xlsx]Sheet1 (2)'!$A$173:$D$173</c15:sqref>
                        </c15:formulaRef>
                      </c:ext>
                    </c:extLst>
                    <c:strCache>
                      <c:ptCount val="4"/>
                      <c:pt idx="0">
                        <c:v>VT01323</c:v>
                      </c:pt>
                      <c:pt idx="1">
                        <c:v>Seward Kubera</c:v>
                      </c:pt>
                      <c:pt idx="2">
                        <c:v>Female</c:v>
                      </c:pt>
                      <c:pt idx="3">
                        <c:v>Business Development</c:v>
                      </c:pt>
                    </c:strCache>
                  </c:strRef>
                </c:tx>
                <c:spPr>
                  <a:solidFill>
                    <a:schemeClr val="accent3">
                      <a:lumMod val="60000"/>
                    </a:schemeClr>
                  </a:solidFill>
                  <a:ln>
                    <a:noFill/>
                  </a:ln>
                  <a:effectLst/>
                </c:spPr>
                <c:invertIfNegative val="0"/>
                <c:cat>
                  <c:strRef>
                    <c:extLs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c:ext xmlns:c15="http://schemas.microsoft.com/office/drawing/2012/chart" uri="{02D57815-91ED-43cb-92C2-25804820EDAC}">
                        <c15:formulaRef>
                          <c15:sqref>('Sheet1 (2)'!$E$173,'Sheet1 (2)'!$I$173)</c15:sqref>
                        </c15:formulaRef>
                      </c:ext>
                    </c:extLst>
                    <c:numCache>
                      <c:formatCode>General</c:formatCode>
                      <c:ptCount val="2"/>
                      <c:pt idx="0">
                        <c:v>86233.83</c:v>
                      </c:pt>
                      <c:pt idx="1">
                        <c:v>0</c:v>
                      </c:pt>
                    </c:numCache>
                  </c:numRef>
                </c:val>
                <c:extLst>
                  <c:ext xmlns:c16="http://schemas.microsoft.com/office/drawing/2014/chart" uri="{C3380CC4-5D6E-409C-BE32-E72D297353CC}">
                    <c16:uniqueId val="{0000008D-F55C-48AE-8214-FE0260F30DEE}"/>
                  </c:ext>
                </c:extLst>
              </c15:ser>
            </c15:filteredBarSeries>
            <c15:filteredBarSeries>
              <c15:ser>
                <c:idx val="171"/>
                <c:order val="171"/>
                <c:tx>
                  <c:strRef>
                    <c:extLst>
                      <c:ext xmlns:c15="http://schemas.microsoft.com/office/drawing/2012/chart" uri="{02D57815-91ED-43cb-92C2-25804820EDAC}">
                        <c15:formulaRef>
                          <c15:sqref>'[Employee dataset.xls.xlsx]Sheet1 (2)'!$A$174:$D$174</c15:sqref>
                        </c15:formulaRef>
                      </c:ext>
                    </c:extLst>
                    <c:strCache>
                      <c:ptCount val="4"/>
                      <c:pt idx="0">
                        <c:v>SQ03350</c:v>
                      </c:pt>
                      <c:pt idx="1">
                        <c:v>Shantee  D'Antonio</c:v>
                      </c:pt>
                      <c:pt idx="2">
                        <c:v>Female</c:v>
                      </c:pt>
                      <c:pt idx="3">
                        <c:v>Product Management</c:v>
                      </c:pt>
                    </c:strCache>
                  </c:strRef>
                </c:tx>
                <c:spPr>
                  <a:solidFill>
                    <a:schemeClr val="accent4">
                      <a:lumMod val="60000"/>
                    </a:schemeClr>
                  </a:solidFill>
                  <a:ln>
                    <a:noFill/>
                  </a:ln>
                  <a:effectLst/>
                </c:spPr>
                <c:invertIfNegative val="0"/>
                <c:cat>
                  <c:strRef>
                    <c:extLs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c:ext xmlns:c15="http://schemas.microsoft.com/office/drawing/2012/chart" uri="{02D57815-91ED-43cb-92C2-25804820EDAC}">
                        <c15:formulaRef>
                          <c15:sqref>('Sheet1 (2)'!$E$174,'Sheet1 (2)'!$I$174)</c15:sqref>
                        </c15:formulaRef>
                      </c:ext>
                    </c:extLst>
                    <c:numCache>
                      <c:formatCode>General</c:formatCode>
                      <c:ptCount val="2"/>
                      <c:pt idx="0">
                        <c:v>66865.490000000005</c:v>
                      </c:pt>
                      <c:pt idx="1">
                        <c:v>0</c:v>
                      </c:pt>
                    </c:numCache>
                  </c:numRef>
                </c:val>
                <c:extLst>
                  <c:ext xmlns:c16="http://schemas.microsoft.com/office/drawing/2014/chart" uri="{C3380CC4-5D6E-409C-BE32-E72D297353CC}">
                    <c16:uniqueId val="{0000008E-F55C-48AE-8214-FE0260F30DEE}"/>
                  </c:ext>
                </c:extLst>
              </c15:ser>
            </c15:filteredBarSeries>
            <c15:filteredBarSeries>
              <c15:ser>
                <c:idx val="172"/>
                <c:order val="172"/>
                <c:tx>
                  <c:strRef>
                    <c:extLst>
                      <c:ext xmlns:c15="http://schemas.microsoft.com/office/drawing/2012/chart" uri="{02D57815-91ED-43cb-92C2-25804820EDAC}">
                        <c15:formulaRef>
                          <c15:sqref>'[Employee dataset.xls.xlsx]Sheet1 (2)'!$A$175:$D$175</c15:sqref>
                        </c15:formulaRef>
                      </c:ext>
                    </c:extLst>
                    <c:strCache>
                      <c:ptCount val="4"/>
                      <c:pt idx="0">
                        <c:v>PR03886</c:v>
                      </c:pt>
                      <c:pt idx="1">
                        <c:v>Shaylyn Ransbury </c:v>
                      </c:pt>
                      <c:pt idx="2">
                        <c:v>Male</c:v>
                      </c:pt>
                      <c:pt idx="3">
                        <c:v>Accounting</c:v>
                      </c:pt>
                    </c:strCache>
                  </c:strRef>
                </c:tx>
                <c:spPr>
                  <a:solidFill>
                    <a:schemeClr val="accent5">
                      <a:lumMod val="60000"/>
                    </a:schemeClr>
                  </a:solidFill>
                  <a:ln>
                    <a:noFill/>
                  </a:ln>
                  <a:effectLst/>
                </c:spPr>
                <c:invertIfNegative val="0"/>
                <c:cat>
                  <c:strRef>
                    <c:extLs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c:ext xmlns:c15="http://schemas.microsoft.com/office/drawing/2012/chart" uri="{02D57815-91ED-43cb-92C2-25804820EDAC}">
                        <c15:formulaRef>
                          <c15:sqref>('Sheet1 (2)'!$E$175,'Sheet1 (2)'!$I$175)</c15:sqref>
                        </c15:formulaRef>
                      </c:ext>
                    </c:extLst>
                    <c:numCache>
                      <c:formatCode>General</c:formatCode>
                      <c:ptCount val="2"/>
                      <c:pt idx="0">
                        <c:v>119022.49</c:v>
                      </c:pt>
                      <c:pt idx="1">
                        <c:v>0</c:v>
                      </c:pt>
                    </c:numCache>
                  </c:numRef>
                </c:val>
                <c:extLst>
                  <c:ext xmlns:c16="http://schemas.microsoft.com/office/drawing/2014/chart" uri="{C3380CC4-5D6E-409C-BE32-E72D297353CC}">
                    <c16:uniqueId val="{0000008F-F55C-48AE-8214-FE0260F30DEE}"/>
                  </c:ext>
                </c:extLst>
              </c15:ser>
            </c15:filteredBarSeries>
            <c15:filteredBarSeries>
              <c15:ser>
                <c:idx val="173"/>
                <c:order val="173"/>
                <c:tx>
                  <c:strRef>
                    <c:extLst>
                      <c:ext xmlns:c15="http://schemas.microsoft.com/office/drawing/2012/chart" uri="{02D57815-91ED-43cb-92C2-25804820EDAC}">
                        <c15:formulaRef>
                          <c15:sqref>'[Employee dataset.xls.xlsx]Sheet1 (2)'!$A$176:$D$176</c15:sqref>
                        </c15:formulaRef>
                      </c:ext>
                    </c:extLst>
                    <c:strCache>
                      <c:ptCount val="4"/>
                      <c:pt idx="0">
                        <c:v>PR00746</c:v>
                      </c:pt>
                      <c:pt idx="1">
                        <c:v>Shellysheldon Mahady</c:v>
                      </c:pt>
                      <c:pt idx="2">
                        <c:v>Female</c:v>
                      </c:pt>
                      <c:pt idx="3">
                        <c:v>Accounting</c:v>
                      </c:pt>
                    </c:strCache>
                  </c:strRef>
                </c:tx>
                <c:spPr>
                  <a:solidFill>
                    <a:schemeClr val="accent6">
                      <a:lumMod val="60000"/>
                    </a:schemeClr>
                  </a:solidFill>
                  <a:ln>
                    <a:noFill/>
                  </a:ln>
                  <a:effectLst/>
                </c:spPr>
                <c:invertIfNegative val="0"/>
                <c:cat>
                  <c:strRef>
                    <c:extLs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c:ext xmlns:c15="http://schemas.microsoft.com/office/drawing/2012/chart" uri="{02D57815-91ED-43cb-92C2-25804820EDAC}">
                        <c15:formulaRef>
                          <c15:sqref>('Sheet1 (2)'!$E$176,'Sheet1 (2)'!$I$176)</c15:sqref>
                        </c15:formulaRef>
                      </c:ext>
                    </c:extLst>
                    <c:numCache>
                      <c:formatCode>General</c:formatCode>
                      <c:ptCount val="2"/>
                      <c:pt idx="0">
                        <c:v>114177.23</c:v>
                      </c:pt>
                      <c:pt idx="1">
                        <c:v>0</c:v>
                      </c:pt>
                    </c:numCache>
                  </c:numRef>
                </c:val>
                <c:extLst>
                  <c:ext xmlns:c16="http://schemas.microsoft.com/office/drawing/2014/chart" uri="{C3380CC4-5D6E-409C-BE32-E72D297353CC}">
                    <c16:uniqueId val="{00000090-F55C-48AE-8214-FE0260F30DEE}"/>
                  </c:ext>
                </c:extLst>
              </c15:ser>
            </c15:filteredBarSeries>
            <c15:filteredBarSeries>
              <c15:ser>
                <c:idx val="174"/>
                <c:order val="174"/>
                <c:tx>
                  <c:strRef>
                    <c:extLst>
                      <c:ext xmlns:c15="http://schemas.microsoft.com/office/drawing/2012/chart" uri="{02D57815-91ED-43cb-92C2-25804820EDAC}">
                        <c15:formulaRef>
                          <c15:sqref>'[Employee dataset.xls.xlsx]Sheet1 (2)'!$A$177:$D$177</c15:sqref>
                        </c15:formulaRef>
                      </c:ext>
                    </c:extLst>
                    <c:strCache>
                      <c:ptCount val="4"/>
                      <c:pt idx="0">
                        <c:v>SQ03387</c:v>
                      </c:pt>
                      <c:pt idx="1">
                        <c:v>Sidoney Yitzhok</c:v>
                      </c:pt>
                      <c:pt idx="2">
                        <c:v>Female</c:v>
                      </c:pt>
                      <c:pt idx="3">
                        <c:v>Human Resources</c:v>
                      </c:pt>
                    </c:strCache>
                  </c:strRef>
                </c:tx>
                <c:spPr>
                  <a:solidFill>
                    <a:schemeClr val="accent1">
                      <a:lumMod val="80000"/>
                      <a:lumOff val="20000"/>
                    </a:schemeClr>
                  </a:solidFill>
                  <a:ln>
                    <a:noFill/>
                  </a:ln>
                  <a:effectLst/>
                </c:spPr>
                <c:invertIfNegative val="0"/>
                <c:cat>
                  <c:strRef>
                    <c:extLs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c:ext xmlns:c15="http://schemas.microsoft.com/office/drawing/2012/chart" uri="{02D57815-91ED-43cb-92C2-25804820EDAC}">
                        <c15:formulaRef>
                          <c15:sqref>('Sheet1 (2)'!$E$177,'Sheet1 (2)'!$I$177)</c15:sqref>
                        </c15:formulaRef>
                      </c:ext>
                    </c:extLst>
                    <c:numCache>
                      <c:formatCode>General</c:formatCode>
                      <c:ptCount val="2"/>
                      <c:pt idx="0">
                        <c:v>100731.95</c:v>
                      </c:pt>
                      <c:pt idx="1">
                        <c:v>0</c:v>
                      </c:pt>
                    </c:numCache>
                  </c:numRef>
                </c:val>
                <c:extLst>
                  <c:ext xmlns:c16="http://schemas.microsoft.com/office/drawing/2014/chart" uri="{C3380CC4-5D6E-409C-BE32-E72D297353CC}">
                    <c16:uniqueId val="{00000091-F55C-48AE-8214-FE0260F30DEE}"/>
                  </c:ext>
                </c:extLst>
              </c15:ser>
            </c15:filteredBarSeries>
            <c15:filteredBarSeries>
              <c15:ser>
                <c:idx val="175"/>
                <c:order val="175"/>
                <c:tx>
                  <c:strRef>
                    <c:extLst>
                      <c:ext xmlns:c15="http://schemas.microsoft.com/office/drawing/2012/chart" uri="{02D57815-91ED-43cb-92C2-25804820EDAC}">
                        <c15:formulaRef>
                          <c15:sqref>'[Employee dataset.xls.xlsx]Sheet1 (2)'!$A$178:$D$178</c15:sqref>
                        </c15:formulaRef>
                      </c:ext>
                    </c:extLst>
                    <c:strCache>
                      <c:ptCount val="4"/>
                      <c:pt idx="0">
                        <c:v>SQ00105</c:v>
                      </c:pt>
                      <c:pt idx="1">
                        <c:v>Stan  Tolliday</c:v>
                      </c:pt>
                      <c:pt idx="2">
                        <c:v>Female</c:v>
                      </c:pt>
                      <c:pt idx="3">
                        <c:v>Training</c:v>
                      </c:pt>
                    </c:strCache>
                  </c:strRef>
                </c:tx>
                <c:spPr>
                  <a:solidFill>
                    <a:schemeClr val="accent2">
                      <a:lumMod val="80000"/>
                      <a:lumOff val="20000"/>
                    </a:schemeClr>
                  </a:solidFill>
                  <a:ln>
                    <a:noFill/>
                  </a:ln>
                  <a:effectLst/>
                </c:spPr>
                <c:invertIfNegative val="0"/>
                <c:cat>
                  <c:strRef>
                    <c:extLs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c:ext xmlns:c15="http://schemas.microsoft.com/office/drawing/2012/chart" uri="{02D57815-91ED-43cb-92C2-25804820EDAC}">
                        <c15:formulaRef>
                          <c15:sqref>('Sheet1 (2)'!$E$178,'Sheet1 (2)'!$I$178)</c15:sqref>
                        </c15:formulaRef>
                      </c:ext>
                    </c:extLst>
                    <c:numCache>
                      <c:formatCode>General</c:formatCode>
                      <c:ptCount val="2"/>
                      <c:pt idx="0">
                        <c:v>86010.54</c:v>
                      </c:pt>
                      <c:pt idx="1">
                        <c:v>0</c:v>
                      </c:pt>
                    </c:numCache>
                  </c:numRef>
                </c:val>
                <c:extLst>
                  <c:ext xmlns:c16="http://schemas.microsoft.com/office/drawing/2014/chart" uri="{C3380CC4-5D6E-409C-BE32-E72D297353CC}">
                    <c16:uniqueId val="{00000092-F55C-48AE-8214-FE0260F30DEE}"/>
                  </c:ext>
                </c:extLst>
              </c15:ser>
            </c15:filteredBarSeries>
            <c15:filteredBarSeries>
              <c15:ser>
                <c:idx val="176"/>
                <c:order val="176"/>
                <c:tx>
                  <c:strRef>
                    <c:extLst>
                      <c:ext xmlns:c15="http://schemas.microsoft.com/office/drawing/2012/chart" uri="{02D57815-91ED-43cb-92C2-25804820EDAC}">
                        <c15:formulaRef>
                          <c15:sqref>'[Employee dataset.xls.xlsx]Sheet1 (2)'!$A$179:$D$179</c15:sqref>
                        </c15:formulaRef>
                      </c:ext>
                    </c:extLst>
                    <c:strCache>
                      <c:ptCount val="4"/>
                      <c:pt idx="0">
                        <c:v>SQ02424</c:v>
                      </c:pt>
                      <c:pt idx="1">
                        <c:v>Syd Fearn</c:v>
                      </c:pt>
                      <c:pt idx="2">
                        <c:v>Male</c:v>
                      </c:pt>
                      <c:pt idx="3">
                        <c:v>Accounting</c:v>
                      </c:pt>
                    </c:strCache>
                  </c:strRef>
                </c:tx>
                <c:spPr>
                  <a:solidFill>
                    <a:schemeClr val="accent3">
                      <a:lumMod val="80000"/>
                      <a:lumOff val="20000"/>
                    </a:schemeClr>
                  </a:solidFill>
                  <a:ln>
                    <a:noFill/>
                  </a:ln>
                  <a:effectLst/>
                </c:spPr>
                <c:invertIfNegative val="0"/>
                <c:cat>
                  <c:strRef>
                    <c:extLs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c:ext xmlns:c15="http://schemas.microsoft.com/office/drawing/2012/chart" uri="{02D57815-91ED-43cb-92C2-25804820EDAC}">
                        <c15:formulaRef>
                          <c15:sqref>('Sheet1 (2)'!$E$179,'Sheet1 (2)'!$I$179)</c15:sqref>
                        </c15:formulaRef>
                      </c:ext>
                    </c:extLst>
                    <c:numCache>
                      <c:formatCode>General</c:formatCode>
                      <c:ptCount val="2"/>
                      <c:pt idx="0">
                        <c:v>52270.22</c:v>
                      </c:pt>
                      <c:pt idx="1">
                        <c:v>0</c:v>
                      </c:pt>
                    </c:numCache>
                  </c:numRef>
                </c:val>
                <c:extLst>
                  <c:ext xmlns:c16="http://schemas.microsoft.com/office/drawing/2014/chart" uri="{C3380CC4-5D6E-409C-BE32-E72D297353CC}">
                    <c16:uniqueId val="{00000093-F55C-48AE-8214-FE0260F30DEE}"/>
                  </c:ext>
                </c:extLst>
              </c15:ser>
            </c15:filteredBarSeries>
            <c15:filteredBarSeries>
              <c15:ser>
                <c:idx val="177"/>
                <c:order val="177"/>
                <c:tx>
                  <c:strRef>
                    <c:extLst>
                      <c:ext xmlns:c15="http://schemas.microsoft.com/office/drawing/2012/chart" uri="{02D57815-91ED-43cb-92C2-25804820EDAC}">
                        <c15:formulaRef>
                          <c15:sqref>'[Employee dataset.xls.xlsx]Sheet1 (2)'!$A$180:$D$180</c15:sqref>
                        </c15:formulaRef>
                      </c:ext>
                    </c:extLst>
                    <c:strCache>
                      <c:ptCount val="4"/>
                      <c:pt idx="0">
                        <c:v>VT01703</c:v>
                      </c:pt>
                      <c:pt idx="1">
                        <c:v>Tabby  Astall</c:v>
                      </c:pt>
                      <c:pt idx="2">
                        <c:v>Male</c:v>
                      </c:pt>
                      <c:pt idx="3">
                        <c:v>Engineering</c:v>
                      </c:pt>
                    </c:strCache>
                  </c:strRef>
                </c:tx>
                <c:spPr>
                  <a:solidFill>
                    <a:schemeClr val="accent4">
                      <a:lumMod val="80000"/>
                      <a:lumOff val="20000"/>
                    </a:schemeClr>
                  </a:solidFill>
                  <a:ln>
                    <a:noFill/>
                  </a:ln>
                  <a:effectLst/>
                </c:spPr>
                <c:invertIfNegative val="0"/>
                <c:cat>
                  <c:strRef>
                    <c:extLs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c:ext xmlns:c15="http://schemas.microsoft.com/office/drawing/2012/chart" uri="{02D57815-91ED-43cb-92C2-25804820EDAC}">
                        <c15:formulaRef>
                          <c15:sqref>('Sheet1 (2)'!$E$180,'Sheet1 (2)'!$I$180)</c15:sqref>
                        </c15:formulaRef>
                      </c:ext>
                    </c:extLst>
                    <c:numCache>
                      <c:formatCode>General</c:formatCode>
                      <c:ptCount val="2"/>
                      <c:pt idx="0">
                        <c:v>61624.77</c:v>
                      </c:pt>
                      <c:pt idx="1">
                        <c:v>0</c:v>
                      </c:pt>
                    </c:numCache>
                  </c:numRef>
                </c:val>
                <c:extLst>
                  <c:ext xmlns:c16="http://schemas.microsoft.com/office/drawing/2014/chart" uri="{C3380CC4-5D6E-409C-BE32-E72D297353CC}">
                    <c16:uniqueId val="{00000094-F55C-48AE-8214-FE0260F30DEE}"/>
                  </c:ext>
                </c:extLst>
              </c15:ser>
            </c15:filteredBarSeries>
            <c15:filteredBarSeries>
              <c15:ser>
                <c:idx val="178"/>
                <c:order val="178"/>
                <c:tx>
                  <c:strRef>
                    <c:extLst>
                      <c:ext xmlns:c15="http://schemas.microsoft.com/office/drawing/2012/chart" uri="{02D57815-91ED-43cb-92C2-25804820EDAC}">
                        <c15:formulaRef>
                          <c15:sqref>'[Employee dataset.xls.xlsx]Sheet1 (2)'!$A$181:$D$181</c15:sqref>
                        </c15:formulaRef>
                      </c:ext>
                    </c:extLst>
                    <c:strCache>
                      <c:ptCount val="4"/>
                      <c:pt idx="0">
                        <c:v>SQ02703</c:v>
                      </c:pt>
                      <c:pt idx="1">
                        <c:v>Tadio Audritt</c:v>
                      </c:pt>
                      <c:pt idx="2">
                        <c:v>Female</c:v>
                      </c:pt>
                      <c:pt idx="3">
                        <c:v>Marketing</c:v>
                      </c:pt>
                    </c:strCache>
                  </c:strRef>
                </c:tx>
                <c:spPr>
                  <a:solidFill>
                    <a:schemeClr val="accent5">
                      <a:lumMod val="80000"/>
                      <a:lumOff val="20000"/>
                    </a:schemeClr>
                  </a:solidFill>
                  <a:ln>
                    <a:noFill/>
                  </a:ln>
                  <a:effectLst/>
                </c:spPr>
                <c:invertIfNegative val="0"/>
                <c:cat>
                  <c:strRef>
                    <c:extLs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c:ext xmlns:c15="http://schemas.microsoft.com/office/drawing/2012/chart" uri="{02D57815-91ED-43cb-92C2-25804820EDAC}">
                        <c15:formulaRef>
                          <c15:sqref>('Sheet1 (2)'!$E$181,'Sheet1 (2)'!$I$181)</c15:sqref>
                        </c15:formulaRef>
                      </c:ext>
                    </c:extLst>
                    <c:numCache>
                      <c:formatCode>General</c:formatCode>
                      <c:ptCount val="2"/>
                      <c:pt idx="0">
                        <c:v>104903.79</c:v>
                      </c:pt>
                      <c:pt idx="1">
                        <c:v>0</c:v>
                      </c:pt>
                    </c:numCache>
                  </c:numRef>
                </c:val>
                <c:extLst>
                  <c:ext xmlns:c16="http://schemas.microsoft.com/office/drawing/2014/chart" uri="{C3380CC4-5D6E-409C-BE32-E72D297353CC}">
                    <c16:uniqueId val="{00000095-F55C-48AE-8214-FE0260F30DEE}"/>
                  </c:ext>
                </c:extLst>
              </c15:ser>
            </c15:filteredBarSeries>
            <c15:filteredBarSeries>
              <c15:ser>
                <c:idx val="179"/>
                <c:order val="179"/>
                <c:tx>
                  <c:strRef>
                    <c:extLst>
                      <c:ext xmlns:c15="http://schemas.microsoft.com/office/drawing/2012/chart" uri="{02D57815-91ED-43cb-92C2-25804820EDAC}">
                        <c15:formulaRef>
                          <c15:sqref>'[Employee dataset.xls.xlsx]Sheet1 (2)'!$A$182:$D$182</c15:sqref>
                        </c15:formulaRef>
                      </c:ext>
                    </c:extLst>
                    <c:strCache>
                      <c:ptCount val="4"/>
                      <c:pt idx="0">
                        <c:v>SQ03024</c:v>
                      </c:pt>
                      <c:pt idx="1">
                        <c:v>Tallie Chaikovski</c:v>
                      </c:pt>
                      <c:pt idx="2">
                        <c:v>Female</c:v>
                      </c:pt>
                      <c:pt idx="3">
                        <c:v>Services</c:v>
                      </c:pt>
                    </c:strCache>
                  </c:strRef>
                </c:tx>
                <c:spPr>
                  <a:solidFill>
                    <a:schemeClr val="accent6">
                      <a:lumMod val="80000"/>
                      <a:lumOff val="20000"/>
                    </a:schemeClr>
                  </a:solidFill>
                  <a:ln>
                    <a:noFill/>
                  </a:ln>
                  <a:effectLst/>
                </c:spPr>
                <c:invertIfNegative val="0"/>
                <c:cat>
                  <c:strRef>
                    <c:extLs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c:ext xmlns:c15="http://schemas.microsoft.com/office/drawing/2012/chart" uri="{02D57815-91ED-43cb-92C2-25804820EDAC}">
                        <c15:formulaRef>
                          <c15:sqref>('Sheet1 (2)'!$E$182,'Sheet1 (2)'!$I$182)</c15:sqref>
                        </c15:formulaRef>
                      </c:ext>
                    </c:extLst>
                    <c:numCache>
                      <c:formatCode>General</c:formatCode>
                      <c:ptCount val="2"/>
                      <c:pt idx="0">
                        <c:v>69057.320000000007</c:v>
                      </c:pt>
                      <c:pt idx="1">
                        <c:v>0</c:v>
                      </c:pt>
                    </c:numCache>
                  </c:numRef>
                </c:val>
                <c:extLst>
                  <c:ext xmlns:c16="http://schemas.microsoft.com/office/drawing/2014/chart" uri="{C3380CC4-5D6E-409C-BE32-E72D297353CC}">
                    <c16:uniqueId val="{00000096-F55C-48AE-8214-FE0260F30DEE}"/>
                  </c:ext>
                </c:extLst>
              </c15:ser>
            </c15:filteredBarSeries>
            <c15:filteredBarSeries>
              <c15:ser>
                <c:idx val="180"/>
                <c:order val="180"/>
                <c:tx>
                  <c:strRef>
                    <c:extLst>
                      <c:ext xmlns:c15="http://schemas.microsoft.com/office/drawing/2012/chart" uri="{02D57815-91ED-43cb-92C2-25804820EDAC}">
                        <c15:formulaRef>
                          <c15:sqref>'[Employee dataset.xls.xlsx]Sheet1 (2)'!$A$183:$D$183</c15:sqref>
                        </c15:formulaRef>
                      </c:ext>
                    </c:extLst>
                    <c:strCache>
                      <c:ptCount val="4"/>
                      <c:pt idx="0">
                        <c:v>TN00735</c:v>
                      </c:pt>
                      <c:pt idx="1">
                        <c:v>Tammi Lackham</c:v>
                      </c:pt>
                      <c:pt idx="2">
                        <c:v>Male</c:v>
                      </c:pt>
                      <c:pt idx="3">
                        <c:v>Support</c:v>
                      </c:pt>
                    </c:strCache>
                  </c:strRef>
                </c:tx>
                <c:spPr>
                  <a:solidFill>
                    <a:schemeClr val="accent1">
                      <a:lumMod val="80000"/>
                    </a:schemeClr>
                  </a:solidFill>
                  <a:ln>
                    <a:noFill/>
                  </a:ln>
                  <a:effectLst/>
                </c:spPr>
                <c:invertIfNegative val="0"/>
                <c:cat>
                  <c:strRef>
                    <c:extLs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c:ext xmlns:c15="http://schemas.microsoft.com/office/drawing/2012/chart" uri="{02D57815-91ED-43cb-92C2-25804820EDAC}">
                        <c15:formulaRef>
                          <c15:sqref>('Sheet1 (2)'!$E$183,'Sheet1 (2)'!$I$183)</c15:sqref>
                        </c15:formulaRef>
                      </c:ext>
                    </c:extLst>
                    <c:numCache>
                      <c:formatCode>General</c:formatCode>
                      <c:ptCount val="2"/>
                      <c:pt idx="0">
                        <c:v>59258.19</c:v>
                      </c:pt>
                      <c:pt idx="1">
                        <c:v>0</c:v>
                      </c:pt>
                    </c:numCache>
                  </c:numRef>
                </c:val>
                <c:extLst>
                  <c:ext xmlns:c16="http://schemas.microsoft.com/office/drawing/2014/chart" uri="{C3380CC4-5D6E-409C-BE32-E72D297353CC}">
                    <c16:uniqueId val="{00000097-F55C-48AE-8214-FE0260F30DEE}"/>
                  </c:ext>
                </c:extLst>
              </c15:ser>
            </c15:filteredBarSeries>
            <c15:filteredBarSeries>
              <c15:ser>
                <c:idx val="181"/>
                <c:order val="181"/>
                <c:tx>
                  <c:strRef>
                    <c:extLst>
                      <c:ext xmlns:c15="http://schemas.microsoft.com/office/drawing/2012/chart" uri="{02D57815-91ED-43cb-92C2-25804820EDAC}">
                        <c15:formulaRef>
                          <c15:sqref>'[Employee dataset.xls.xlsx]Sheet1 (2)'!$A$184:$D$184</c15:sqref>
                        </c15:formulaRef>
                      </c:ext>
                    </c:extLst>
                    <c:strCache>
                      <c:ptCount val="4"/>
                      <c:pt idx="0">
                        <c:v>VT04373</c:v>
                      </c:pt>
                      <c:pt idx="1">
                        <c:v>Thedrick Bothwell</c:v>
                      </c:pt>
                      <c:pt idx="2">
                        <c:v>Male</c:v>
                      </c:pt>
                      <c:pt idx="3">
                        <c:v>Research and Development</c:v>
                      </c:pt>
                    </c:strCache>
                  </c:strRef>
                </c:tx>
                <c:spPr>
                  <a:solidFill>
                    <a:schemeClr val="accent2">
                      <a:lumMod val="80000"/>
                    </a:schemeClr>
                  </a:solidFill>
                  <a:ln>
                    <a:noFill/>
                  </a:ln>
                  <a:effectLst/>
                </c:spPr>
                <c:invertIfNegative val="0"/>
                <c:cat>
                  <c:strRef>
                    <c:extLs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c:ext xmlns:c15="http://schemas.microsoft.com/office/drawing/2012/chart" uri="{02D57815-91ED-43cb-92C2-25804820EDAC}">
                        <c15:formulaRef>
                          <c15:sqref>('Sheet1 (2)'!$E$184,'Sheet1 (2)'!$I$184)</c15:sqref>
                        </c15:formulaRef>
                      </c:ext>
                    </c:extLst>
                    <c:numCache>
                      <c:formatCode>General</c:formatCode>
                      <c:ptCount val="2"/>
                      <c:pt idx="0">
                        <c:v>28160.79</c:v>
                      </c:pt>
                      <c:pt idx="1">
                        <c:v>0</c:v>
                      </c:pt>
                    </c:numCache>
                  </c:numRef>
                </c:val>
                <c:extLst>
                  <c:ext xmlns:c16="http://schemas.microsoft.com/office/drawing/2014/chart" uri="{C3380CC4-5D6E-409C-BE32-E72D297353CC}">
                    <c16:uniqueId val="{00000098-F55C-48AE-8214-FE0260F30DEE}"/>
                  </c:ext>
                </c:extLst>
              </c15:ser>
            </c15:filteredBarSeries>
            <c15:filteredBarSeries>
              <c15:ser>
                <c:idx val="182"/>
                <c:order val="182"/>
                <c:tx>
                  <c:strRef>
                    <c:extLst>
                      <c:ext xmlns:c15="http://schemas.microsoft.com/office/drawing/2012/chart" uri="{02D57815-91ED-43cb-92C2-25804820EDAC}">
                        <c15:formulaRef>
                          <c15:sqref>'[Employee dataset.xls.xlsx]Sheet1 (2)'!$A$185:$D$185</c15:sqref>
                        </c15:formulaRef>
                      </c:ext>
                    </c:extLst>
                    <c:strCache>
                      <c:ptCount val="4"/>
                      <c:pt idx="0">
                        <c:v>SQ03733</c:v>
                      </c:pt>
                      <c:pt idx="1">
                        <c:v>Thekla Lynnett</c:v>
                      </c:pt>
                      <c:pt idx="2">
                        <c:v>Male</c:v>
                      </c:pt>
                      <c:pt idx="3">
                        <c:v>NULL</c:v>
                      </c:pt>
                    </c:strCache>
                  </c:strRef>
                </c:tx>
                <c:spPr>
                  <a:solidFill>
                    <a:schemeClr val="accent3">
                      <a:lumMod val="80000"/>
                    </a:schemeClr>
                  </a:solidFill>
                  <a:ln>
                    <a:noFill/>
                  </a:ln>
                  <a:effectLst/>
                </c:spPr>
                <c:invertIfNegative val="0"/>
                <c:cat>
                  <c:strRef>
                    <c:extLs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c:ext xmlns:c15="http://schemas.microsoft.com/office/drawing/2012/chart" uri="{02D57815-91ED-43cb-92C2-25804820EDAC}">
                        <c15:formulaRef>
                          <c15:sqref>('Sheet1 (2)'!$E$185,'Sheet1 (2)'!$I$185)</c15:sqref>
                        </c15:formulaRef>
                      </c:ext>
                    </c:extLst>
                    <c:numCache>
                      <c:formatCode>General</c:formatCode>
                      <c:ptCount val="2"/>
                      <c:pt idx="0">
                        <c:v>109143.17</c:v>
                      </c:pt>
                      <c:pt idx="1">
                        <c:v>0</c:v>
                      </c:pt>
                    </c:numCache>
                  </c:numRef>
                </c:val>
                <c:extLst>
                  <c:ext xmlns:c16="http://schemas.microsoft.com/office/drawing/2014/chart" uri="{C3380CC4-5D6E-409C-BE32-E72D297353CC}">
                    <c16:uniqueId val="{00000099-F55C-48AE-8214-FE0260F30DEE}"/>
                  </c:ext>
                </c:extLst>
              </c15:ser>
            </c15:filteredBarSeries>
            <c15:filteredBarSeries>
              <c15:ser>
                <c:idx val="183"/>
                <c:order val="183"/>
                <c:tx>
                  <c:strRef>
                    <c:extLst>
                      <c:ext xmlns:c15="http://schemas.microsoft.com/office/drawing/2012/chart" uri="{02D57815-91ED-43cb-92C2-25804820EDAC}">
                        <c15:formulaRef>
                          <c15:sqref>'[Employee dataset.xls.xlsx]Sheet1 (2)'!$A$186:$D$186</c15:sqref>
                        </c15:formulaRef>
                      </c:ext>
                    </c:extLst>
                    <c:strCache>
                      <c:ptCount val="4"/>
                      <c:pt idx="0">
                        <c:v>VT04467</c:v>
                      </c:pt>
                      <c:pt idx="1">
                        <c:v>Thekla Lynnett</c:v>
                      </c:pt>
                      <c:pt idx="2">
                        <c:v>Female</c:v>
                      </c:pt>
                      <c:pt idx="3">
                        <c:v>Marketing</c:v>
                      </c:pt>
                    </c:strCache>
                  </c:strRef>
                </c:tx>
                <c:spPr>
                  <a:solidFill>
                    <a:schemeClr val="accent4">
                      <a:lumMod val="80000"/>
                    </a:schemeClr>
                  </a:solidFill>
                  <a:ln>
                    <a:noFill/>
                  </a:ln>
                  <a:effectLst/>
                </c:spPr>
                <c:invertIfNegative val="0"/>
                <c:cat>
                  <c:strRef>
                    <c:extLs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c:ext xmlns:c15="http://schemas.microsoft.com/office/drawing/2012/chart" uri="{02D57815-91ED-43cb-92C2-25804820EDAC}">
                        <c15:formulaRef>
                          <c15:sqref>('Sheet1 (2)'!$E$186,'Sheet1 (2)'!$I$186)</c15:sqref>
                        </c15:formulaRef>
                      </c:ext>
                    </c:extLst>
                    <c:numCache>
                      <c:formatCode>General</c:formatCode>
                      <c:ptCount val="2"/>
                      <c:pt idx="0">
                        <c:v>70755.5</c:v>
                      </c:pt>
                      <c:pt idx="1">
                        <c:v>0</c:v>
                      </c:pt>
                    </c:numCache>
                  </c:numRef>
                </c:val>
                <c:extLst>
                  <c:ext xmlns:c16="http://schemas.microsoft.com/office/drawing/2014/chart" uri="{C3380CC4-5D6E-409C-BE32-E72D297353CC}">
                    <c16:uniqueId val="{0000009A-F55C-48AE-8214-FE0260F30DEE}"/>
                  </c:ext>
                </c:extLst>
              </c15:ser>
            </c15:filteredBarSeries>
            <c15:filteredBarSeries>
              <c15:ser>
                <c:idx val="184"/>
                <c:order val="184"/>
                <c:tx>
                  <c:strRef>
                    <c:extLst>
                      <c:ext xmlns:c15="http://schemas.microsoft.com/office/drawing/2012/chart" uri="{02D57815-91ED-43cb-92C2-25804820EDAC}">
                        <c15:formulaRef>
                          <c15:sqref>'[Employee dataset.xls.xlsx]Sheet1 (2)'!$A$187:$D$187</c15:sqref>
                        </c15:formulaRef>
                      </c:ext>
                    </c:extLst>
                    <c:strCache>
                      <c:ptCount val="4"/>
                      <c:pt idx="0">
                        <c:v>VT03537</c:v>
                      </c:pt>
                      <c:pt idx="1">
                        <c:v>Theresita Chasmer</c:v>
                      </c:pt>
                      <c:pt idx="2">
                        <c:v>Male</c:v>
                      </c:pt>
                      <c:pt idx="3">
                        <c:v>Business Development</c:v>
                      </c:pt>
                    </c:strCache>
                  </c:strRef>
                </c:tx>
                <c:spPr>
                  <a:solidFill>
                    <a:schemeClr val="accent5">
                      <a:lumMod val="80000"/>
                    </a:schemeClr>
                  </a:solidFill>
                  <a:ln>
                    <a:noFill/>
                  </a:ln>
                  <a:effectLst/>
                </c:spPr>
                <c:invertIfNegative val="0"/>
                <c:cat>
                  <c:strRef>
                    <c:extLs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c:ext xmlns:c15="http://schemas.microsoft.com/office/drawing/2012/chart" uri="{02D57815-91ED-43cb-92C2-25804820EDAC}">
                        <c15:formulaRef>
                          <c15:sqref>('Sheet1 (2)'!$E$187,'Sheet1 (2)'!$I$187)</c15:sqref>
                        </c15:formulaRef>
                      </c:ext>
                    </c:extLst>
                    <c:numCache>
                      <c:formatCode>General</c:formatCode>
                      <c:ptCount val="2"/>
                      <c:pt idx="0">
                        <c:v>73360.38</c:v>
                      </c:pt>
                      <c:pt idx="1">
                        <c:v>0</c:v>
                      </c:pt>
                    </c:numCache>
                  </c:numRef>
                </c:val>
                <c:extLst>
                  <c:ext xmlns:c16="http://schemas.microsoft.com/office/drawing/2014/chart" uri="{C3380CC4-5D6E-409C-BE32-E72D297353CC}">
                    <c16:uniqueId val="{0000009B-F55C-48AE-8214-FE0260F30DEE}"/>
                  </c:ext>
                </c:extLst>
              </c15:ser>
            </c15:filteredBarSeries>
            <c15:filteredBarSeries>
              <c15:ser>
                <c:idx val="185"/>
                <c:order val="185"/>
                <c:tx>
                  <c:strRef>
                    <c:extLst>
                      <c:ext xmlns:c15="http://schemas.microsoft.com/office/drawing/2012/chart" uri="{02D57815-91ED-43cb-92C2-25804820EDAC}">
                        <c15:formulaRef>
                          <c15:sqref>'[Employee dataset.xls.xlsx]Sheet1 (2)'!$A$188:$D$188</c15:sqref>
                        </c15:formulaRef>
                      </c:ext>
                    </c:extLst>
                    <c:strCache>
                      <c:ptCount val="4"/>
                      <c:pt idx="0">
                        <c:v>VT01610</c:v>
                      </c:pt>
                      <c:pt idx="1">
                        <c:v>Thorvald Milliken</c:v>
                      </c:pt>
                      <c:pt idx="2">
                        <c:v>Female</c:v>
                      </c:pt>
                      <c:pt idx="3">
                        <c:v>Accounting</c:v>
                      </c:pt>
                    </c:strCache>
                  </c:strRef>
                </c:tx>
                <c:spPr>
                  <a:solidFill>
                    <a:schemeClr val="accent6">
                      <a:lumMod val="80000"/>
                    </a:schemeClr>
                  </a:solidFill>
                  <a:ln>
                    <a:noFill/>
                  </a:ln>
                  <a:effectLst/>
                </c:spPr>
                <c:invertIfNegative val="0"/>
                <c:cat>
                  <c:strRef>
                    <c:extLs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c:ext xmlns:c15="http://schemas.microsoft.com/office/drawing/2012/chart" uri="{02D57815-91ED-43cb-92C2-25804820EDAC}">
                        <c15:formulaRef>
                          <c15:sqref>('Sheet1 (2)'!$E$188,'Sheet1 (2)'!$I$188)</c15:sqref>
                        </c15:formulaRef>
                      </c:ext>
                    </c:extLst>
                    <c:numCache>
                      <c:formatCode>General</c:formatCode>
                      <c:ptCount val="2"/>
                      <c:pt idx="0">
                        <c:v>76303.820000000007</c:v>
                      </c:pt>
                      <c:pt idx="1">
                        <c:v>0</c:v>
                      </c:pt>
                    </c:numCache>
                  </c:numRef>
                </c:val>
                <c:extLst>
                  <c:ext xmlns:c16="http://schemas.microsoft.com/office/drawing/2014/chart" uri="{C3380CC4-5D6E-409C-BE32-E72D297353CC}">
                    <c16:uniqueId val="{0000009C-F55C-48AE-8214-FE0260F30DEE}"/>
                  </c:ext>
                </c:extLst>
              </c15:ser>
            </c15:filteredBarSeries>
            <c15:filteredBarSeries>
              <c15:ser>
                <c:idx val="186"/>
                <c:order val="186"/>
                <c:tx>
                  <c:strRef>
                    <c:extLst>
                      <c:ext xmlns:c15="http://schemas.microsoft.com/office/drawing/2012/chart" uri="{02D57815-91ED-43cb-92C2-25804820EDAC}">
                        <c15:formulaRef>
                          <c15:sqref>'[Employee dataset.xls.xlsx]Sheet1 (2)'!$A$189:$D$189</c15:sqref>
                        </c15:formulaRef>
                      </c:ext>
                    </c:extLst>
                    <c:strCache>
                      <c:ptCount val="4"/>
                      <c:pt idx="0">
                        <c:v>PR02016</c:v>
                      </c:pt>
                      <c:pt idx="1">
                        <c:v>Tristam Cuming</c:v>
                      </c:pt>
                      <c:pt idx="2">
                        <c:v>Female</c:v>
                      </c:pt>
                      <c:pt idx="3">
                        <c:v>NULL</c:v>
                      </c:pt>
                    </c:strCache>
                  </c:strRef>
                </c:tx>
                <c:spPr>
                  <a:solidFill>
                    <a:schemeClr val="accent1">
                      <a:lumMod val="60000"/>
                      <a:lumOff val="40000"/>
                    </a:schemeClr>
                  </a:solidFill>
                  <a:ln>
                    <a:noFill/>
                  </a:ln>
                  <a:effectLst/>
                </c:spPr>
                <c:invertIfNegative val="0"/>
                <c:cat>
                  <c:strRef>
                    <c:extLs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c:ext xmlns:c15="http://schemas.microsoft.com/office/drawing/2012/chart" uri="{02D57815-91ED-43cb-92C2-25804820EDAC}">
                        <c15:formulaRef>
                          <c15:sqref>('Sheet1 (2)'!$E$189,'Sheet1 (2)'!$I$189)</c15:sqref>
                        </c15:formulaRef>
                      </c:ext>
                    </c:extLst>
                    <c:numCache>
                      <c:formatCode>General</c:formatCode>
                      <c:ptCount val="2"/>
                      <c:pt idx="0">
                        <c:v>58861.19</c:v>
                      </c:pt>
                      <c:pt idx="1">
                        <c:v>0</c:v>
                      </c:pt>
                    </c:numCache>
                  </c:numRef>
                </c:val>
                <c:extLst>
                  <c:ext xmlns:c16="http://schemas.microsoft.com/office/drawing/2014/chart" uri="{C3380CC4-5D6E-409C-BE32-E72D297353CC}">
                    <c16:uniqueId val="{0000009D-F55C-48AE-8214-FE0260F30DEE}"/>
                  </c:ext>
                </c:extLst>
              </c15:ser>
            </c15:filteredBarSeries>
            <c15:filteredBarSeries>
              <c15:ser>
                <c:idx val="187"/>
                <c:order val="187"/>
                <c:tx>
                  <c:strRef>
                    <c:extLst>
                      <c:ext xmlns:c15="http://schemas.microsoft.com/office/drawing/2012/chart" uri="{02D57815-91ED-43cb-92C2-25804820EDAC}">
                        <c15:formulaRef>
                          <c15:sqref>'[Employee dataset.xls.xlsx]Sheet1 (2)'!$A$190:$D$190</c15:sqref>
                        </c15:formulaRef>
                      </c:ext>
                    </c:extLst>
                    <c:strCache>
                      <c:ptCount val="4"/>
                      <c:pt idx="0">
                        <c:v>VT04415</c:v>
                      </c:pt>
                      <c:pt idx="1">
                        <c:v>Van Tuxwell</c:v>
                      </c:pt>
                      <c:pt idx="2">
                        <c:v>Female</c:v>
                      </c:pt>
                      <c:pt idx="3">
                        <c:v>Training</c:v>
                      </c:pt>
                    </c:strCache>
                  </c:strRef>
                </c:tx>
                <c:spPr>
                  <a:solidFill>
                    <a:schemeClr val="accent2">
                      <a:lumMod val="60000"/>
                      <a:lumOff val="40000"/>
                    </a:schemeClr>
                  </a:solidFill>
                  <a:ln>
                    <a:noFill/>
                  </a:ln>
                  <a:effectLst/>
                </c:spPr>
                <c:invertIfNegative val="0"/>
                <c:cat>
                  <c:strRef>
                    <c:extLs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c:ext xmlns:c15="http://schemas.microsoft.com/office/drawing/2012/chart" uri="{02D57815-91ED-43cb-92C2-25804820EDAC}">
                        <c15:formulaRef>
                          <c15:sqref>('Sheet1 (2)'!$E$190,'Sheet1 (2)'!$I$190)</c15:sqref>
                        </c15:formulaRef>
                      </c:ext>
                    </c:extLst>
                    <c:numCache>
                      <c:formatCode>General</c:formatCode>
                      <c:ptCount val="2"/>
                      <c:pt idx="0">
                        <c:v>58744.17</c:v>
                      </c:pt>
                      <c:pt idx="1">
                        <c:v>0</c:v>
                      </c:pt>
                    </c:numCache>
                  </c:numRef>
                </c:val>
                <c:extLst>
                  <c:ext xmlns:c16="http://schemas.microsoft.com/office/drawing/2014/chart" uri="{C3380CC4-5D6E-409C-BE32-E72D297353CC}">
                    <c16:uniqueId val="{0000009E-F55C-48AE-8214-FE0260F30DEE}"/>
                  </c:ext>
                </c:extLst>
              </c15:ser>
            </c15:filteredBarSeries>
            <c15:filteredBarSeries>
              <c15:ser>
                <c:idx val="188"/>
                <c:order val="188"/>
                <c:tx>
                  <c:strRef>
                    <c:extLst>
                      <c:ext xmlns:c15="http://schemas.microsoft.com/office/drawing/2012/chart" uri="{02D57815-91ED-43cb-92C2-25804820EDAC}">
                        <c15:formulaRef>
                          <c15:sqref>'[Employee dataset.xls.xlsx]Sheet1 (2)'!$A$191:$D$191</c15:sqref>
                        </c15:formulaRef>
                      </c:ext>
                    </c:extLst>
                    <c:strCache>
                      <c:ptCount val="4"/>
                      <c:pt idx="0">
                        <c:v>TN04067</c:v>
                      </c:pt>
                      <c:pt idx="1">
                        <c:v>Vaughn Carvill</c:v>
                      </c:pt>
                      <c:pt idx="2">
                        <c:v>Female</c:v>
                      </c:pt>
                      <c:pt idx="3">
                        <c:v>Human Resources</c:v>
                      </c:pt>
                    </c:strCache>
                  </c:strRef>
                </c:tx>
                <c:spPr>
                  <a:solidFill>
                    <a:schemeClr val="accent3">
                      <a:lumMod val="60000"/>
                      <a:lumOff val="40000"/>
                    </a:schemeClr>
                  </a:solidFill>
                  <a:ln>
                    <a:noFill/>
                  </a:ln>
                  <a:effectLst/>
                </c:spPr>
                <c:invertIfNegative val="0"/>
                <c:cat>
                  <c:strRef>
                    <c:extLs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c:ext xmlns:c15="http://schemas.microsoft.com/office/drawing/2012/chart" uri="{02D57815-91ED-43cb-92C2-25804820EDAC}">
                        <c15:formulaRef>
                          <c15:sqref>('Sheet1 (2)'!$E$191,'Sheet1 (2)'!$I$191)</c15:sqref>
                        </c15:formulaRef>
                      </c:ext>
                    </c:extLst>
                    <c:numCache>
                      <c:formatCode>General</c:formatCode>
                      <c:ptCount val="2"/>
                      <c:pt idx="0">
                        <c:v>73488.679999999993</c:v>
                      </c:pt>
                      <c:pt idx="1">
                        <c:v>0</c:v>
                      </c:pt>
                    </c:numCache>
                  </c:numRef>
                </c:val>
                <c:extLst>
                  <c:ext xmlns:c16="http://schemas.microsoft.com/office/drawing/2014/chart" uri="{C3380CC4-5D6E-409C-BE32-E72D297353CC}">
                    <c16:uniqueId val="{0000009F-F55C-48AE-8214-FE0260F30DEE}"/>
                  </c:ext>
                </c:extLst>
              </c15:ser>
            </c15:filteredBarSeries>
            <c15:filteredBarSeries>
              <c15:ser>
                <c:idx val="189"/>
                <c:order val="189"/>
                <c:tx>
                  <c:strRef>
                    <c:extLst>
                      <c:ext xmlns:c15="http://schemas.microsoft.com/office/drawing/2012/chart" uri="{02D57815-91ED-43cb-92C2-25804820EDAC}">
                        <c15:formulaRef>
                          <c15:sqref>'[Employee dataset.xls.xlsx]Sheet1 (2)'!$A$192:$D$192</c15:sqref>
                        </c15:formulaRef>
                      </c:ext>
                    </c:extLst>
                    <c:strCache>
                      <c:ptCount val="4"/>
                      <c:pt idx="0">
                        <c:v>TN04175</c:v>
                      </c:pt>
                      <c:pt idx="1">
                        <c:v>Vere Kulic</c:v>
                      </c:pt>
                      <c:pt idx="2">
                        <c:v>Female</c:v>
                      </c:pt>
                      <c:pt idx="3">
                        <c:v>Human Resources</c:v>
                      </c:pt>
                    </c:strCache>
                  </c:strRef>
                </c:tx>
                <c:spPr>
                  <a:solidFill>
                    <a:schemeClr val="accent4">
                      <a:lumMod val="60000"/>
                      <a:lumOff val="40000"/>
                    </a:schemeClr>
                  </a:solidFill>
                  <a:ln>
                    <a:noFill/>
                  </a:ln>
                  <a:effectLst/>
                </c:spPr>
                <c:invertIfNegative val="0"/>
                <c:cat>
                  <c:strRef>
                    <c:extLs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c:ext xmlns:c15="http://schemas.microsoft.com/office/drawing/2012/chart" uri="{02D57815-91ED-43cb-92C2-25804820EDAC}">
                        <c15:formulaRef>
                          <c15:sqref>('Sheet1 (2)'!$E$192,'Sheet1 (2)'!$I$192)</c15:sqref>
                        </c15:formulaRef>
                      </c:ext>
                    </c:extLst>
                    <c:numCache>
                      <c:formatCode>General</c:formatCode>
                      <c:ptCount val="2"/>
                      <c:pt idx="0">
                        <c:v>92704.48</c:v>
                      </c:pt>
                      <c:pt idx="1">
                        <c:v>0</c:v>
                      </c:pt>
                    </c:numCache>
                  </c:numRef>
                </c:val>
                <c:extLst>
                  <c:ext xmlns:c16="http://schemas.microsoft.com/office/drawing/2014/chart" uri="{C3380CC4-5D6E-409C-BE32-E72D297353CC}">
                    <c16:uniqueId val="{000000A0-F55C-48AE-8214-FE0260F30DEE}"/>
                  </c:ext>
                </c:extLst>
              </c15:ser>
            </c15:filteredBarSeries>
            <c15:filteredBarSeries>
              <c15:ser>
                <c:idx val="190"/>
                <c:order val="190"/>
                <c:tx>
                  <c:strRef>
                    <c:extLst>
                      <c:ext xmlns:c15="http://schemas.microsoft.com/office/drawing/2012/chart" uri="{02D57815-91ED-43cb-92C2-25804820EDAC}">
                        <c15:formulaRef>
                          <c15:sqref>'[Employee dataset.xls.xlsx]Sheet1 (2)'!$A$193:$D$193</c15:sqref>
                        </c15:formulaRef>
                      </c:ext>
                    </c:extLst>
                    <c:strCache>
                      <c:ptCount val="4"/>
                      <c:pt idx="0">
                        <c:v>VT00687</c:v>
                      </c:pt>
                      <c:pt idx="1">
                        <c:v>Verla Timmis</c:v>
                      </c:pt>
                      <c:pt idx="2">
                        <c:v>Male</c:v>
                      </c:pt>
                      <c:pt idx="3">
                        <c:v>Engineering</c:v>
                      </c:pt>
                    </c:strCache>
                  </c:strRef>
                </c:tx>
                <c:spPr>
                  <a:solidFill>
                    <a:schemeClr val="accent5">
                      <a:lumMod val="60000"/>
                      <a:lumOff val="40000"/>
                    </a:schemeClr>
                  </a:solidFill>
                  <a:ln>
                    <a:noFill/>
                  </a:ln>
                  <a:effectLst/>
                </c:spPr>
                <c:invertIfNegative val="0"/>
                <c:cat>
                  <c:strRef>
                    <c:extLs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c:ext xmlns:c15="http://schemas.microsoft.com/office/drawing/2012/chart" uri="{02D57815-91ED-43cb-92C2-25804820EDAC}">
                        <c15:formulaRef>
                          <c15:sqref>('Sheet1 (2)'!$E$193,'Sheet1 (2)'!$I$193)</c15:sqref>
                        </c15:formulaRef>
                      </c:ext>
                    </c:extLst>
                    <c:numCache>
                      <c:formatCode>General</c:formatCode>
                      <c:ptCount val="2"/>
                      <c:pt idx="0">
                        <c:v>78443.78</c:v>
                      </c:pt>
                      <c:pt idx="1">
                        <c:v>0</c:v>
                      </c:pt>
                    </c:numCache>
                  </c:numRef>
                </c:val>
                <c:extLst>
                  <c:ext xmlns:c16="http://schemas.microsoft.com/office/drawing/2014/chart" uri="{C3380CC4-5D6E-409C-BE32-E72D297353CC}">
                    <c16:uniqueId val="{000000A1-F55C-48AE-8214-FE0260F30DEE}"/>
                  </c:ext>
                </c:extLst>
              </c15:ser>
            </c15:filteredBarSeries>
            <c15:filteredBarSeries>
              <c15:ser>
                <c:idx val="191"/>
                <c:order val="191"/>
                <c:tx>
                  <c:strRef>
                    <c:extLst>
                      <c:ext xmlns:c15="http://schemas.microsoft.com/office/drawing/2012/chart" uri="{02D57815-91ED-43cb-92C2-25804820EDAC}">
                        <c15:formulaRef>
                          <c15:sqref>'[Employee dataset.xls.xlsx]Sheet1 (2)'!$A$194:$D$194</c15:sqref>
                        </c15:formulaRef>
                      </c:ext>
                    </c:extLst>
                    <c:strCache>
                      <c:ptCount val="4"/>
                      <c:pt idx="0">
                        <c:v>PR01269</c:v>
                      </c:pt>
                      <c:pt idx="1">
                        <c:v>Vernor Atyea</c:v>
                      </c:pt>
                      <c:pt idx="2">
                        <c:v>Female</c:v>
                      </c:pt>
                      <c:pt idx="3">
                        <c:v>Engineering</c:v>
                      </c:pt>
                    </c:strCache>
                  </c:strRef>
                </c:tx>
                <c:spPr>
                  <a:solidFill>
                    <a:schemeClr val="accent6">
                      <a:lumMod val="60000"/>
                      <a:lumOff val="40000"/>
                    </a:schemeClr>
                  </a:solidFill>
                  <a:ln>
                    <a:noFill/>
                  </a:ln>
                  <a:effectLst/>
                </c:spPr>
                <c:invertIfNegative val="0"/>
                <c:cat>
                  <c:strRef>
                    <c:extLs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c:ext xmlns:c15="http://schemas.microsoft.com/office/drawing/2012/chart" uri="{02D57815-91ED-43cb-92C2-25804820EDAC}">
                        <c15:formulaRef>
                          <c15:sqref>('Sheet1 (2)'!$E$194,'Sheet1 (2)'!$I$194)</c15:sqref>
                        </c15:formulaRef>
                      </c:ext>
                    </c:extLst>
                    <c:numCache>
                      <c:formatCode>General</c:formatCode>
                      <c:ptCount val="2"/>
                      <c:pt idx="0">
                        <c:v>97105.19</c:v>
                      </c:pt>
                      <c:pt idx="1">
                        <c:v>0</c:v>
                      </c:pt>
                    </c:numCache>
                  </c:numRef>
                </c:val>
                <c:extLst>
                  <c:ext xmlns:c16="http://schemas.microsoft.com/office/drawing/2014/chart" uri="{C3380CC4-5D6E-409C-BE32-E72D297353CC}">
                    <c16:uniqueId val="{000000A2-F55C-48AE-8214-FE0260F30DEE}"/>
                  </c:ext>
                </c:extLst>
              </c15:ser>
            </c15:filteredBarSeries>
            <c15:filteredBarSeries>
              <c15:ser>
                <c:idx val="192"/>
                <c:order val="192"/>
                <c:tx>
                  <c:strRef>
                    <c:extLst>
                      <c:ext xmlns:c15="http://schemas.microsoft.com/office/drawing/2012/chart" uri="{02D57815-91ED-43cb-92C2-25804820EDAC}">
                        <c15:formulaRef>
                          <c15:sqref>'[Employee dataset.xls.xlsx]Sheet1 (2)'!$A$195:$D$195</c15:sqref>
                        </c15:formulaRef>
                      </c:ext>
                    </c:extLst>
                    <c:strCache>
                      <c:ptCount val="4"/>
                      <c:pt idx="0">
                        <c:v>TN00579</c:v>
                      </c:pt>
                      <c:pt idx="1">
                        <c:v>Wald Bountiff</c:v>
                      </c:pt>
                      <c:pt idx="2">
                        <c:v>Female</c:v>
                      </c:pt>
                      <c:pt idx="3">
                        <c:v>Services</c:v>
                      </c:pt>
                    </c:strCache>
                  </c:strRef>
                </c:tx>
                <c:spPr>
                  <a:solidFill>
                    <a:schemeClr val="accent1">
                      <a:lumMod val="50000"/>
                    </a:schemeClr>
                  </a:solidFill>
                  <a:ln>
                    <a:noFill/>
                  </a:ln>
                  <a:effectLst/>
                </c:spPr>
                <c:invertIfNegative val="0"/>
                <c:cat>
                  <c:strRef>
                    <c:extLs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c:ext xmlns:c15="http://schemas.microsoft.com/office/drawing/2012/chart" uri="{02D57815-91ED-43cb-92C2-25804820EDAC}">
                        <c15:formulaRef>
                          <c15:sqref>('Sheet1 (2)'!$E$195,'Sheet1 (2)'!$I$195)</c15:sqref>
                        </c15:formulaRef>
                      </c:ext>
                    </c:extLst>
                    <c:numCache>
                      <c:formatCode>General</c:formatCode>
                      <c:ptCount val="2"/>
                      <c:pt idx="0">
                        <c:v>109163.39</c:v>
                      </c:pt>
                      <c:pt idx="1">
                        <c:v>0</c:v>
                      </c:pt>
                    </c:numCache>
                  </c:numRef>
                </c:val>
                <c:extLst>
                  <c:ext xmlns:c16="http://schemas.microsoft.com/office/drawing/2014/chart" uri="{C3380CC4-5D6E-409C-BE32-E72D297353CC}">
                    <c16:uniqueId val="{000000A3-F55C-48AE-8214-FE0260F30DEE}"/>
                  </c:ext>
                </c:extLst>
              </c15:ser>
            </c15:filteredBarSeries>
            <c15:filteredBarSeries>
              <c15:ser>
                <c:idx val="193"/>
                <c:order val="193"/>
                <c:tx>
                  <c:strRef>
                    <c:extLst>
                      <c:ext xmlns:c15="http://schemas.microsoft.com/office/drawing/2012/chart" uri="{02D57815-91ED-43cb-92C2-25804820EDAC}">
                        <c15:formulaRef>
                          <c15:sqref>'[Employee dataset.xls.xlsx]Sheet1 (2)'!$A$196:$D$196</c15:sqref>
                        </c15:formulaRef>
                      </c:ext>
                    </c:extLst>
                    <c:strCache>
                      <c:ptCount val="4"/>
                      <c:pt idx="0">
                        <c:v>TN03097</c:v>
                      </c:pt>
                      <c:pt idx="1">
                        <c:v>Westbrook Brandino</c:v>
                      </c:pt>
                      <c:pt idx="2">
                        <c:v>Male</c:v>
                      </c:pt>
                      <c:pt idx="3">
                        <c:v>Marketing</c:v>
                      </c:pt>
                    </c:strCache>
                  </c:strRef>
                </c:tx>
                <c:spPr>
                  <a:solidFill>
                    <a:schemeClr val="accent2">
                      <a:lumMod val="50000"/>
                    </a:schemeClr>
                  </a:solidFill>
                  <a:ln>
                    <a:noFill/>
                  </a:ln>
                  <a:effectLst/>
                </c:spPr>
                <c:invertIfNegative val="0"/>
                <c:cat>
                  <c:strRef>
                    <c:extLs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c:ext xmlns:c15="http://schemas.microsoft.com/office/drawing/2012/chart" uri="{02D57815-91ED-43cb-92C2-25804820EDAC}">
                        <c15:formulaRef>
                          <c15:sqref>('Sheet1 (2)'!$E$196,'Sheet1 (2)'!$I$196)</c15:sqref>
                        </c15:formulaRef>
                      </c:ext>
                    </c:extLst>
                    <c:numCache>
                      <c:formatCode>General</c:formatCode>
                      <c:ptCount val="2"/>
                      <c:pt idx="0">
                        <c:v>31816.57</c:v>
                      </c:pt>
                      <c:pt idx="1">
                        <c:v>0</c:v>
                      </c:pt>
                    </c:numCache>
                  </c:numRef>
                </c:val>
                <c:extLst>
                  <c:ext xmlns:c16="http://schemas.microsoft.com/office/drawing/2014/chart" uri="{C3380CC4-5D6E-409C-BE32-E72D297353CC}">
                    <c16:uniqueId val="{000000A4-F55C-48AE-8214-FE0260F30DEE}"/>
                  </c:ext>
                </c:extLst>
              </c15:ser>
            </c15:filteredBarSeries>
            <c15:filteredBarSeries>
              <c15:ser>
                <c:idx val="194"/>
                <c:order val="194"/>
                <c:tx>
                  <c:strRef>
                    <c:extLst>
                      <c:ext xmlns:c15="http://schemas.microsoft.com/office/drawing/2012/chart" uri="{02D57815-91ED-43cb-92C2-25804820EDAC}">
                        <c15:formulaRef>
                          <c15:sqref>'[Employee dataset.xls.xlsx]Sheet1 (2)'!$A$197:$D$197</c15:sqref>
                        </c15:formulaRef>
                      </c:ext>
                    </c:extLst>
                    <c:strCache>
                      <c:ptCount val="4"/>
                      <c:pt idx="0">
                        <c:v>SQ02174</c:v>
                      </c:pt>
                      <c:pt idx="1">
                        <c:v>Yanaton Wooster</c:v>
                      </c:pt>
                      <c:pt idx="2">
                        <c:v>Female</c:v>
                      </c:pt>
                      <c:pt idx="3">
                        <c:v>NULL</c:v>
                      </c:pt>
                    </c:strCache>
                  </c:strRef>
                </c:tx>
                <c:spPr>
                  <a:solidFill>
                    <a:schemeClr val="accent3">
                      <a:lumMod val="50000"/>
                    </a:schemeClr>
                  </a:solidFill>
                  <a:ln>
                    <a:noFill/>
                  </a:ln>
                  <a:effectLst/>
                </c:spPr>
                <c:invertIfNegative val="0"/>
                <c:cat>
                  <c:strRef>
                    <c:extLs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c:ext xmlns:c15="http://schemas.microsoft.com/office/drawing/2012/chart" uri="{02D57815-91ED-43cb-92C2-25804820EDAC}">
                        <c15:formulaRef>
                          <c15:sqref>('Sheet1 (2)'!$E$197,'Sheet1 (2)'!$I$197)</c15:sqref>
                        </c15:formulaRef>
                      </c:ext>
                    </c:extLst>
                    <c:numCache>
                      <c:formatCode>General</c:formatCode>
                      <c:ptCount val="2"/>
                      <c:pt idx="0">
                        <c:v>118442.54</c:v>
                      </c:pt>
                      <c:pt idx="1">
                        <c:v>0</c:v>
                      </c:pt>
                    </c:numCache>
                  </c:numRef>
                </c:val>
                <c:extLst>
                  <c:ext xmlns:c16="http://schemas.microsoft.com/office/drawing/2014/chart" uri="{C3380CC4-5D6E-409C-BE32-E72D297353CC}">
                    <c16:uniqueId val="{000000A5-F55C-48AE-8214-FE0260F30DEE}"/>
                  </c:ext>
                </c:extLst>
              </c15:ser>
            </c15:filteredBarSeries>
            <c15:filteredBarSeries>
              <c15:ser>
                <c:idx val="195"/>
                <c:order val="195"/>
                <c:tx>
                  <c:strRef>
                    <c:extLst>
                      <c:ext xmlns:c15="http://schemas.microsoft.com/office/drawing/2012/chart" uri="{02D57815-91ED-43cb-92C2-25804820EDAC}">
                        <c15:formulaRef>
                          <c15:sqref>'[Employee dataset.xls.xlsx]Sheet1 (2)'!$A$198:$D$198</c15:sqref>
                        </c15:formulaRef>
                      </c:ext>
                    </c:extLst>
                    <c:strCache>
                      <c:ptCount val="4"/>
                      <c:pt idx="0">
                        <c:v>PR02957</c:v>
                      </c:pt>
                      <c:pt idx="1">
                        <c:v>Yvette  Bett</c:v>
                      </c:pt>
                      <c:pt idx="2">
                        <c:v>Female</c:v>
                      </c:pt>
                      <c:pt idx="3">
                        <c:v>Training</c:v>
                      </c:pt>
                    </c:strCache>
                  </c:strRef>
                </c:tx>
                <c:spPr>
                  <a:solidFill>
                    <a:schemeClr val="accent4">
                      <a:lumMod val="50000"/>
                    </a:schemeClr>
                  </a:solidFill>
                  <a:ln>
                    <a:noFill/>
                  </a:ln>
                  <a:effectLst/>
                </c:spPr>
                <c:invertIfNegative val="0"/>
                <c:cat>
                  <c:strRef>
                    <c:extLs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c:ext xmlns:c15="http://schemas.microsoft.com/office/drawing/2012/chart" uri="{02D57815-91ED-43cb-92C2-25804820EDAC}">
                        <c15:formulaRef>
                          <c15:sqref>('Sheet1 (2)'!$E$198,'Sheet1 (2)'!$I$198)</c15:sqref>
                        </c15:formulaRef>
                      </c:ext>
                    </c:extLst>
                    <c:numCache>
                      <c:formatCode>General</c:formatCode>
                      <c:ptCount val="2"/>
                      <c:pt idx="0">
                        <c:v>84745.93</c:v>
                      </c:pt>
                      <c:pt idx="1">
                        <c:v>0</c:v>
                      </c:pt>
                    </c:numCache>
                  </c:numRef>
                </c:val>
                <c:extLst>
                  <c:ext xmlns:c16="http://schemas.microsoft.com/office/drawing/2014/chart" uri="{C3380CC4-5D6E-409C-BE32-E72D297353CC}">
                    <c16:uniqueId val="{000000A6-F55C-48AE-8214-FE0260F30DEE}"/>
                  </c:ext>
                </c:extLst>
              </c15:ser>
            </c15:filteredBarSeries>
          </c:ext>
        </c:extLst>
      </c:barChart>
      <c:catAx>
        <c:axId val="7141906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14201648"/>
        <c:crosses val="autoZero"/>
        <c:auto val="1"/>
        <c:lblAlgn val="ctr"/>
        <c:lblOffset val="100"/>
        <c:noMultiLvlLbl val="0"/>
      </c:catAx>
      <c:valAx>
        <c:axId val="7142016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1419060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DATASET</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7.3472982405782539E-2"/>
          <c:y val="7.8332073570168817E-2"/>
          <c:w val="0.92652701759421741"/>
          <c:h val="0.84810212215536551"/>
        </c:manualLayout>
      </c:layout>
      <c:barChart>
        <c:barDir val="col"/>
        <c:grouping val="clustered"/>
        <c:varyColors val="0"/>
        <c:ser>
          <c:idx val="0"/>
          <c:order val="0"/>
          <c:tx>
            <c:strRef>
              <c:f>'[Employee dataset.xls.xlsx]Sheet1 (2)'!$A$3:$D$3</c:f>
              <c:strCache>
                <c:ptCount val="4"/>
                <c:pt idx="0">
                  <c:v>PR00147</c:v>
                </c:pt>
                <c:pt idx="1">
                  <c:v> Fred Dudeney</c:v>
                </c:pt>
                <c:pt idx="2">
                  <c:v>Male</c:v>
                </c:pt>
                <c:pt idx="3">
                  <c:v>NULL</c:v>
                </c:pt>
              </c:strCache>
            </c:strRef>
          </c:tx>
          <c:spPr>
            <a:solidFill>
              <a:schemeClr val="accent1"/>
            </a:solidFill>
            <a:ln>
              <a:noFill/>
            </a:ln>
            <a:effectLst/>
          </c:spPr>
          <c:invertIfNegative val="0"/>
          <c:cat>
            <c:strRef>
              <c:f>('Sheet1 (2)'!$E$2,'Sheet1 (2)'!$I$2)</c:f>
              <c:strCache>
                <c:ptCount val="2"/>
                <c:pt idx="0">
                  <c:v>Salary</c:v>
                </c:pt>
                <c:pt idx="1">
                  <c:v>Employee type</c:v>
                </c:pt>
              </c:strCache>
            </c:strRef>
          </c:cat>
          <c:val>
            <c:numRef>
              <c:f>('Sheet1 (2)'!$E$3,'Sheet1 (2)'!$I$3)</c:f>
              <c:numCache>
                <c:formatCode>General</c:formatCode>
                <c:ptCount val="2"/>
                <c:pt idx="0">
                  <c:v>105468.7</c:v>
                </c:pt>
                <c:pt idx="1">
                  <c:v>0</c:v>
                </c:pt>
              </c:numCache>
            </c:numRef>
          </c:val>
          <c:extLst xmlns:c15="http://schemas.microsoft.com/office/drawing/2012/chart">
            <c:ext xmlns:c16="http://schemas.microsoft.com/office/drawing/2014/chart" uri="{C3380CC4-5D6E-409C-BE32-E72D297353CC}">
              <c16:uniqueId val="{000000A7-F55C-48AE-8214-FE0260F30DEE}"/>
            </c:ext>
          </c:extLst>
        </c:ser>
        <c:ser>
          <c:idx val="1"/>
          <c:order val="1"/>
          <c:tx>
            <c:strRef>
              <c:f>'[Employee dataset.xls.xlsx]Sheet1 (2)'!$A$4:$D$4</c:f>
              <c:strCache>
                <c:ptCount val="4"/>
                <c:pt idx="0">
                  <c:v>PR00419</c:v>
                </c:pt>
                <c:pt idx="1">
                  <c:v>Abigael Basire</c:v>
                </c:pt>
                <c:pt idx="2">
                  <c:v>Female</c:v>
                </c:pt>
                <c:pt idx="3">
                  <c:v>Business Development</c:v>
                </c:pt>
              </c:strCache>
            </c:strRef>
          </c:tx>
          <c:spPr>
            <a:solidFill>
              <a:schemeClr val="accent2"/>
            </a:solidFill>
            <a:ln>
              <a:noFill/>
            </a:ln>
            <a:effectLst/>
          </c:spPr>
          <c:invertIfNegative val="0"/>
          <c:cat>
            <c:strRef>
              <c:f>('Sheet1 (2)'!$E$2,'Sheet1 (2)'!$I$2)</c:f>
              <c:strCache>
                <c:ptCount val="2"/>
                <c:pt idx="0">
                  <c:v>Salary</c:v>
                </c:pt>
                <c:pt idx="1">
                  <c:v>Employee type</c:v>
                </c:pt>
              </c:strCache>
            </c:strRef>
          </c:cat>
          <c:val>
            <c:numRef>
              <c:f>('Sheet1 (2)'!$E$4,'Sheet1 (2)'!$I$4)</c:f>
              <c:numCache>
                <c:formatCode>General</c:formatCode>
                <c:ptCount val="2"/>
                <c:pt idx="0">
                  <c:v>68980.52</c:v>
                </c:pt>
                <c:pt idx="1">
                  <c:v>0</c:v>
                </c:pt>
              </c:numCache>
            </c:numRef>
          </c:val>
          <c:extLst xmlns:c15="http://schemas.microsoft.com/office/drawing/2012/chart">
            <c:ext xmlns:c16="http://schemas.microsoft.com/office/drawing/2014/chart" uri="{C3380CC4-5D6E-409C-BE32-E72D297353CC}">
              <c16:uniqueId val="{000000A8-F55C-48AE-8214-FE0260F30DEE}"/>
            </c:ext>
          </c:extLst>
        </c:ser>
        <c:ser>
          <c:idx val="2"/>
          <c:order val="2"/>
          <c:tx>
            <c:strRef>
              <c:f>'[Employee dataset.xls.xlsx]Sheet1 (2)'!$A$5:$D$5</c:f>
              <c:strCache>
                <c:ptCount val="4"/>
                <c:pt idx="0">
                  <c:v>VT00578</c:v>
                </c:pt>
                <c:pt idx="1">
                  <c:v>Adela Dowsett</c:v>
                </c:pt>
                <c:pt idx="2">
                  <c:v>Female</c:v>
                </c:pt>
                <c:pt idx="3">
                  <c:v>Services</c:v>
                </c:pt>
              </c:strCache>
            </c:strRef>
          </c:tx>
          <c:spPr>
            <a:solidFill>
              <a:schemeClr val="accent3"/>
            </a:solidFill>
            <a:ln>
              <a:noFill/>
            </a:ln>
            <a:effectLst/>
          </c:spPr>
          <c:invertIfNegative val="0"/>
          <c:cat>
            <c:strRef>
              <c:f>('Sheet1 (2)'!$E$2,'Sheet1 (2)'!$I$2)</c:f>
              <c:strCache>
                <c:ptCount val="2"/>
                <c:pt idx="0">
                  <c:v>Salary</c:v>
                </c:pt>
                <c:pt idx="1">
                  <c:v>Employee type</c:v>
                </c:pt>
              </c:strCache>
            </c:strRef>
          </c:cat>
          <c:val>
            <c:numRef>
              <c:f>('Sheet1 (2)'!$E$5,'Sheet1 (2)'!$I$5)</c:f>
              <c:numCache>
                <c:formatCode>General</c:formatCode>
                <c:ptCount val="2"/>
                <c:pt idx="0">
                  <c:v>42314.39</c:v>
                </c:pt>
                <c:pt idx="1">
                  <c:v>0</c:v>
                </c:pt>
              </c:numCache>
            </c:numRef>
          </c:val>
          <c:extLst xmlns:c15="http://schemas.microsoft.com/office/drawing/2012/chart">
            <c:ext xmlns:c16="http://schemas.microsoft.com/office/drawing/2014/chart" uri="{C3380CC4-5D6E-409C-BE32-E72D297353CC}">
              <c16:uniqueId val="{000000A9-F55C-48AE-8214-FE0260F30DEE}"/>
            </c:ext>
          </c:extLst>
        </c:ser>
        <c:ser>
          <c:idx val="3"/>
          <c:order val="3"/>
          <c:tx>
            <c:strRef>
              <c:f>'[Employee dataset.xls.xlsx]Sheet1 (2)'!$A$6:$D$6</c:f>
              <c:strCache>
                <c:ptCount val="4"/>
                <c:pt idx="0">
                  <c:v>TN01281</c:v>
                </c:pt>
                <c:pt idx="1">
                  <c:v>Adey Ryal</c:v>
                </c:pt>
                <c:pt idx="2">
                  <c:v>Female</c:v>
                </c:pt>
                <c:pt idx="3">
                  <c:v>Engineering</c:v>
                </c:pt>
              </c:strCache>
            </c:strRef>
          </c:tx>
          <c:spPr>
            <a:solidFill>
              <a:schemeClr val="accent4"/>
            </a:solidFill>
            <a:ln>
              <a:noFill/>
            </a:ln>
            <a:effectLst/>
          </c:spPr>
          <c:invertIfNegative val="0"/>
          <c:cat>
            <c:strRef>
              <c:f>('Sheet1 (2)'!$E$2,'Sheet1 (2)'!$I$2)</c:f>
              <c:strCache>
                <c:ptCount val="2"/>
                <c:pt idx="0">
                  <c:v>Salary</c:v>
                </c:pt>
                <c:pt idx="1">
                  <c:v>Employee type</c:v>
                </c:pt>
              </c:strCache>
            </c:strRef>
          </c:cat>
          <c:val>
            <c:numRef>
              <c:f>('Sheet1 (2)'!$E$6,'Sheet1 (2)'!$I$6)</c:f>
              <c:numCache>
                <c:formatCode>General</c:formatCode>
                <c:ptCount val="2"/>
                <c:pt idx="0">
                  <c:v>114425.19</c:v>
                </c:pt>
                <c:pt idx="1">
                  <c:v>0</c:v>
                </c:pt>
              </c:numCache>
            </c:numRef>
          </c:val>
          <c:extLst xmlns:c15="http://schemas.microsoft.com/office/drawing/2012/chart">
            <c:ext xmlns:c16="http://schemas.microsoft.com/office/drawing/2014/chart" uri="{C3380CC4-5D6E-409C-BE32-E72D297353CC}">
              <c16:uniqueId val="{000000AA-F55C-48AE-8214-FE0260F30DEE}"/>
            </c:ext>
          </c:extLst>
        </c:ser>
        <c:ser>
          <c:idx val="4"/>
          <c:order val="4"/>
          <c:tx>
            <c:strRef>
              <c:f>'[Employee dataset.xls.xlsx]Sheet1 (2)'!$A$7:$D$7</c:f>
              <c:strCache>
                <c:ptCount val="4"/>
                <c:pt idx="0">
                  <c:v>PR04473</c:v>
                </c:pt>
                <c:pt idx="1">
                  <c:v>Adolph McNalley</c:v>
                </c:pt>
                <c:pt idx="2">
                  <c:v>Female</c:v>
                </c:pt>
                <c:pt idx="3">
                  <c:v>Business Development</c:v>
                </c:pt>
              </c:strCache>
            </c:strRef>
          </c:tx>
          <c:spPr>
            <a:solidFill>
              <a:schemeClr val="accent5"/>
            </a:solidFill>
            <a:ln>
              <a:noFill/>
            </a:ln>
            <a:effectLst/>
          </c:spPr>
          <c:invertIfNegative val="0"/>
          <c:cat>
            <c:strRef>
              <c:f>('Sheet1 (2)'!$E$2,'Sheet1 (2)'!$I$2)</c:f>
              <c:strCache>
                <c:ptCount val="2"/>
                <c:pt idx="0">
                  <c:v>Salary</c:v>
                </c:pt>
                <c:pt idx="1">
                  <c:v>Employee type</c:v>
                </c:pt>
              </c:strCache>
            </c:strRef>
          </c:cat>
          <c:val>
            <c:numRef>
              <c:f>('Sheet1 (2)'!$E$7,'Sheet1 (2)'!$I$7)</c:f>
              <c:numCache>
                <c:formatCode>General</c:formatCode>
                <c:ptCount val="2"/>
                <c:pt idx="0">
                  <c:v>69192.850000000006</c:v>
                </c:pt>
                <c:pt idx="1">
                  <c:v>0</c:v>
                </c:pt>
              </c:numCache>
            </c:numRef>
          </c:val>
          <c:extLst xmlns:c15="http://schemas.microsoft.com/office/drawing/2012/chart">
            <c:ext xmlns:c16="http://schemas.microsoft.com/office/drawing/2014/chart" uri="{C3380CC4-5D6E-409C-BE32-E72D297353CC}">
              <c16:uniqueId val="{000000AB-F55C-48AE-8214-FE0260F30DEE}"/>
            </c:ext>
          </c:extLst>
        </c:ser>
        <c:dLbls>
          <c:showLegendKey val="0"/>
          <c:showVal val="0"/>
          <c:showCatName val="0"/>
          <c:showSerName val="0"/>
          <c:showPercent val="0"/>
          <c:showBubbleSize val="0"/>
        </c:dLbls>
        <c:gapWidth val="219"/>
        <c:axId val="714190608"/>
        <c:axId val="714201648"/>
        <c:extLst>
          <c:ext xmlns:c15="http://schemas.microsoft.com/office/drawing/2012/chart" uri="{02D57815-91ED-43cb-92C2-25804820EDAC}">
            <c15:filteredBarSeries>
              <c15:ser>
                <c:idx val="9"/>
                <c:order val="9"/>
                <c:tx>
                  <c:strRef>
                    <c:extLst>
                      <c:ext uri="{02D57815-91ED-43cb-92C2-25804820EDAC}">
                        <c15:formulaRef>
                          <c15:sqref>'[Employee dataset.xls.xlsx]Sheet1 (2)'!$A$12:$D$12</c15:sqref>
                        </c15:formulaRef>
                      </c:ext>
                    </c:extLst>
                    <c:strCache>
                      <c:ptCount val="4"/>
                      <c:pt idx="0">
                        <c:v>TN00890</c:v>
                      </c:pt>
                      <c:pt idx="1">
                        <c:v>Althea  Bronger</c:v>
                      </c:pt>
                      <c:pt idx="2">
                        <c:v>Female</c:v>
                      </c:pt>
                      <c:pt idx="3">
                        <c:v>Training</c:v>
                      </c:pt>
                    </c:strCache>
                  </c:strRef>
                </c:tx>
                <c:spPr>
                  <a:solidFill>
                    <a:schemeClr val="accent4">
                      <a:lumMod val="60000"/>
                    </a:schemeClr>
                  </a:solidFill>
                  <a:ln>
                    <a:noFill/>
                  </a:ln>
                  <a:effectLst/>
                </c:spPr>
                <c:invertIfNegative val="0"/>
                <c:cat>
                  <c:strRef>
                    <c:extLst>
                      <c:ext uri="{02D57815-91ED-43cb-92C2-25804820EDAC}">
                        <c15:formulaRef>
                          <c15:sqref>('Sheet1 (2)'!$E$2,'Sheet1 (2)'!$I$2)</c15:sqref>
                        </c15:formulaRef>
                      </c:ext>
                    </c:extLst>
                    <c:strCache>
                      <c:ptCount val="2"/>
                      <c:pt idx="0">
                        <c:v>Salary</c:v>
                      </c:pt>
                      <c:pt idx="1">
                        <c:v>Employee type</c:v>
                      </c:pt>
                    </c:strCache>
                  </c:strRef>
                </c:cat>
                <c:val>
                  <c:numRef>
                    <c:extLst>
                      <c:ext uri="{02D57815-91ED-43cb-92C2-25804820EDAC}">
                        <c15:formulaRef>
                          <c15:sqref>('Sheet1 (2)'!$E$12,'Sheet1 (2)'!$I$12)</c15:sqref>
                        </c15:formulaRef>
                      </c:ext>
                    </c:extLst>
                    <c:numCache>
                      <c:formatCode>General</c:formatCode>
                      <c:ptCount val="2"/>
                      <c:pt idx="0">
                        <c:v>71570.990000000005</c:v>
                      </c:pt>
                      <c:pt idx="1">
                        <c:v>0</c:v>
                      </c:pt>
                    </c:numCache>
                  </c:numRef>
                </c:val>
                <c:extLst>
                  <c:ext xmlns:c16="http://schemas.microsoft.com/office/drawing/2014/chart" uri="{C3380CC4-5D6E-409C-BE32-E72D297353CC}">
                    <c16:uniqueId val="{000000B0-F55C-48AE-8214-FE0260F30DEE}"/>
                  </c:ext>
                </c:extLst>
              </c15:ser>
            </c15:filteredBarSeries>
            <c15:filteredBarSeries>
              <c15:ser>
                <c:idx val="10"/>
                <c:order val="10"/>
                <c:tx>
                  <c:strRef>
                    <c:extLst xmlns:c15="http://schemas.microsoft.com/office/drawing/2012/chart">
                      <c:ext xmlns:c15="http://schemas.microsoft.com/office/drawing/2012/chart" uri="{02D57815-91ED-43cb-92C2-25804820EDAC}">
                        <c15:formulaRef>
                          <c15:sqref>'[Employee dataset.xls.xlsx]Sheet1 (2)'!$A$13:$D$13</c15:sqref>
                        </c15:formulaRef>
                      </c:ext>
                    </c:extLst>
                    <c:strCache>
                      <c:ptCount val="4"/>
                      <c:pt idx="0">
                        <c:v>PR02603</c:v>
                      </c:pt>
                      <c:pt idx="1">
                        <c:v>Alyosha Riquet</c:v>
                      </c:pt>
                      <c:pt idx="2">
                        <c:v>Female</c:v>
                      </c:pt>
                      <c:pt idx="3">
                        <c:v>Human Resources</c:v>
                      </c:pt>
                    </c:strCache>
                  </c:strRef>
                </c:tx>
                <c:spPr>
                  <a:solidFill>
                    <a:schemeClr val="accent5">
                      <a:lumMod val="60000"/>
                    </a:schemeClr>
                  </a:solidFill>
                  <a:ln>
                    <a:noFill/>
                  </a:ln>
                  <a:effectLst/>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(2)'!$E$13,'Sheet1 (2)'!$I$13)</c15:sqref>
                        </c15:formulaRef>
                      </c:ext>
                    </c:extLst>
                    <c:numCache>
                      <c:formatCode>General</c:formatCode>
                      <c:ptCount val="2"/>
                      <c:pt idx="0">
                        <c:v>61994.76</c:v>
                      </c:pt>
                      <c:pt idx="1">
                        <c:v>0</c:v>
                      </c:pt>
                    </c:numCache>
                  </c:numRef>
                </c:val>
                <c:extLst xmlns:c15="http://schemas.microsoft.com/office/drawing/2012/chart">
                  <c:ext xmlns:c16="http://schemas.microsoft.com/office/drawing/2014/chart" uri="{C3380CC4-5D6E-409C-BE32-E72D297353CC}">
                    <c16:uniqueId val="{000000B1-F55C-48AE-8214-FE0260F30DEE}"/>
                  </c:ext>
                </c:extLst>
              </c15:ser>
            </c15:filteredBarSeries>
            <c15:filteredBarSeries>
              <c15:ser>
                <c:idx val="11"/>
                <c:order val="11"/>
                <c:tx>
                  <c:strRef>
                    <c:extLst xmlns:c15="http://schemas.microsoft.com/office/drawing/2012/chart">
                      <c:ext xmlns:c15="http://schemas.microsoft.com/office/drawing/2012/chart" uri="{02D57815-91ED-43cb-92C2-25804820EDAC}">
                        <c15:formulaRef>
                          <c15:sqref>'[Employee dataset.xls.xlsx]Sheet1 (2)'!$A$14:$D$14</c15:sqref>
                        </c15:formulaRef>
                      </c:ext>
                    </c:extLst>
                    <c:strCache>
                      <c:ptCount val="4"/>
                      <c:pt idx="0">
                        <c:v>PR03158</c:v>
                      </c:pt>
                      <c:pt idx="1">
                        <c:v>Amery Ofer</c:v>
                      </c:pt>
                      <c:pt idx="2">
                        <c:v>Female</c:v>
                      </c:pt>
                      <c:pt idx="3">
                        <c:v>Services</c:v>
                      </c:pt>
                    </c:strCache>
                  </c:strRef>
                </c:tx>
                <c:spPr>
                  <a:solidFill>
                    <a:schemeClr val="accent6">
                      <a:lumMod val="60000"/>
                    </a:schemeClr>
                  </a:solidFill>
                  <a:ln>
                    <a:noFill/>
                  </a:ln>
                  <a:effectLst/>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(2)'!$E$14,'Sheet1 (2)'!$I$14)</c15:sqref>
                        </c15:formulaRef>
                      </c:ext>
                    </c:extLst>
                    <c:numCache>
                      <c:formatCode>General</c:formatCode>
                      <c:ptCount val="2"/>
                      <c:pt idx="0">
                        <c:v>89690.38</c:v>
                      </c:pt>
                      <c:pt idx="1">
                        <c:v>0</c:v>
                      </c:pt>
                    </c:numCache>
                  </c:numRef>
                </c:val>
                <c:extLst xmlns:c15="http://schemas.microsoft.com/office/drawing/2012/chart">
                  <c:ext xmlns:c16="http://schemas.microsoft.com/office/drawing/2014/chart" uri="{C3380CC4-5D6E-409C-BE32-E72D297353CC}">
                    <c16:uniqueId val="{000000B2-F55C-48AE-8214-FE0260F30DEE}"/>
                  </c:ext>
                </c:extLst>
              </c15:ser>
            </c15:filteredBarSeries>
            <c15:filteredBarSeries>
              <c15:ser>
                <c:idx val="12"/>
                <c:order val="12"/>
                <c:tx>
                  <c:strRef>
                    <c:extLst xmlns:c15="http://schemas.microsoft.com/office/drawing/2012/chart">
                      <c:ext xmlns:c15="http://schemas.microsoft.com/office/drawing/2012/chart" uri="{02D57815-91ED-43cb-92C2-25804820EDAC}">
                        <c15:formulaRef>
                          <c15:sqref>'[Employee dataset.xls.xlsx]Sheet1 (2)'!$A$15:$D$15</c15:sqref>
                        </c15:formulaRef>
                      </c:ext>
                    </c:extLst>
                    <c:strCache>
                      <c:ptCount val="4"/>
                      <c:pt idx="0">
                        <c:v>PR01662</c:v>
                      </c:pt>
                      <c:pt idx="1">
                        <c:v>Bari Toffano</c:v>
                      </c:pt>
                      <c:pt idx="2">
                        <c:v>Female</c:v>
                      </c:pt>
                      <c:pt idx="3">
                        <c:v>Research and Development</c:v>
                      </c:pt>
                    </c:strCache>
                  </c:strRef>
                </c:tx>
                <c:spPr>
                  <a:solidFill>
                    <a:schemeClr val="accent1">
                      <a:lumMod val="80000"/>
                      <a:lumOff val="20000"/>
                    </a:schemeClr>
                  </a:solidFill>
                  <a:ln>
                    <a:noFill/>
                  </a:ln>
                  <a:effectLst/>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(2)'!$E$15,'Sheet1 (2)'!$I$15)</c15:sqref>
                        </c15:formulaRef>
                      </c:ext>
                    </c:extLst>
                    <c:numCache>
                      <c:formatCode>General</c:formatCode>
                      <c:ptCount val="2"/>
                      <c:pt idx="0">
                        <c:v>50449.46</c:v>
                      </c:pt>
                      <c:pt idx="1">
                        <c:v>0</c:v>
                      </c:pt>
                    </c:numCache>
                  </c:numRef>
                </c:val>
                <c:extLst xmlns:c15="http://schemas.microsoft.com/office/drawing/2012/chart">
                  <c:ext xmlns:c16="http://schemas.microsoft.com/office/drawing/2014/chart" uri="{C3380CC4-5D6E-409C-BE32-E72D297353CC}">
                    <c16:uniqueId val="{000000B3-F55C-48AE-8214-FE0260F30DEE}"/>
                  </c:ext>
                </c:extLst>
              </c15:ser>
            </c15:filteredBarSeries>
            <c15:filteredBarSeries>
              <c15:ser>
                <c:idx val="13"/>
                <c:order val="13"/>
                <c:tx>
                  <c:strRef>
                    <c:extLst xmlns:c15="http://schemas.microsoft.com/office/drawing/2012/chart">
                      <c:ext xmlns:c15="http://schemas.microsoft.com/office/drawing/2012/chart" uri="{02D57815-91ED-43cb-92C2-25804820EDAC}">
                        <c15:formulaRef>
                          <c15:sqref>'[Employee dataset.xls.xlsx]Sheet1 (2)'!$A$16:$D$16</c15:sqref>
                        </c15:formulaRef>
                      </c:ext>
                    </c:extLst>
                    <c:strCache>
                      <c:ptCount val="4"/>
                      <c:pt idx="0">
                        <c:v>VT02417</c:v>
                      </c:pt>
                      <c:pt idx="1">
                        <c:v>Adrianne Gave</c:v>
                      </c:pt>
                      <c:pt idx="2">
                        <c:v>Male</c:v>
                      </c:pt>
                      <c:pt idx="3">
                        <c:v>Support</c:v>
                      </c:pt>
                    </c:strCache>
                  </c:strRef>
                </c:tx>
                <c:spPr>
                  <a:solidFill>
                    <a:schemeClr val="accent2">
                      <a:lumMod val="80000"/>
                      <a:lumOff val="20000"/>
                    </a:schemeClr>
                  </a:solidFill>
                  <a:ln>
                    <a:noFill/>
                  </a:ln>
                  <a:effectLst/>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(2)'!$E$16,'Sheet1 (2)'!$I$16)</c15:sqref>
                        </c15:formulaRef>
                      </c:ext>
                    </c:extLst>
                    <c:numCache>
                      <c:formatCode>General</c:formatCode>
                      <c:ptCount val="2"/>
                      <c:pt idx="0">
                        <c:v>61214.26</c:v>
                      </c:pt>
                      <c:pt idx="1">
                        <c:v>0</c:v>
                      </c:pt>
                    </c:numCache>
                  </c:numRef>
                </c:val>
                <c:extLst xmlns:c15="http://schemas.microsoft.com/office/drawing/2012/chart">
                  <c:ext xmlns:c16="http://schemas.microsoft.com/office/drawing/2014/chart" uri="{C3380CC4-5D6E-409C-BE32-E72D297353CC}">
                    <c16:uniqueId val="{000000B4-F55C-48AE-8214-FE0260F30DEE}"/>
                  </c:ext>
                </c:extLst>
              </c15:ser>
            </c15:filteredBarSeries>
            <c15:filteredBarSeries>
              <c15:ser>
                <c:idx val="14"/>
                <c:order val="14"/>
                <c:tx>
                  <c:strRef>
                    <c:extLst xmlns:c15="http://schemas.microsoft.com/office/drawing/2012/chart">
                      <c:ext xmlns:c15="http://schemas.microsoft.com/office/drawing/2012/chart" uri="{02D57815-91ED-43cb-92C2-25804820EDAC}">
                        <c15:formulaRef>
                          <c15:sqref>'[Employee dataset.xls.xlsx]Sheet1 (2)'!$A$17:$D$17</c15:sqref>
                        </c15:formulaRef>
                      </c:ext>
                    </c:extLst>
                    <c:strCache>
                      <c:ptCount val="4"/>
                      <c:pt idx="0">
                        <c:v>SQ00691</c:v>
                      </c:pt>
                      <c:pt idx="1">
                        <c:v>Aileen McCritchie</c:v>
                      </c:pt>
                      <c:pt idx="2">
                        <c:v>Male</c:v>
                      </c:pt>
                      <c:pt idx="3">
                        <c:v>Support</c:v>
                      </c:pt>
                    </c:strCache>
                  </c:strRef>
                </c:tx>
                <c:spPr>
                  <a:solidFill>
                    <a:schemeClr val="accent3">
                      <a:lumMod val="80000"/>
                      <a:lumOff val="20000"/>
                    </a:schemeClr>
                  </a:solidFill>
                  <a:ln>
                    <a:noFill/>
                  </a:ln>
                  <a:effectLst/>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(2)'!$E$17,'Sheet1 (2)'!$I$17)</c15:sqref>
                        </c15:formulaRef>
                      </c:ext>
                    </c:extLst>
                    <c:numCache>
                      <c:formatCode>General</c:formatCode>
                      <c:ptCount val="2"/>
                      <c:pt idx="0">
                        <c:v>54137.05</c:v>
                      </c:pt>
                      <c:pt idx="1">
                        <c:v>0</c:v>
                      </c:pt>
                    </c:numCache>
                  </c:numRef>
                </c:val>
                <c:extLst xmlns:c15="http://schemas.microsoft.com/office/drawing/2012/chart">
                  <c:ext xmlns:c16="http://schemas.microsoft.com/office/drawing/2014/chart" uri="{C3380CC4-5D6E-409C-BE32-E72D297353CC}">
                    <c16:uniqueId val="{000000B5-F55C-48AE-8214-FE0260F30DEE}"/>
                  </c:ext>
                </c:extLst>
              </c15:ser>
            </c15:filteredBarSeries>
            <c15:filteredBarSeries>
              <c15:ser>
                <c:idx val="15"/>
                <c:order val="15"/>
                <c:tx>
                  <c:strRef>
                    <c:extLst xmlns:c15="http://schemas.microsoft.com/office/drawing/2012/chart">
                      <c:ext xmlns:c15="http://schemas.microsoft.com/office/drawing/2012/chart" uri="{02D57815-91ED-43cb-92C2-25804820EDAC}">
                        <c15:formulaRef>
                          <c15:sqref>'[Employee dataset.xls.xlsx]Sheet1 (2)'!$A$18:$D$18</c15:sqref>
                        </c15:formulaRef>
                      </c:ext>
                    </c:extLst>
                    <c:strCache>
                      <c:ptCount val="4"/>
                      <c:pt idx="0">
                        <c:v>VT04681</c:v>
                      </c:pt>
                      <c:pt idx="1">
                        <c:v>Bendite  Bloan</c:v>
                      </c:pt>
                      <c:pt idx="2">
                        <c:v>Female</c:v>
                      </c:pt>
                      <c:pt idx="3">
                        <c:v>Product Management</c:v>
                      </c:pt>
                    </c:strCache>
                  </c:strRef>
                </c:tx>
                <c:spPr>
                  <a:solidFill>
                    <a:schemeClr val="accent4">
                      <a:lumMod val="80000"/>
                      <a:lumOff val="20000"/>
                    </a:schemeClr>
                  </a:solidFill>
                  <a:ln>
                    <a:noFill/>
                  </a:ln>
                  <a:effectLst/>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(2)'!$E$18,'Sheet1 (2)'!$I$18)</c15:sqref>
                        </c15:formulaRef>
                      </c:ext>
                    </c:extLst>
                    <c:numCache>
                      <c:formatCode>General</c:formatCode>
                      <c:ptCount val="2"/>
                      <c:pt idx="0">
                        <c:v>110906.35</c:v>
                      </c:pt>
                      <c:pt idx="1">
                        <c:v>0</c:v>
                      </c:pt>
                    </c:numCache>
                  </c:numRef>
                </c:val>
                <c:extLst xmlns:c15="http://schemas.microsoft.com/office/drawing/2012/chart">
                  <c:ext xmlns:c16="http://schemas.microsoft.com/office/drawing/2014/chart" uri="{C3380CC4-5D6E-409C-BE32-E72D297353CC}">
                    <c16:uniqueId val="{000000B6-F55C-48AE-8214-FE0260F30DEE}"/>
                  </c:ext>
                </c:extLst>
              </c15:ser>
            </c15:filteredBarSeries>
            <c15:filteredBarSeries>
              <c15:ser>
                <c:idx val="16"/>
                <c:order val="16"/>
                <c:tx>
                  <c:strRef>
                    <c:extLst xmlns:c15="http://schemas.microsoft.com/office/drawing/2012/chart">
                      <c:ext xmlns:c15="http://schemas.microsoft.com/office/drawing/2012/chart" uri="{02D57815-91ED-43cb-92C2-25804820EDAC}">
                        <c15:formulaRef>
                          <c15:sqref>'[Employee dataset.xls.xlsx]Sheet1 (2)'!$A$19:$D$19</c15:sqref>
                        </c15:formulaRef>
                      </c:ext>
                    </c:extLst>
                    <c:strCache>
                      <c:ptCount val="4"/>
                      <c:pt idx="0">
                        <c:v>VT02539</c:v>
                      </c:pt>
                      <c:pt idx="1">
                        <c:v>Aldrich  Glenny</c:v>
                      </c:pt>
                      <c:pt idx="2">
                        <c:v>Male</c:v>
                      </c:pt>
                      <c:pt idx="3">
                        <c:v>Engineering</c:v>
                      </c:pt>
                    </c:strCache>
                  </c:strRef>
                </c:tx>
                <c:spPr>
                  <a:solidFill>
                    <a:schemeClr val="accent5">
                      <a:lumMod val="80000"/>
                      <a:lumOff val="20000"/>
                    </a:schemeClr>
                  </a:solidFill>
                  <a:ln>
                    <a:noFill/>
                  </a:ln>
                  <a:effectLst/>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(2)'!$E$19,'Sheet1 (2)'!$I$19)</c15:sqref>
                        </c15:formulaRef>
                      </c:ext>
                    </c:extLst>
                    <c:numCache>
                      <c:formatCode>General</c:formatCode>
                      <c:ptCount val="2"/>
                      <c:pt idx="0">
                        <c:v>39969.72</c:v>
                      </c:pt>
                      <c:pt idx="1">
                        <c:v>0</c:v>
                      </c:pt>
                    </c:numCache>
                  </c:numRef>
                </c:val>
                <c:extLst xmlns:c15="http://schemas.microsoft.com/office/drawing/2012/chart">
                  <c:ext xmlns:c16="http://schemas.microsoft.com/office/drawing/2014/chart" uri="{C3380CC4-5D6E-409C-BE32-E72D297353CC}">
                    <c16:uniqueId val="{000000B7-F55C-48AE-8214-FE0260F30DEE}"/>
                  </c:ext>
                </c:extLst>
              </c15:ser>
            </c15:filteredBarSeries>
            <c15:filteredBarSeries>
              <c15:ser>
                <c:idx val="17"/>
                <c:order val="17"/>
                <c:tx>
                  <c:strRef>
                    <c:extLst xmlns:c15="http://schemas.microsoft.com/office/drawing/2012/chart">
                      <c:ext xmlns:c15="http://schemas.microsoft.com/office/drawing/2012/chart" uri="{02D57815-91ED-43cb-92C2-25804820EDAC}">
                        <c15:formulaRef>
                          <c15:sqref>'[Employee dataset.xls.xlsx]Sheet1 (2)'!$A$20:$D$20</c15:sqref>
                        </c15:formulaRef>
                      </c:ext>
                    </c:extLst>
                    <c:strCache>
                      <c:ptCount val="4"/>
                      <c:pt idx="0">
                        <c:v>SQ04598</c:v>
                      </c:pt>
                      <c:pt idx="1">
                        <c:v>Aldrich  Glenny</c:v>
                      </c:pt>
                      <c:pt idx="2">
                        <c:v>Male</c:v>
                      </c:pt>
                      <c:pt idx="3">
                        <c:v>Services</c:v>
                      </c:pt>
                    </c:strCache>
                  </c:strRef>
                </c:tx>
                <c:spPr>
                  <a:solidFill>
                    <a:schemeClr val="accent6">
                      <a:lumMod val="80000"/>
                      <a:lumOff val="20000"/>
                    </a:schemeClr>
                  </a:solidFill>
                  <a:ln>
                    <a:noFill/>
                  </a:ln>
                  <a:effectLst/>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(2)'!$E$20,'Sheet1 (2)'!$I$20)</c15:sqref>
                        </c15:formulaRef>
                      </c:ext>
                    </c:extLst>
                    <c:numCache>
                      <c:formatCode>General</c:formatCode>
                      <c:ptCount val="2"/>
                      <c:pt idx="0">
                        <c:v>69913.39</c:v>
                      </c:pt>
                      <c:pt idx="1">
                        <c:v>0</c:v>
                      </c:pt>
                    </c:numCache>
                  </c:numRef>
                </c:val>
                <c:extLst xmlns:c15="http://schemas.microsoft.com/office/drawing/2012/chart">
                  <c:ext xmlns:c16="http://schemas.microsoft.com/office/drawing/2014/chart" uri="{C3380CC4-5D6E-409C-BE32-E72D297353CC}">
                    <c16:uniqueId val="{000000B8-F55C-48AE-8214-FE0260F30DEE}"/>
                  </c:ext>
                </c:extLst>
              </c15:ser>
            </c15:filteredBarSeries>
            <c15:filteredBarSeries>
              <c15:ser>
                <c:idx val="18"/>
                <c:order val="18"/>
                <c:tx>
                  <c:strRef>
                    <c:extLst xmlns:c15="http://schemas.microsoft.com/office/drawing/2012/chart">
                      <c:ext xmlns:c15="http://schemas.microsoft.com/office/drawing/2012/chart" uri="{02D57815-91ED-43cb-92C2-25804820EDAC}">
                        <c15:formulaRef>
                          <c15:sqref>'[Employee dataset.xls.xlsx]Sheet1 (2)'!$A$21:$D$21</c15:sqref>
                        </c15:formulaRef>
                      </c:ext>
                    </c:extLst>
                    <c:strCache>
                      <c:ptCount val="4"/>
                      <c:pt idx="0">
                        <c:v>TN00464</c:v>
                      </c:pt>
                      <c:pt idx="1">
                        <c:v>Alexandros Rackley</c:v>
                      </c:pt>
                      <c:pt idx="2">
                        <c:v>Male</c:v>
                      </c:pt>
                      <c:pt idx="3">
                        <c:v>Research and Development</c:v>
                      </c:pt>
                    </c:strCache>
                  </c:strRef>
                </c:tx>
                <c:spPr>
                  <a:solidFill>
                    <a:schemeClr val="accent1">
                      <a:lumMod val="80000"/>
                    </a:schemeClr>
                  </a:solidFill>
                  <a:ln>
                    <a:noFill/>
                  </a:ln>
                  <a:effectLst/>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(2)'!$E$21,'Sheet1 (2)'!$I$21)</c15:sqref>
                        </c15:formulaRef>
                      </c:ext>
                    </c:extLst>
                    <c:numCache>
                      <c:formatCode>General</c:formatCode>
                      <c:ptCount val="2"/>
                      <c:pt idx="0">
                        <c:v>52748.63</c:v>
                      </c:pt>
                      <c:pt idx="1">
                        <c:v>0</c:v>
                      </c:pt>
                    </c:numCache>
                  </c:numRef>
                </c:val>
                <c:extLst xmlns:c15="http://schemas.microsoft.com/office/drawing/2012/chart">
                  <c:ext xmlns:c16="http://schemas.microsoft.com/office/drawing/2014/chart" uri="{C3380CC4-5D6E-409C-BE32-E72D297353CC}">
                    <c16:uniqueId val="{000000B9-F55C-48AE-8214-FE0260F30DEE}"/>
                  </c:ext>
                </c:extLst>
              </c15:ser>
            </c15:filteredBarSeries>
            <c15:filteredBarSeries>
              <c15:ser>
                <c:idx val="19"/>
                <c:order val="19"/>
                <c:tx>
                  <c:strRef>
                    <c:extLst xmlns:c15="http://schemas.microsoft.com/office/drawing/2012/chart">
                      <c:ext xmlns:c15="http://schemas.microsoft.com/office/drawing/2012/chart" uri="{02D57815-91ED-43cb-92C2-25804820EDAC}">
                        <c15:formulaRef>
                          <c15:sqref>'[Employee dataset.xls.xlsx]Sheet1 (2)'!$A$22:$D$22</c15:sqref>
                        </c15:formulaRef>
                      </c:ext>
                    </c:extLst>
                    <c:strCache>
                      <c:ptCount val="4"/>
                      <c:pt idx="0">
                        <c:v>PR00893</c:v>
                      </c:pt>
                      <c:pt idx="1">
                        <c:v>Alexis Gotfrey</c:v>
                      </c:pt>
                      <c:pt idx="2">
                        <c:v>Male</c:v>
                      </c:pt>
                      <c:pt idx="3">
                        <c:v>Human Resources</c:v>
                      </c:pt>
                    </c:strCache>
                  </c:strRef>
                </c:tx>
                <c:spPr>
                  <a:solidFill>
                    <a:schemeClr val="accent2">
                      <a:lumMod val="80000"/>
                    </a:schemeClr>
                  </a:solidFill>
                  <a:ln>
                    <a:noFill/>
                  </a:ln>
                  <a:effectLst/>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(2)'!$E$22,'Sheet1 (2)'!$I$22)</c15:sqref>
                        </c15:formulaRef>
                      </c:ext>
                    </c:extLst>
                    <c:numCache>
                      <c:formatCode>General</c:formatCode>
                      <c:ptCount val="2"/>
                      <c:pt idx="0">
                        <c:v>50310.09</c:v>
                      </c:pt>
                      <c:pt idx="1">
                        <c:v>0</c:v>
                      </c:pt>
                    </c:numCache>
                  </c:numRef>
                </c:val>
                <c:extLst xmlns:c15="http://schemas.microsoft.com/office/drawing/2012/chart">
                  <c:ext xmlns:c16="http://schemas.microsoft.com/office/drawing/2014/chart" uri="{C3380CC4-5D6E-409C-BE32-E72D297353CC}">
                    <c16:uniqueId val="{000000BA-F55C-48AE-8214-FE0260F30DEE}"/>
                  </c:ext>
                </c:extLst>
              </c15:ser>
            </c15:filteredBarSeries>
            <c15:filteredBarSeries>
              <c15:ser>
                <c:idx val="20"/>
                <c:order val="20"/>
                <c:tx>
                  <c:strRef>
                    <c:extLst xmlns:c15="http://schemas.microsoft.com/office/drawing/2012/chart">
                      <c:ext xmlns:c15="http://schemas.microsoft.com/office/drawing/2012/chart" uri="{02D57815-91ED-43cb-92C2-25804820EDAC}">
                        <c15:formulaRef>
                          <c15:sqref>'[Employee dataset.xls.xlsx]Sheet1 (2)'!$A$23:$D$23</c15:sqref>
                        </c15:formulaRef>
                      </c:ext>
                    </c:extLst>
                    <c:strCache>
                      <c:ptCount val="4"/>
                      <c:pt idx="0">
                        <c:v>PR00882</c:v>
                      </c:pt>
                      <c:pt idx="1">
                        <c:v>Alic Bagg</c:v>
                      </c:pt>
                      <c:pt idx="2">
                        <c:v>Male</c:v>
                      </c:pt>
                      <c:pt idx="3">
                        <c:v>Accounting</c:v>
                      </c:pt>
                    </c:strCache>
                  </c:strRef>
                </c:tx>
                <c:spPr>
                  <a:solidFill>
                    <a:schemeClr val="accent3">
                      <a:lumMod val="80000"/>
                    </a:schemeClr>
                  </a:solidFill>
                  <a:ln>
                    <a:noFill/>
                  </a:ln>
                  <a:effectLst/>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(2)'!$E$23,'Sheet1 (2)'!$I$23)</c15:sqref>
                        </c15:formulaRef>
                      </c:ext>
                    </c:extLst>
                    <c:numCache>
                      <c:formatCode>General</c:formatCode>
                      <c:ptCount val="2"/>
                      <c:pt idx="0">
                        <c:v>52963.65</c:v>
                      </c:pt>
                      <c:pt idx="1">
                        <c:v>0</c:v>
                      </c:pt>
                    </c:numCache>
                  </c:numRef>
                </c:val>
                <c:extLst xmlns:c15="http://schemas.microsoft.com/office/drawing/2012/chart">
                  <c:ext xmlns:c16="http://schemas.microsoft.com/office/drawing/2014/chart" uri="{C3380CC4-5D6E-409C-BE32-E72D297353CC}">
                    <c16:uniqueId val="{000000BB-F55C-48AE-8214-FE0260F30DEE}"/>
                  </c:ext>
                </c:extLst>
              </c15:ser>
            </c15:filteredBarSeries>
            <c15:filteredBarSeries>
              <c15:ser>
                <c:idx val="21"/>
                <c:order val="21"/>
                <c:tx>
                  <c:strRef>
                    <c:extLst xmlns:c15="http://schemas.microsoft.com/office/drawing/2012/chart">
                      <c:ext xmlns:c15="http://schemas.microsoft.com/office/drawing/2012/chart" uri="{02D57815-91ED-43cb-92C2-25804820EDAC}">
                        <c15:formulaRef>
                          <c15:sqref>'[Employee dataset.xls.xlsx]Sheet1 (2)'!$A$24:$D$24</c15:sqref>
                        </c15:formulaRef>
                      </c:ext>
                    </c:extLst>
                    <c:strCache>
                      <c:ptCount val="4"/>
                      <c:pt idx="0">
                        <c:v>PR03445</c:v>
                      </c:pt>
                      <c:pt idx="1">
                        <c:v>Alicea Pudsall</c:v>
                      </c:pt>
                      <c:pt idx="2">
                        <c:v>Male</c:v>
                      </c:pt>
                      <c:pt idx="3">
                        <c:v>Sales</c:v>
                      </c:pt>
                    </c:strCache>
                  </c:strRef>
                </c:tx>
                <c:spPr>
                  <a:solidFill>
                    <a:schemeClr val="accent4">
                      <a:lumMod val="80000"/>
                    </a:schemeClr>
                  </a:solidFill>
                  <a:ln>
                    <a:noFill/>
                  </a:ln>
                  <a:effectLst/>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(2)'!$E$24,'Sheet1 (2)'!$I$24)</c15:sqref>
                        </c15:formulaRef>
                      </c:ext>
                    </c:extLst>
                    <c:numCache>
                      <c:formatCode>General</c:formatCode>
                      <c:ptCount val="2"/>
                      <c:pt idx="0">
                        <c:v>62195.47</c:v>
                      </c:pt>
                      <c:pt idx="1">
                        <c:v>0</c:v>
                      </c:pt>
                    </c:numCache>
                  </c:numRef>
                </c:val>
                <c:extLst xmlns:c15="http://schemas.microsoft.com/office/drawing/2012/chart">
                  <c:ext xmlns:c16="http://schemas.microsoft.com/office/drawing/2014/chart" uri="{C3380CC4-5D6E-409C-BE32-E72D297353CC}">
                    <c16:uniqueId val="{000000BC-F55C-48AE-8214-FE0260F30DEE}"/>
                  </c:ext>
                </c:extLst>
              </c15:ser>
            </c15:filteredBarSeries>
            <c15:filteredBarSeries>
              <c15:ser>
                <c:idx val="22"/>
                <c:order val="22"/>
                <c:tx>
                  <c:strRef>
                    <c:extLst xmlns:c15="http://schemas.microsoft.com/office/drawing/2012/chart">
                      <c:ext xmlns:c15="http://schemas.microsoft.com/office/drawing/2012/chart" uri="{02D57815-91ED-43cb-92C2-25804820EDAC}">
                        <c15:formulaRef>
                          <c15:sqref>'[Employee dataset.xls.xlsx]Sheet1 (2)'!$A$25:$D$25</c15:sqref>
                        </c15:formulaRef>
                      </c:ext>
                    </c:extLst>
                    <c:strCache>
                      <c:ptCount val="4"/>
                      <c:pt idx="0">
                        <c:v>TN03416</c:v>
                      </c:pt>
                      <c:pt idx="1">
                        <c:v>Aloise MacCathay </c:v>
                      </c:pt>
                      <c:pt idx="2">
                        <c:v>Male</c:v>
                      </c:pt>
                      <c:pt idx="3">
                        <c:v>Engineering</c:v>
                      </c:pt>
                    </c:strCache>
                  </c:strRef>
                </c:tx>
                <c:spPr>
                  <a:solidFill>
                    <a:schemeClr val="accent5">
                      <a:lumMod val="80000"/>
                    </a:schemeClr>
                  </a:solidFill>
                  <a:ln>
                    <a:noFill/>
                  </a:ln>
                  <a:effectLst/>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(2)'!$E$25,'Sheet1 (2)'!$I$25)</c15:sqref>
                        </c15:formulaRef>
                      </c:ext>
                    </c:extLst>
                    <c:numCache>
                      <c:formatCode>General</c:formatCode>
                      <c:ptCount val="2"/>
                      <c:pt idx="0">
                        <c:v>43329.22</c:v>
                      </c:pt>
                      <c:pt idx="1">
                        <c:v>0</c:v>
                      </c:pt>
                    </c:numCache>
                  </c:numRef>
                </c:val>
                <c:extLst xmlns:c15="http://schemas.microsoft.com/office/drawing/2012/chart">
                  <c:ext xmlns:c16="http://schemas.microsoft.com/office/drawing/2014/chart" uri="{C3380CC4-5D6E-409C-BE32-E72D297353CC}">
                    <c16:uniqueId val="{000000BD-F55C-48AE-8214-FE0260F30DEE}"/>
                  </c:ext>
                </c:extLst>
              </c15:ser>
            </c15:filteredBarSeries>
            <c15:filteredBarSeries>
              <c15:ser>
                <c:idx val="23"/>
                <c:order val="23"/>
                <c:tx>
                  <c:strRef>
                    <c:extLst xmlns:c15="http://schemas.microsoft.com/office/drawing/2012/chart">
                      <c:ext xmlns:c15="http://schemas.microsoft.com/office/drawing/2012/chart" uri="{02D57815-91ED-43cb-92C2-25804820EDAC}">
                        <c15:formulaRef>
                          <c15:sqref>'[Employee dataset.xls.xlsx]Sheet1 (2)'!$A$26:$D$26</c15:sqref>
                        </c15:formulaRef>
                      </c:ext>
                    </c:extLst>
                    <c:strCache>
                      <c:ptCount val="4"/>
                      <c:pt idx="0">
                        <c:v>TN04246</c:v>
                      </c:pt>
                      <c:pt idx="1">
                        <c:v>Beverie Moffet</c:v>
                      </c:pt>
                      <c:pt idx="2">
                        <c:v>Female</c:v>
                      </c:pt>
                      <c:pt idx="3">
                        <c:v>Support</c:v>
                      </c:pt>
                    </c:strCache>
                  </c:strRef>
                </c:tx>
                <c:spPr>
                  <a:solidFill>
                    <a:schemeClr val="accent6">
                      <a:lumMod val="80000"/>
                    </a:schemeClr>
                  </a:solidFill>
                  <a:ln>
                    <a:noFill/>
                  </a:ln>
                  <a:effectLst/>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(2)'!$E$26,'Sheet1 (2)'!$I$26)</c15:sqref>
                        </c15:formulaRef>
                      </c:ext>
                    </c:extLst>
                    <c:numCache>
                      <c:formatCode>General</c:formatCode>
                      <c:ptCount val="2"/>
                      <c:pt idx="0">
                        <c:v>100371.31</c:v>
                      </c:pt>
                      <c:pt idx="1">
                        <c:v>0</c:v>
                      </c:pt>
                    </c:numCache>
                  </c:numRef>
                </c:val>
                <c:extLst xmlns:c15="http://schemas.microsoft.com/office/drawing/2012/chart">
                  <c:ext xmlns:c16="http://schemas.microsoft.com/office/drawing/2014/chart" uri="{C3380CC4-5D6E-409C-BE32-E72D297353CC}">
                    <c16:uniqueId val="{000000BE-F55C-48AE-8214-FE0260F30DEE}"/>
                  </c:ext>
                </c:extLst>
              </c15:ser>
            </c15:filteredBarSeries>
            <c15:filteredBarSeries>
              <c15:ser>
                <c:idx val="24"/>
                <c:order val="24"/>
                <c:tx>
                  <c:strRef>
                    <c:extLst xmlns:c15="http://schemas.microsoft.com/office/drawing/2012/chart">
                      <c:ext xmlns:c15="http://schemas.microsoft.com/office/drawing/2012/chart" uri="{02D57815-91ED-43cb-92C2-25804820EDAC}">
                        <c15:formulaRef>
                          <c15:sqref>'[Employee dataset.xls.xlsx]Sheet1 (2)'!$A$27:$D$27</c15:sqref>
                        </c15:formulaRef>
                      </c:ext>
                    </c:extLst>
                    <c:strCache>
                      <c:ptCount val="4"/>
                      <c:pt idx="0">
                        <c:v>VT04137</c:v>
                      </c:pt>
                      <c:pt idx="1">
                        <c:v>Aluin Churly</c:v>
                      </c:pt>
                      <c:pt idx="3">
                        <c:v>Training</c:v>
                      </c:pt>
                    </c:strCache>
                  </c:strRef>
                </c:tx>
                <c:spPr>
                  <a:solidFill>
                    <a:schemeClr val="accent1">
                      <a:lumMod val="60000"/>
                      <a:lumOff val="40000"/>
                    </a:schemeClr>
                  </a:solidFill>
                  <a:ln>
                    <a:noFill/>
                  </a:ln>
                  <a:effectLst/>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(2)'!$E$27,'Sheet1 (2)'!$I$27)</c15:sqref>
                        </c15:formulaRef>
                      </c:ext>
                    </c:extLst>
                    <c:numCache>
                      <c:formatCode>General</c:formatCode>
                      <c:ptCount val="2"/>
                      <c:pt idx="0">
                        <c:v>78840.23</c:v>
                      </c:pt>
                      <c:pt idx="1">
                        <c:v>0</c:v>
                      </c:pt>
                    </c:numCache>
                  </c:numRef>
                </c:val>
                <c:extLst xmlns:c15="http://schemas.microsoft.com/office/drawing/2012/chart">
                  <c:ext xmlns:c16="http://schemas.microsoft.com/office/drawing/2014/chart" uri="{C3380CC4-5D6E-409C-BE32-E72D297353CC}">
                    <c16:uniqueId val="{000000BF-F55C-48AE-8214-FE0260F30DEE}"/>
                  </c:ext>
                </c:extLst>
              </c15:ser>
            </c15:filteredBarSeries>
            <c15:filteredBarSeries>
              <c15:ser>
                <c:idx val="25"/>
                <c:order val="25"/>
                <c:tx>
                  <c:strRef>
                    <c:extLst xmlns:c15="http://schemas.microsoft.com/office/drawing/2012/chart">
                      <c:ext xmlns:c15="http://schemas.microsoft.com/office/drawing/2012/chart" uri="{02D57815-91ED-43cb-92C2-25804820EDAC}">
                        <c15:formulaRef>
                          <c15:sqref>'[Employee dataset.xls.xlsx]Sheet1 (2)'!$A$28:$D$28</c15:sqref>
                        </c15:formulaRef>
                      </c:ext>
                    </c:extLst>
                    <c:strCache>
                      <c:ptCount val="4"/>
                      <c:pt idx="0">
                        <c:v>TN02570</c:v>
                      </c:pt>
                      <c:pt idx="1">
                        <c:v>Billi Fellgate</c:v>
                      </c:pt>
                      <c:pt idx="2">
                        <c:v>Female</c:v>
                      </c:pt>
                      <c:pt idx="3">
                        <c:v>Accounting</c:v>
                      </c:pt>
                    </c:strCache>
                  </c:strRef>
                </c:tx>
                <c:spPr>
                  <a:solidFill>
                    <a:schemeClr val="accent2">
                      <a:lumMod val="60000"/>
                      <a:lumOff val="40000"/>
                    </a:schemeClr>
                  </a:solidFill>
                  <a:ln>
                    <a:noFill/>
                  </a:ln>
                  <a:effectLst/>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(2)'!$E$28,'Sheet1 (2)'!$I$28)</c15:sqref>
                        </c15:formulaRef>
                      </c:ext>
                    </c:extLst>
                    <c:numCache>
                      <c:formatCode>General</c:formatCode>
                      <c:ptCount val="2"/>
                      <c:pt idx="0">
                        <c:v>69163.39</c:v>
                      </c:pt>
                      <c:pt idx="1">
                        <c:v>0</c:v>
                      </c:pt>
                    </c:numCache>
                  </c:numRef>
                </c:val>
                <c:extLst xmlns:c15="http://schemas.microsoft.com/office/drawing/2012/chart">
                  <c:ext xmlns:c16="http://schemas.microsoft.com/office/drawing/2014/chart" uri="{C3380CC4-5D6E-409C-BE32-E72D297353CC}">
                    <c16:uniqueId val="{000000C0-F55C-48AE-8214-FE0260F30DEE}"/>
                  </c:ext>
                </c:extLst>
              </c15:ser>
            </c15:filteredBarSeries>
            <c15:filteredBarSeries>
              <c15:ser>
                <c:idx val="26"/>
                <c:order val="26"/>
                <c:tx>
                  <c:strRef>
                    <c:extLst xmlns:c15="http://schemas.microsoft.com/office/drawing/2012/chart">
                      <c:ext xmlns:c15="http://schemas.microsoft.com/office/drawing/2012/chart" uri="{02D57815-91ED-43cb-92C2-25804820EDAC}">
                        <c15:formulaRef>
                          <c15:sqref>'[Employee dataset.xls.xlsx]Sheet1 (2)'!$A$29:$D$29</c15:sqref>
                        </c15:formulaRef>
                      </c:ext>
                    </c:extLst>
                    <c:strCache>
                      <c:ptCount val="4"/>
                      <c:pt idx="0">
                        <c:v>VT01740</c:v>
                      </c:pt>
                      <c:pt idx="1">
                        <c:v>Calvin O'Carroll</c:v>
                      </c:pt>
                      <c:pt idx="2">
                        <c:v>Female</c:v>
                      </c:pt>
                      <c:pt idx="3">
                        <c:v>Services</c:v>
                      </c:pt>
                    </c:strCache>
                  </c:strRef>
                </c:tx>
                <c:spPr>
                  <a:solidFill>
                    <a:schemeClr val="accent3">
                      <a:lumMod val="60000"/>
                      <a:lumOff val="40000"/>
                    </a:schemeClr>
                  </a:solidFill>
                  <a:ln>
                    <a:noFill/>
                  </a:ln>
                  <a:effectLst/>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(2)'!$E$29,'Sheet1 (2)'!$I$29)</c15:sqref>
                        </c15:formulaRef>
                      </c:ext>
                    </c:extLst>
                    <c:numCache>
                      <c:formatCode>General</c:formatCode>
                      <c:ptCount val="2"/>
                      <c:pt idx="0">
                        <c:v>31172.77</c:v>
                      </c:pt>
                      <c:pt idx="1">
                        <c:v>0</c:v>
                      </c:pt>
                    </c:numCache>
                  </c:numRef>
                </c:val>
                <c:extLst xmlns:c15="http://schemas.microsoft.com/office/drawing/2012/chart">
                  <c:ext xmlns:c16="http://schemas.microsoft.com/office/drawing/2014/chart" uri="{C3380CC4-5D6E-409C-BE32-E72D297353CC}">
                    <c16:uniqueId val="{000000C1-F55C-48AE-8214-FE0260F30DEE}"/>
                  </c:ext>
                </c:extLst>
              </c15:ser>
            </c15:filteredBarSeries>
            <c15:filteredBarSeries>
              <c15:ser>
                <c:idx val="27"/>
                <c:order val="27"/>
                <c:tx>
                  <c:strRef>
                    <c:extLst xmlns:c15="http://schemas.microsoft.com/office/drawing/2012/chart">
                      <c:ext xmlns:c15="http://schemas.microsoft.com/office/drawing/2012/chart" uri="{02D57815-91ED-43cb-92C2-25804820EDAC}">
                        <c15:formulaRef>
                          <c15:sqref>'[Employee dataset.xls.xlsx]Sheet1 (2)'!$A$30:$D$30</c15:sqref>
                        </c15:formulaRef>
                      </c:ext>
                    </c:extLst>
                    <c:strCache>
                      <c:ptCount val="4"/>
                      <c:pt idx="0">
                        <c:v>PR02288</c:v>
                      </c:pt>
                      <c:pt idx="1">
                        <c:v>Anjanette Ferre</c:v>
                      </c:pt>
                      <c:pt idx="2">
                        <c:v>Male</c:v>
                      </c:pt>
                      <c:pt idx="3">
                        <c:v>Product Management</c:v>
                      </c:pt>
                    </c:strCache>
                  </c:strRef>
                </c:tx>
                <c:spPr>
                  <a:solidFill>
                    <a:schemeClr val="accent4">
                      <a:lumMod val="60000"/>
                      <a:lumOff val="40000"/>
                    </a:schemeClr>
                  </a:solidFill>
                  <a:ln>
                    <a:noFill/>
                  </a:ln>
                  <a:effectLst/>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(2)'!$E$30,'Sheet1 (2)'!$I$30)</c15:sqref>
                        </c15:formulaRef>
                      </c:ext>
                    </c:extLst>
                    <c:numCache>
                      <c:formatCode>General</c:formatCode>
                      <c:ptCount val="2"/>
                      <c:pt idx="0">
                        <c:v>104335.03999999999</c:v>
                      </c:pt>
                      <c:pt idx="1">
                        <c:v>0</c:v>
                      </c:pt>
                    </c:numCache>
                  </c:numRef>
                </c:val>
                <c:extLst xmlns:c15="http://schemas.microsoft.com/office/drawing/2012/chart">
                  <c:ext xmlns:c16="http://schemas.microsoft.com/office/drawing/2014/chart" uri="{C3380CC4-5D6E-409C-BE32-E72D297353CC}">
                    <c16:uniqueId val="{000000C2-F55C-48AE-8214-FE0260F30DEE}"/>
                  </c:ext>
                </c:extLst>
              </c15:ser>
            </c15:filteredBarSeries>
            <c15:filteredBarSeries>
              <c15:ser>
                <c:idx val="28"/>
                <c:order val="28"/>
                <c:tx>
                  <c:strRef>
                    <c:extLst xmlns:c15="http://schemas.microsoft.com/office/drawing/2012/chart">
                      <c:ext xmlns:c15="http://schemas.microsoft.com/office/drawing/2012/chart" uri="{02D57815-91ED-43cb-92C2-25804820EDAC}">
                        <c15:formulaRef>
                          <c15:sqref>'[Employee dataset.xls.xlsx]Sheet1 (2)'!$A$31:$D$31</c15:sqref>
                        </c15:formulaRef>
                      </c:ext>
                    </c:extLst>
                    <c:strCache>
                      <c:ptCount val="4"/>
                      <c:pt idx="0">
                        <c:v>VT03849</c:v>
                      </c:pt>
                      <c:pt idx="1">
                        <c:v>Ansley Gounel</c:v>
                      </c:pt>
                      <c:pt idx="2">
                        <c:v>Male</c:v>
                      </c:pt>
                      <c:pt idx="3">
                        <c:v>Accounting</c:v>
                      </c:pt>
                    </c:strCache>
                  </c:strRef>
                </c:tx>
                <c:spPr>
                  <a:solidFill>
                    <a:schemeClr val="accent5">
                      <a:lumMod val="60000"/>
                      <a:lumOff val="40000"/>
                    </a:schemeClr>
                  </a:solidFill>
                  <a:ln>
                    <a:noFill/>
                  </a:ln>
                  <a:effectLst/>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(2)'!$E$31,'Sheet1 (2)'!$I$31)</c15:sqref>
                        </c15:formulaRef>
                      </c:ext>
                    </c:extLst>
                    <c:numCache>
                      <c:formatCode>General</c:formatCode>
                      <c:ptCount val="2"/>
                      <c:pt idx="0">
                        <c:v>52246.29</c:v>
                      </c:pt>
                      <c:pt idx="1">
                        <c:v>0</c:v>
                      </c:pt>
                    </c:numCache>
                  </c:numRef>
                </c:val>
                <c:extLst xmlns:c15="http://schemas.microsoft.com/office/drawing/2012/chart">
                  <c:ext xmlns:c16="http://schemas.microsoft.com/office/drawing/2014/chart" uri="{C3380CC4-5D6E-409C-BE32-E72D297353CC}">
                    <c16:uniqueId val="{000000C3-F55C-48AE-8214-FE0260F30DEE}"/>
                  </c:ext>
                </c:extLst>
              </c15:ser>
            </c15:filteredBarSeries>
            <c15:filteredBarSeries>
              <c15:ser>
                <c:idx val="29"/>
                <c:order val="29"/>
                <c:tx>
                  <c:strRef>
                    <c:extLst xmlns:c15="http://schemas.microsoft.com/office/drawing/2012/chart">
                      <c:ext xmlns:c15="http://schemas.microsoft.com/office/drawing/2012/chart" uri="{02D57815-91ED-43cb-92C2-25804820EDAC}">
                        <c15:formulaRef>
                          <c15:sqref>'[Employee dataset.xls.xlsx]Sheet1 (2)'!$A$32:$D$32</c15:sqref>
                        </c15:formulaRef>
                      </c:ext>
                    </c:extLst>
                    <c:strCache>
                      <c:ptCount val="4"/>
                      <c:pt idx="0">
                        <c:v>SQ01395</c:v>
                      </c:pt>
                      <c:pt idx="1">
                        <c:v>Ansley Gounel</c:v>
                      </c:pt>
                      <c:pt idx="2">
                        <c:v>Male</c:v>
                      </c:pt>
                      <c:pt idx="3">
                        <c:v>Legal</c:v>
                      </c:pt>
                    </c:strCache>
                  </c:strRef>
                </c:tx>
                <c:spPr>
                  <a:solidFill>
                    <a:schemeClr val="accent6">
                      <a:lumMod val="60000"/>
                      <a:lumOff val="40000"/>
                    </a:schemeClr>
                  </a:solidFill>
                  <a:ln>
                    <a:noFill/>
                  </a:ln>
                  <a:effectLst/>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(2)'!$E$32,'Sheet1 (2)'!$I$32)</c15:sqref>
                        </c15:formulaRef>
                      </c:ext>
                    </c:extLst>
                    <c:numCache>
                      <c:formatCode>General</c:formatCode>
                      <c:ptCount val="2"/>
                      <c:pt idx="0">
                        <c:v>90697.67</c:v>
                      </c:pt>
                      <c:pt idx="1">
                        <c:v>0</c:v>
                      </c:pt>
                    </c:numCache>
                  </c:numRef>
                </c:val>
                <c:extLst xmlns:c15="http://schemas.microsoft.com/office/drawing/2012/chart">
                  <c:ext xmlns:c16="http://schemas.microsoft.com/office/drawing/2014/chart" uri="{C3380CC4-5D6E-409C-BE32-E72D297353CC}">
                    <c16:uniqueId val="{00000000-F55C-48AE-8214-FE0260F30DEE}"/>
                  </c:ext>
                </c:extLst>
              </c15:ser>
            </c15:filteredBarSeries>
            <c15:filteredBarSeries>
              <c15:ser>
                <c:idx val="30"/>
                <c:order val="30"/>
                <c:tx>
                  <c:strRef>
                    <c:extLst xmlns:c15="http://schemas.microsoft.com/office/drawing/2012/chart">
                      <c:ext xmlns:c15="http://schemas.microsoft.com/office/drawing/2012/chart" uri="{02D57815-91ED-43cb-92C2-25804820EDAC}">
                        <c15:formulaRef>
                          <c15:sqref>'[Employee dataset.xls.xlsx]Sheet1 (2)'!$A$33:$D$33</c15:sqref>
                        </c15:formulaRef>
                      </c:ext>
                    </c:extLst>
                    <c:strCache>
                      <c:ptCount val="4"/>
                      <c:pt idx="0">
                        <c:v>SQ02559</c:v>
                      </c:pt>
                      <c:pt idx="1">
                        <c:v>Antonetta  Coggeshall</c:v>
                      </c:pt>
                      <c:pt idx="2">
                        <c:v>Male</c:v>
                      </c:pt>
                      <c:pt idx="3">
                        <c:v>Business Development</c:v>
                      </c:pt>
                    </c:strCache>
                  </c:strRef>
                </c:tx>
                <c:spPr>
                  <a:solidFill>
                    <a:schemeClr val="accent1">
                      <a:lumMod val="50000"/>
                    </a:schemeClr>
                  </a:solidFill>
                  <a:ln>
                    <a:noFill/>
                  </a:ln>
                  <a:effectLst/>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(2)'!$E$33,'Sheet1 (2)'!$I$33)</c15:sqref>
                        </c15:formulaRef>
                      </c:ext>
                    </c:extLst>
                    <c:numCache>
                      <c:formatCode>General</c:formatCode>
                      <c:ptCount val="2"/>
                      <c:pt idx="0">
                        <c:v>90884.32</c:v>
                      </c:pt>
                      <c:pt idx="1">
                        <c:v>0</c:v>
                      </c:pt>
                    </c:numCache>
                  </c:numRef>
                </c:val>
                <c:extLst xmlns:c15="http://schemas.microsoft.com/office/drawing/2012/chart">
                  <c:ext xmlns:c16="http://schemas.microsoft.com/office/drawing/2014/chart" uri="{C3380CC4-5D6E-409C-BE32-E72D297353CC}">
                    <c16:uniqueId val="{00000001-F55C-48AE-8214-FE0260F30DEE}"/>
                  </c:ext>
                </c:extLst>
              </c15:ser>
            </c15:filteredBarSeries>
            <c15:filteredBarSeries>
              <c15:ser>
                <c:idx val="31"/>
                <c:order val="31"/>
                <c:tx>
                  <c:strRef>
                    <c:extLst xmlns:c15="http://schemas.microsoft.com/office/drawing/2012/chart">
                      <c:ext xmlns:c15="http://schemas.microsoft.com/office/drawing/2012/chart" uri="{02D57815-91ED-43cb-92C2-25804820EDAC}">
                        <c15:formulaRef>
                          <c15:sqref>'[Employee dataset.xls.xlsx]Sheet1 (2)'!$A$34:$D$34</c15:sqref>
                        </c15:formulaRef>
                      </c:ext>
                    </c:extLst>
                    <c:strCache>
                      <c:ptCount val="4"/>
                      <c:pt idx="0">
                        <c:v>VT04627</c:v>
                      </c:pt>
                      <c:pt idx="1">
                        <c:v>Ardella Dyment</c:v>
                      </c:pt>
                      <c:pt idx="2">
                        <c:v>Male</c:v>
                      </c:pt>
                      <c:pt idx="3">
                        <c:v>Human Resources</c:v>
                      </c:pt>
                    </c:strCache>
                  </c:strRef>
                </c:tx>
                <c:spPr>
                  <a:solidFill>
                    <a:schemeClr val="accent2">
                      <a:lumMod val="50000"/>
                    </a:schemeClr>
                  </a:solidFill>
                  <a:ln>
                    <a:noFill/>
                  </a:ln>
                  <a:effectLst/>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(2)'!$E$34,'Sheet1 (2)'!$I$34)</c15:sqref>
                        </c15:formulaRef>
                      </c:ext>
                    </c:extLst>
                    <c:numCache>
                      <c:formatCode>General</c:formatCode>
                      <c:ptCount val="2"/>
                      <c:pt idx="0">
                        <c:v>76320.44</c:v>
                      </c:pt>
                      <c:pt idx="1">
                        <c:v>0</c:v>
                      </c:pt>
                    </c:numCache>
                  </c:numRef>
                </c:val>
                <c:extLst xmlns:c15="http://schemas.microsoft.com/office/drawing/2012/chart">
                  <c:ext xmlns:c16="http://schemas.microsoft.com/office/drawing/2014/chart" uri="{C3380CC4-5D6E-409C-BE32-E72D297353CC}">
                    <c16:uniqueId val="{00000002-F55C-48AE-8214-FE0260F30DEE}"/>
                  </c:ext>
                </c:extLst>
              </c15:ser>
            </c15:filteredBarSeries>
            <c15:filteredBarSeries>
              <c15:ser>
                <c:idx val="32"/>
                <c:order val="32"/>
                <c:tx>
                  <c:strRef>
                    <c:extLst xmlns:c15="http://schemas.microsoft.com/office/drawing/2012/chart">
                      <c:ext xmlns:c15="http://schemas.microsoft.com/office/drawing/2012/chart" uri="{02D57815-91ED-43cb-92C2-25804820EDAC}">
                        <c15:formulaRef>
                          <c15:sqref>'[Employee dataset.xls.xlsx]Sheet1 (2)'!$A$35:$D$35</c15:sqref>
                        </c15:formulaRef>
                      </c:ext>
                    </c:extLst>
                    <c:strCache>
                      <c:ptCount val="4"/>
                      <c:pt idx="0">
                        <c:v>VT03537</c:v>
                      </c:pt>
                      <c:pt idx="1">
                        <c:v>Audry Yu</c:v>
                      </c:pt>
                      <c:pt idx="2">
                        <c:v>Male</c:v>
                      </c:pt>
                      <c:pt idx="3">
                        <c:v>Business Development</c:v>
                      </c:pt>
                    </c:strCache>
                  </c:strRef>
                </c:tx>
                <c:spPr>
                  <a:solidFill>
                    <a:schemeClr val="accent3">
                      <a:lumMod val="50000"/>
                    </a:schemeClr>
                  </a:solidFill>
                  <a:ln>
                    <a:noFill/>
                  </a:ln>
                  <a:effectLst/>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(2)'!$E$35,'Sheet1 (2)'!$I$35)</c15:sqref>
                        </c15:formulaRef>
                      </c:ext>
                    </c:extLst>
                    <c:numCache>
                      <c:formatCode>General</c:formatCode>
                      <c:ptCount val="2"/>
                      <c:pt idx="0">
                        <c:v>73360.38</c:v>
                      </c:pt>
                      <c:pt idx="1">
                        <c:v>0</c:v>
                      </c:pt>
                    </c:numCache>
                  </c:numRef>
                </c:val>
                <c:extLst xmlns:c15="http://schemas.microsoft.com/office/drawing/2012/chart">
                  <c:ext xmlns:c16="http://schemas.microsoft.com/office/drawing/2014/chart" uri="{C3380CC4-5D6E-409C-BE32-E72D297353CC}">
                    <c16:uniqueId val="{00000003-F55C-48AE-8214-FE0260F30DEE}"/>
                  </c:ext>
                </c:extLst>
              </c15:ser>
            </c15:filteredBarSeries>
            <c15:filteredBarSeries>
              <c15:ser>
                <c:idx val="33"/>
                <c:order val="33"/>
                <c:tx>
                  <c:strRef>
                    <c:extLst xmlns:c15="http://schemas.microsoft.com/office/drawing/2012/chart">
                      <c:ext xmlns:c15="http://schemas.microsoft.com/office/drawing/2012/chart" uri="{02D57815-91ED-43cb-92C2-25804820EDAC}">
                        <c15:formulaRef>
                          <c15:sqref>'[Employee dataset.xls.xlsx]Sheet1 (2)'!$A$36:$D$36</c15:sqref>
                        </c15:formulaRef>
                      </c:ext>
                    </c:extLst>
                    <c:strCache>
                      <c:ptCount val="4"/>
                      <c:pt idx="0">
                        <c:v>PR01951</c:v>
                      </c:pt>
                      <c:pt idx="1">
                        <c:v>Barbara-anne Kenchington</c:v>
                      </c:pt>
                      <c:pt idx="2">
                        <c:v>Male</c:v>
                      </c:pt>
                      <c:pt idx="3">
                        <c:v>NULL</c:v>
                      </c:pt>
                    </c:strCache>
                  </c:strRef>
                </c:tx>
                <c:spPr>
                  <a:solidFill>
                    <a:schemeClr val="accent4">
                      <a:lumMod val="50000"/>
                    </a:schemeClr>
                  </a:solidFill>
                  <a:ln>
                    <a:noFill/>
                  </a:ln>
                  <a:effectLst/>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(2)'!$E$36,'Sheet1 (2)'!$I$36)</c15:sqref>
                        </c15:formulaRef>
                      </c:ext>
                    </c:extLst>
                    <c:numCache>
                      <c:formatCode>General</c:formatCode>
                      <c:ptCount val="2"/>
                      <c:pt idx="1">
                        <c:v>0</c:v>
                      </c:pt>
                    </c:numCache>
                  </c:numRef>
                </c:val>
                <c:extLst xmlns:c15="http://schemas.microsoft.com/office/drawing/2012/chart">
                  <c:ext xmlns:c16="http://schemas.microsoft.com/office/drawing/2014/chart" uri="{C3380CC4-5D6E-409C-BE32-E72D297353CC}">
                    <c16:uniqueId val="{00000004-F55C-48AE-8214-FE0260F30DEE}"/>
                  </c:ext>
                </c:extLst>
              </c15:ser>
            </c15:filteredBarSeries>
            <c15:filteredBarSeries>
              <c15:ser>
                <c:idx val="34"/>
                <c:order val="34"/>
                <c:tx>
                  <c:strRef>
                    <c:extLst xmlns:c15="http://schemas.microsoft.com/office/drawing/2012/chart">
                      <c:ext xmlns:c15="http://schemas.microsoft.com/office/drawing/2012/chart" uri="{02D57815-91ED-43cb-92C2-25804820EDAC}">
                        <c15:formulaRef>
                          <c15:sqref>'[Employee dataset.xls.xlsx]Sheet1 (2)'!$A$37:$D$37</c15:sqref>
                        </c15:formulaRef>
                      </c:ext>
                    </c:extLst>
                    <c:strCache>
                      <c:ptCount val="4"/>
                      <c:pt idx="0">
                        <c:v>VT03988</c:v>
                      </c:pt>
                      <c:pt idx="1">
                        <c:v>Caresa Christer</c:v>
                      </c:pt>
                      <c:pt idx="2">
                        <c:v>Female</c:v>
                      </c:pt>
                      <c:pt idx="3">
                        <c:v>Support</c:v>
                      </c:pt>
                    </c:strCache>
                  </c:strRef>
                </c:tx>
                <c:spPr>
                  <a:solidFill>
                    <a:schemeClr val="accent5">
                      <a:lumMod val="50000"/>
                    </a:schemeClr>
                  </a:solidFill>
                  <a:ln>
                    <a:noFill/>
                  </a:ln>
                  <a:effectLst/>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(2)'!$E$37,'Sheet1 (2)'!$I$37)</c15:sqref>
                        </c15:formulaRef>
                      </c:ext>
                    </c:extLst>
                    <c:numCache>
                      <c:formatCode>General</c:formatCode>
                      <c:ptCount val="2"/>
                      <c:pt idx="0">
                        <c:v>58935.92</c:v>
                      </c:pt>
                      <c:pt idx="1">
                        <c:v>0</c:v>
                      </c:pt>
                    </c:numCache>
                  </c:numRef>
                </c:val>
                <c:extLst xmlns:c15="http://schemas.microsoft.com/office/drawing/2012/chart">
                  <c:ext xmlns:c16="http://schemas.microsoft.com/office/drawing/2014/chart" uri="{C3380CC4-5D6E-409C-BE32-E72D297353CC}">
                    <c16:uniqueId val="{00000005-F55C-48AE-8214-FE0260F30DEE}"/>
                  </c:ext>
                </c:extLst>
              </c15:ser>
            </c15:filteredBarSeries>
            <c15:filteredBarSeries>
              <c15:ser>
                <c:idx val="35"/>
                <c:order val="35"/>
                <c:tx>
                  <c:strRef>
                    <c:extLst xmlns:c15="http://schemas.microsoft.com/office/drawing/2012/chart">
                      <c:ext xmlns:c15="http://schemas.microsoft.com/office/drawing/2012/chart" uri="{02D57815-91ED-43cb-92C2-25804820EDAC}">
                        <c15:formulaRef>
                          <c15:sqref>'[Employee dataset.xls.xlsx]Sheet1 (2)'!$A$38:$D$38</c15:sqref>
                        </c15:formulaRef>
                      </c:ext>
                    </c:extLst>
                    <c:strCache>
                      <c:ptCount val="4"/>
                      <c:pt idx="0">
                        <c:v>VT02313</c:v>
                      </c:pt>
                      <c:pt idx="1">
                        <c:v>Bari Toffano</c:v>
                      </c:pt>
                      <c:pt idx="2">
                        <c:v>Male</c:v>
                      </c:pt>
                      <c:pt idx="3">
                        <c:v>Training</c:v>
                      </c:pt>
                    </c:strCache>
                  </c:strRef>
                </c:tx>
                <c:spPr>
                  <a:solidFill>
                    <a:schemeClr val="accent6">
                      <a:lumMod val="50000"/>
                    </a:schemeClr>
                  </a:solidFill>
                  <a:ln>
                    <a:noFill/>
                  </a:ln>
                  <a:effectLst/>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(2)'!$E$38,'Sheet1 (2)'!$I$38)</c15:sqref>
                        </c15:formulaRef>
                      </c:ext>
                    </c:extLst>
                    <c:numCache>
                      <c:formatCode>General</c:formatCode>
                      <c:ptCount val="2"/>
                      <c:pt idx="0">
                        <c:v>53949.26</c:v>
                      </c:pt>
                      <c:pt idx="1">
                        <c:v>0</c:v>
                      </c:pt>
                    </c:numCache>
                  </c:numRef>
                </c:val>
                <c:extLst xmlns:c15="http://schemas.microsoft.com/office/drawing/2012/chart">
                  <c:ext xmlns:c16="http://schemas.microsoft.com/office/drawing/2014/chart" uri="{C3380CC4-5D6E-409C-BE32-E72D297353CC}">
                    <c16:uniqueId val="{00000006-F55C-48AE-8214-FE0260F30DEE}"/>
                  </c:ext>
                </c:extLst>
              </c15:ser>
            </c15:filteredBarSeries>
            <c15:filteredBarSeries>
              <c15:ser>
                <c:idx val="36"/>
                <c:order val="36"/>
                <c:tx>
                  <c:strRef>
                    <c:extLst xmlns:c15="http://schemas.microsoft.com/office/drawing/2012/chart">
                      <c:ext xmlns:c15="http://schemas.microsoft.com/office/drawing/2012/chart" uri="{02D57815-91ED-43cb-92C2-25804820EDAC}">
                        <c15:formulaRef>
                          <c15:sqref>'[Employee dataset.xls.xlsx]Sheet1 (2)'!$A$39:$D$39</c15:sqref>
                        </c15:formulaRef>
                      </c:ext>
                    </c:extLst>
                    <c:strCache>
                      <c:ptCount val="4"/>
                      <c:pt idx="0">
                        <c:v>SQ01620</c:v>
                      </c:pt>
                      <c:pt idx="1">
                        <c:v>Barr Faughny</c:v>
                      </c:pt>
                      <c:pt idx="2">
                        <c:v>Male</c:v>
                      </c:pt>
                      <c:pt idx="3">
                        <c:v>Legal</c:v>
                      </c:pt>
                    </c:strCache>
                  </c:strRef>
                </c:tx>
                <c:spPr>
                  <a:solidFill>
                    <a:schemeClr val="accent1">
                      <a:lumMod val="70000"/>
                      <a:lumOff val="30000"/>
                    </a:schemeClr>
                  </a:solidFill>
                  <a:ln>
                    <a:noFill/>
                  </a:ln>
                  <a:effectLst/>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(2)'!$E$39,'Sheet1 (2)'!$I$39)</c15:sqref>
                        </c15:formulaRef>
                      </c:ext>
                    </c:extLst>
                    <c:numCache>
                      <c:formatCode>General</c:formatCode>
                      <c:ptCount val="2"/>
                      <c:pt idx="0">
                        <c:v>113616.23</c:v>
                      </c:pt>
                      <c:pt idx="1">
                        <c:v>0</c:v>
                      </c:pt>
                    </c:numCache>
                  </c:numRef>
                </c:val>
                <c:extLst xmlns:c15="http://schemas.microsoft.com/office/drawing/2012/chart">
                  <c:ext xmlns:c16="http://schemas.microsoft.com/office/drawing/2014/chart" uri="{C3380CC4-5D6E-409C-BE32-E72D297353CC}">
                    <c16:uniqueId val="{00000007-F55C-48AE-8214-FE0260F30DEE}"/>
                  </c:ext>
                </c:extLst>
              </c15:ser>
            </c15:filteredBarSeries>
            <c15:filteredBarSeries>
              <c15:ser>
                <c:idx val="37"/>
                <c:order val="37"/>
                <c:tx>
                  <c:strRef>
                    <c:extLst xmlns:c15="http://schemas.microsoft.com/office/drawing/2012/chart">
                      <c:ext xmlns:c15="http://schemas.microsoft.com/office/drawing/2012/chart" uri="{02D57815-91ED-43cb-92C2-25804820EDAC}">
                        <c15:formulaRef>
                          <c15:sqref>'[Employee dataset.xls.xlsx]Sheet1 (2)'!$A$40:$D$40</c15:sqref>
                        </c15:formulaRef>
                      </c:ext>
                    </c:extLst>
                    <c:strCache>
                      <c:ptCount val="4"/>
                      <c:pt idx="0">
                        <c:v>TN00227</c:v>
                      </c:pt>
                      <c:pt idx="1">
                        <c:v>Caresa Christer</c:v>
                      </c:pt>
                      <c:pt idx="2">
                        <c:v>Female</c:v>
                      </c:pt>
                      <c:pt idx="3">
                        <c:v>Support</c:v>
                      </c:pt>
                    </c:strCache>
                  </c:strRef>
                </c:tx>
                <c:spPr>
                  <a:solidFill>
                    <a:schemeClr val="accent2">
                      <a:lumMod val="70000"/>
                      <a:lumOff val="30000"/>
                    </a:schemeClr>
                  </a:solidFill>
                  <a:ln>
                    <a:noFill/>
                  </a:ln>
                  <a:effectLst/>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(2)'!$E$40,'Sheet1 (2)'!$I$40)</c15:sqref>
                        </c15:formulaRef>
                      </c:ext>
                    </c:extLst>
                    <c:numCache>
                      <c:formatCode>General</c:formatCode>
                      <c:ptCount val="2"/>
                      <c:pt idx="0">
                        <c:v>63555.73</c:v>
                      </c:pt>
                      <c:pt idx="1">
                        <c:v>0</c:v>
                      </c:pt>
                    </c:numCache>
                  </c:numRef>
                </c:val>
                <c:extLst xmlns:c15="http://schemas.microsoft.com/office/drawing/2012/chart">
                  <c:ext xmlns:c16="http://schemas.microsoft.com/office/drawing/2014/chart" uri="{C3380CC4-5D6E-409C-BE32-E72D297353CC}">
                    <c16:uniqueId val="{00000008-F55C-48AE-8214-FE0260F30DEE}"/>
                  </c:ext>
                </c:extLst>
              </c15:ser>
            </c15:filteredBarSeries>
            <c15:filteredBarSeries>
              <c15:ser>
                <c:idx val="38"/>
                <c:order val="38"/>
                <c:tx>
                  <c:strRef>
                    <c:extLst xmlns:c15="http://schemas.microsoft.com/office/drawing/2012/chart">
                      <c:ext xmlns:c15="http://schemas.microsoft.com/office/drawing/2012/chart" uri="{02D57815-91ED-43cb-92C2-25804820EDAC}">
                        <c15:formulaRef>
                          <c15:sqref>'[Employee dataset.xls.xlsx]Sheet1 (2)'!$A$41:$D$41</c15:sqref>
                        </c15:formulaRef>
                      </c:ext>
                    </c:extLst>
                    <c:strCache>
                      <c:ptCount val="4"/>
                      <c:pt idx="0">
                        <c:v>TN03169</c:v>
                      </c:pt>
                      <c:pt idx="1">
                        <c:v>Carolyn Attack </c:v>
                      </c:pt>
                      <c:pt idx="2">
                        <c:v>Female</c:v>
                      </c:pt>
                      <c:pt idx="3">
                        <c:v>Product Management</c:v>
                      </c:pt>
                    </c:strCache>
                  </c:strRef>
                </c:tx>
                <c:spPr>
                  <a:solidFill>
                    <a:schemeClr val="accent3">
                      <a:lumMod val="70000"/>
                      <a:lumOff val="30000"/>
                    </a:schemeClr>
                  </a:solidFill>
                  <a:ln>
                    <a:noFill/>
                  </a:ln>
                  <a:effectLst/>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(2)'!$E$41,'Sheet1 (2)'!$I$41)</c15:sqref>
                        </c15:formulaRef>
                      </c:ext>
                    </c:extLst>
                    <c:numCache>
                      <c:formatCode>General</c:formatCode>
                      <c:ptCount val="2"/>
                      <c:pt idx="0">
                        <c:v>67818.14</c:v>
                      </c:pt>
                      <c:pt idx="1">
                        <c:v>0</c:v>
                      </c:pt>
                    </c:numCache>
                  </c:numRef>
                </c:val>
                <c:extLst xmlns:c15="http://schemas.microsoft.com/office/drawing/2012/chart">
                  <c:ext xmlns:c16="http://schemas.microsoft.com/office/drawing/2014/chart" uri="{C3380CC4-5D6E-409C-BE32-E72D297353CC}">
                    <c16:uniqueId val="{00000009-F55C-48AE-8214-FE0260F30DEE}"/>
                  </c:ext>
                </c:extLst>
              </c15:ser>
            </c15:filteredBarSeries>
            <c15:filteredBarSeries>
              <c15:ser>
                <c:idx val="39"/>
                <c:order val="39"/>
                <c:tx>
                  <c:strRef>
                    <c:extLst xmlns:c15="http://schemas.microsoft.com/office/drawing/2012/chart">
                      <c:ext xmlns:c15="http://schemas.microsoft.com/office/drawing/2012/chart" uri="{02D57815-91ED-43cb-92C2-25804820EDAC}">
                        <c15:formulaRef>
                          <c15:sqref>'[Employee dataset.xls.xlsx]Sheet1 (2)'!$A$42:$D$42</c15:sqref>
                        </c15:formulaRef>
                      </c:ext>
                    </c:extLst>
                    <c:strCache>
                      <c:ptCount val="4"/>
                      <c:pt idx="0">
                        <c:v>SQ01402</c:v>
                      </c:pt>
                      <c:pt idx="1">
                        <c:v>Caron Kolakovic</c:v>
                      </c:pt>
                      <c:pt idx="2">
                        <c:v>Female</c:v>
                      </c:pt>
                      <c:pt idx="3">
                        <c:v>NULL</c:v>
                      </c:pt>
                    </c:strCache>
                  </c:strRef>
                </c:tx>
                <c:spPr>
                  <a:solidFill>
                    <a:schemeClr val="accent4">
                      <a:lumMod val="70000"/>
                      <a:lumOff val="30000"/>
                    </a:schemeClr>
                  </a:solidFill>
                  <a:ln>
                    <a:noFill/>
                  </a:ln>
                  <a:effectLst/>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(2)'!$E$42,'Sheet1 (2)'!$I$42)</c15:sqref>
                        </c15:formulaRef>
                      </c:ext>
                    </c:extLst>
                    <c:numCache>
                      <c:formatCode>General</c:formatCode>
                      <c:ptCount val="2"/>
                      <c:pt idx="0">
                        <c:v>44403.77</c:v>
                      </c:pt>
                      <c:pt idx="1">
                        <c:v>0</c:v>
                      </c:pt>
                    </c:numCache>
                  </c:numRef>
                </c:val>
                <c:extLst xmlns:c15="http://schemas.microsoft.com/office/drawing/2012/chart">
                  <c:ext xmlns:c16="http://schemas.microsoft.com/office/drawing/2014/chart" uri="{C3380CC4-5D6E-409C-BE32-E72D297353CC}">
                    <c16:uniqueId val="{0000000A-F55C-48AE-8214-FE0260F30DEE}"/>
                  </c:ext>
                </c:extLst>
              </c15:ser>
            </c15:filteredBarSeries>
            <c15:filteredBarSeries>
              <c15:ser>
                <c:idx val="40"/>
                <c:order val="40"/>
                <c:tx>
                  <c:strRef>
                    <c:extLst xmlns:c15="http://schemas.microsoft.com/office/drawing/2012/chart">
                      <c:ext xmlns:c15="http://schemas.microsoft.com/office/drawing/2012/chart" uri="{02D57815-91ED-43cb-92C2-25804820EDAC}">
                        <c15:formulaRef>
                          <c15:sqref>'[Employee dataset.xls.xlsx]Sheet1 (2)'!$A$43:$D$43</c15:sqref>
                        </c15:formulaRef>
                      </c:ext>
                    </c:extLst>
                    <c:strCache>
                      <c:ptCount val="4"/>
                      <c:pt idx="0">
                        <c:v>VT02801</c:v>
                      </c:pt>
                      <c:pt idx="1">
                        <c:v>Brendan  Edgeller</c:v>
                      </c:pt>
                      <c:pt idx="2">
                        <c:v>Male</c:v>
                      </c:pt>
                      <c:pt idx="3">
                        <c:v>Training</c:v>
                      </c:pt>
                    </c:strCache>
                  </c:strRef>
                </c:tx>
                <c:spPr>
                  <a:solidFill>
                    <a:schemeClr val="accent5">
                      <a:lumMod val="70000"/>
                      <a:lumOff val="30000"/>
                    </a:schemeClr>
                  </a:solidFill>
                  <a:ln>
                    <a:noFill/>
                  </a:ln>
                  <a:effectLst/>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(2)'!$E$43,'Sheet1 (2)'!$I$43)</c15:sqref>
                        </c15:formulaRef>
                      </c:ext>
                    </c:extLst>
                    <c:numCache>
                      <c:formatCode>General</c:formatCode>
                      <c:ptCount val="2"/>
                      <c:pt idx="0">
                        <c:v>114691.03</c:v>
                      </c:pt>
                      <c:pt idx="1">
                        <c:v>0</c:v>
                      </c:pt>
                    </c:numCache>
                  </c:numRef>
                </c:val>
                <c:extLst xmlns:c15="http://schemas.microsoft.com/office/drawing/2012/chart">
                  <c:ext xmlns:c16="http://schemas.microsoft.com/office/drawing/2014/chart" uri="{C3380CC4-5D6E-409C-BE32-E72D297353CC}">
                    <c16:uniqueId val="{0000000B-F55C-48AE-8214-FE0260F30DEE}"/>
                  </c:ext>
                </c:extLst>
              </c15:ser>
            </c15:filteredBarSeries>
            <c15:filteredBarSeries>
              <c15:ser>
                <c:idx val="41"/>
                <c:order val="41"/>
                <c:tx>
                  <c:strRef>
                    <c:extLst xmlns:c15="http://schemas.microsoft.com/office/drawing/2012/chart">
                      <c:ext xmlns:c15="http://schemas.microsoft.com/office/drawing/2012/chart" uri="{02D57815-91ED-43cb-92C2-25804820EDAC}">
                        <c15:formulaRef>
                          <c15:sqref>'[Employee dataset.xls.xlsx]Sheet1 (2)'!$A$44:$D$44</c15:sqref>
                        </c15:formulaRef>
                      </c:ext>
                    </c:extLst>
                    <c:strCache>
                      <c:ptCount val="4"/>
                      <c:pt idx="0">
                        <c:v>SQ01177</c:v>
                      </c:pt>
                      <c:pt idx="1">
                        <c:v>Brose MacCorkell</c:v>
                      </c:pt>
                      <c:pt idx="2">
                        <c:v>Male</c:v>
                      </c:pt>
                      <c:pt idx="3">
                        <c:v>Human Resources</c:v>
                      </c:pt>
                    </c:strCache>
                  </c:strRef>
                </c:tx>
                <c:spPr>
                  <a:solidFill>
                    <a:schemeClr val="accent6">
                      <a:lumMod val="70000"/>
                      <a:lumOff val="30000"/>
                    </a:schemeClr>
                  </a:solidFill>
                  <a:ln>
                    <a:noFill/>
                  </a:ln>
                  <a:effectLst/>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(2)'!$E$44,'Sheet1 (2)'!$I$44)</c15:sqref>
                        </c15:formulaRef>
                      </c:ext>
                    </c:extLst>
                    <c:numCache>
                      <c:formatCode>General</c:formatCode>
                      <c:ptCount val="2"/>
                      <c:pt idx="0">
                        <c:v>86556.96</c:v>
                      </c:pt>
                      <c:pt idx="1">
                        <c:v>0</c:v>
                      </c:pt>
                    </c:numCache>
                  </c:numRef>
                </c:val>
                <c:extLst xmlns:c15="http://schemas.microsoft.com/office/drawing/2012/chart">
                  <c:ext xmlns:c16="http://schemas.microsoft.com/office/drawing/2014/chart" uri="{C3380CC4-5D6E-409C-BE32-E72D297353CC}">
                    <c16:uniqueId val="{0000000C-F55C-48AE-8214-FE0260F30DEE}"/>
                  </c:ext>
                </c:extLst>
              </c15:ser>
            </c15:filteredBarSeries>
            <c15:filteredBarSeries>
              <c15:ser>
                <c:idx val="42"/>
                <c:order val="42"/>
                <c:tx>
                  <c:strRef>
                    <c:extLst xmlns:c15="http://schemas.microsoft.com/office/drawing/2012/chart">
                      <c:ext xmlns:c15="http://schemas.microsoft.com/office/drawing/2012/chart" uri="{02D57815-91ED-43cb-92C2-25804820EDAC}">
                        <c15:formulaRef>
                          <c15:sqref>'[Employee dataset.xls.xlsx]Sheet1 (2)'!$A$45:$D$45</c15:sqref>
                        </c15:formulaRef>
                      </c:ext>
                    </c:extLst>
                    <c:strCache>
                      <c:ptCount val="4"/>
                      <c:pt idx="0">
                        <c:v>PR02208</c:v>
                      </c:pt>
                      <c:pt idx="1">
                        <c:v>Cletus McGarahan </c:v>
                      </c:pt>
                      <c:pt idx="2">
                        <c:v>Female</c:v>
                      </c:pt>
                      <c:pt idx="3">
                        <c:v>Training</c:v>
                      </c:pt>
                    </c:strCache>
                  </c:strRef>
                </c:tx>
                <c:spPr>
                  <a:solidFill>
                    <a:schemeClr val="accent1">
                      <a:lumMod val="70000"/>
                    </a:schemeClr>
                  </a:solidFill>
                  <a:ln>
                    <a:noFill/>
                  </a:ln>
                  <a:effectLst/>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(2)'!$E$45,'Sheet1 (2)'!$I$45)</c15:sqref>
                        </c15:formulaRef>
                      </c:ext>
                    </c:extLst>
                    <c:numCache>
                      <c:formatCode>General</c:formatCode>
                      <c:ptCount val="2"/>
                      <c:pt idx="0">
                        <c:v>102934.09</c:v>
                      </c:pt>
                      <c:pt idx="1">
                        <c:v>0</c:v>
                      </c:pt>
                    </c:numCache>
                  </c:numRef>
                </c:val>
                <c:extLst xmlns:c15="http://schemas.microsoft.com/office/drawing/2012/chart">
                  <c:ext xmlns:c16="http://schemas.microsoft.com/office/drawing/2014/chart" uri="{C3380CC4-5D6E-409C-BE32-E72D297353CC}">
                    <c16:uniqueId val="{0000000D-F55C-48AE-8214-FE0260F30DEE}"/>
                  </c:ext>
                </c:extLst>
              </c15:ser>
            </c15:filteredBarSeries>
            <c15:filteredBarSeries>
              <c15:ser>
                <c:idx val="43"/>
                <c:order val="43"/>
                <c:tx>
                  <c:strRef>
                    <c:extLst xmlns:c15="http://schemas.microsoft.com/office/drawing/2012/chart">
                      <c:ext xmlns:c15="http://schemas.microsoft.com/office/drawing/2012/chart" uri="{02D57815-91ED-43cb-92C2-25804820EDAC}">
                        <c15:formulaRef>
                          <c15:sqref>'[Employee dataset.xls.xlsx]Sheet1 (2)'!$A$46:$D$46</c15:sqref>
                        </c15:formulaRef>
                      </c:ext>
                    </c:extLst>
                    <c:strCache>
                      <c:ptCount val="4"/>
                      <c:pt idx="0">
                        <c:v>TN01876</c:v>
                      </c:pt>
                      <c:pt idx="1">
                        <c:v>Camilla Castle</c:v>
                      </c:pt>
                      <c:pt idx="2">
                        <c:v>Male</c:v>
                      </c:pt>
                      <c:pt idx="3">
                        <c:v>Business Development</c:v>
                      </c:pt>
                    </c:strCache>
                  </c:strRef>
                </c:tx>
                <c:spPr>
                  <a:solidFill>
                    <a:schemeClr val="accent2">
                      <a:lumMod val="70000"/>
                    </a:schemeClr>
                  </a:solidFill>
                  <a:ln>
                    <a:noFill/>
                  </a:ln>
                  <a:effectLst/>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(2)'!$E$46,'Sheet1 (2)'!$I$46)</c15:sqref>
                        </c15:formulaRef>
                      </c:ext>
                    </c:extLst>
                    <c:numCache>
                      <c:formatCode>General</c:formatCode>
                      <c:ptCount val="2"/>
                      <c:pt idx="0">
                        <c:v>80169.42</c:v>
                      </c:pt>
                      <c:pt idx="1">
                        <c:v>0</c:v>
                      </c:pt>
                    </c:numCache>
                  </c:numRef>
                </c:val>
                <c:extLst xmlns:c15="http://schemas.microsoft.com/office/drawing/2012/chart">
                  <c:ext xmlns:c16="http://schemas.microsoft.com/office/drawing/2014/chart" uri="{C3380CC4-5D6E-409C-BE32-E72D297353CC}">
                    <c16:uniqueId val="{0000000E-F55C-48AE-8214-FE0260F30DEE}"/>
                  </c:ext>
                </c:extLst>
              </c15:ser>
            </c15:filteredBarSeries>
            <c15:filteredBarSeries>
              <c15:ser>
                <c:idx val="44"/>
                <c:order val="44"/>
                <c:tx>
                  <c:strRef>
                    <c:extLst xmlns:c15="http://schemas.microsoft.com/office/drawing/2012/chart">
                      <c:ext xmlns:c15="http://schemas.microsoft.com/office/drawing/2012/chart" uri="{02D57815-91ED-43cb-92C2-25804820EDAC}">
                        <c15:formulaRef>
                          <c15:sqref>'[Employee dataset.xls.xlsx]Sheet1 (2)'!$A$47:$D$47</c15:sqref>
                        </c15:formulaRef>
                      </c:ext>
                    </c:extLst>
                    <c:strCache>
                      <c:ptCount val="4"/>
                      <c:pt idx="0">
                        <c:v>VT02313</c:v>
                      </c:pt>
                      <c:pt idx="1">
                        <c:v>Cara Havers</c:v>
                      </c:pt>
                      <c:pt idx="2">
                        <c:v>Male</c:v>
                      </c:pt>
                      <c:pt idx="3">
                        <c:v>Training</c:v>
                      </c:pt>
                    </c:strCache>
                  </c:strRef>
                </c:tx>
                <c:spPr>
                  <a:solidFill>
                    <a:schemeClr val="accent3">
                      <a:lumMod val="70000"/>
                    </a:schemeClr>
                  </a:solidFill>
                  <a:ln>
                    <a:noFill/>
                  </a:ln>
                  <a:effectLst/>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(2)'!$E$47,'Sheet1 (2)'!$I$47)</c15:sqref>
                        </c15:formulaRef>
                      </c:ext>
                    </c:extLst>
                    <c:numCache>
                      <c:formatCode>General</c:formatCode>
                      <c:ptCount val="2"/>
                      <c:pt idx="0">
                        <c:v>53949.26</c:v>
                      </c:pt>
                      <c:pt idx="1">
                        <c:v>0</c:v>
                      </c:pt>
                    </c:numCache>
                  </c:numRef>
                </c:val>
                <c:extLst xmlns:c15="http://schemas.microsoft.com/office/drawing/2012/chart">
                  <c:ext xmlns:c16="http://schemas.microsoft.com/office/drawing/2014/chart" uri="{C3380CC4-5D6E-409C-BE32-E72D297353CC}">
                    <c16:uniqueId val="{0000000F-F55C-48AE-8214-FE0260F30DEE}"/>
                  </c:ext>
                </c:extLst>
              </c15:ser>
            </c15:filteredBarSeries>
            <c15:filteredBarSeries>
              <c15:ser>
                <c:idx val="45"/>
                <c:order val="45"/>
                <c:tx>
                  <c:strRef>
                    <c:extLst xmlns:c15="http://schemas.microsoft.com/office/drawing/2012/chart">
                      <c:ext xmlns:c15="http://schemas.microsoft.com/office/drawing/2012/chart" uri="{02D57815-91ED-43cb-92C2-25804820EDAC}">
                        <c15:formulaRef>
                          <c15:sqref>'[Employee dataset.xls.xlsx]Sheet1 (2)'!$A$48:$D$48</c15:sqref>
                        </c15:formulaRef>
                      </c:ext>
                    </c:extLst>
                    <c:strCache>
                      <c:ptCount val="4"/>
                      <c:pt idx="0">
                        <c:v>PR03844</c:v>
                      </c:pt>
                      <c:pt idx="1">
                        <c:v>Crawford Scad</c:v>
                      </c:pt>
                      <c:pt idx="2">
                        <c:v>Female</c:v>
                      </c:pt>
                      <c:pt idx="3">
                        <c:v>Human Resources</c:v>
                      </c:pt>
                    </c:strCache>
                  </c:strRef>
                </c:tx>
                <c:spPr>
                  <a:solidFill>
                    <a:schemeClr val="accent4">
                      <a:lumMod val="70000"/>
                    </a:schemeClr>
                  </a:solidFill>
                  <a:ln>
                    <a:noFill/>
                  </a:ln>
                  <a:effectLst/>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(2)'!$E$48,'Sheet1 (2)'!$I$48)</c15:sqref>
                        </c15:formulaRef>
                      </c:ext>
                    </c:extLst>
                    <c:numCache>
                      <c:formatCode>General</c:formatCode>
                      <c:ptCount val="2"/>
                      <c:pt idx="0">
                        <c:v>35943.620000000003</c:v>
                      </c:pt>
                      <c:pt idx="1">
                        <c:v>0</c:v>
                      </c:pt>
                    </c:numCache>
                  </c:numRef>
                </c:val>
                <c:extLst xmlns:c15="http://schemas.microsoft.com/office/drawing/2012/chart">
                  <c:ext xmlns:c16="http://schemas.microsoft.com/office/drawing/2014/chart" uri="{C3380CC4-5D6E-409C-BE32-E72D297353CC}">
                    <c16:uniqueId val="{00000010-F55C-48AE-8214-FE0260F30DEE}"/>
                  </c:ext>
                </c:extLst>
              </c15:ser>
            </c15:filteredBarSeries>
            <c15:filteredBarSeries>
              <c15:ser>
                <c:idx val="46"/>
                <c:order val="46"/>
                <c:tx>
                  <c:strRef>
                    <c:extLst xmlns:c15="http://schemas.microsoft.com/office/drawing/2012/chart">
                      <c:ext xmlns:c15="http://schemas.microsoft.com/office/drawing/2012/chart" uri="{02D57815-91ED-43cb-92C2-25804820EDAC}">
                        <c15:formulaRef>
                          <c15:sqref>'[Employee dataset.xls.xlsx]Sheet1 (2)'!$A$49:$D$49</c15:sqref>
                        </c15:formulaRef>
                      </c:ext>
                    </c:extLst>
                    <c:strCache>
                      <c:ptCount val="4"/>
                      <c:pt idx="0">
                        <c:v>VT04093</c:v>
                      </c:pt>
                      <c:pt idx="1">
                        <c:v>Daisie Dahlman</c:v>
                      </c:pt>
                      <c:pt idx="2">
                        <c:v>Female</c:v>
                      </c:pt>
                      <c:pt idx="3">
                        <c:v>Training</c:v>
                      </c:pt>
                    </c:strCache>
                  </c:strRef>
                </c:tx>
                <c:spPr>
                  <a:solidFill>
                    <a:schemeClr val="accent5">
                      <a:lumMod val="70000"/>
                    </a:schemeClr>
                  </a:solidFill>
                  <a:ln>
                    <a:noFill/>
                  </a:ln>
                  <a:effectLst/>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(2)'!$E$49,'Sheet1 (2)'!$I$49)</c15:sqref>
                        </c15:formulaRef>
                      </c:ext>
                    </c:extLst>
                    <c:numCache>
                      <c:formatCode>General</c:formatCode>
                      <c:ptCount val="2"/>
                      <c:pt idx="0">
                        <c:v>116767.63</c:v>
                      </c:pt>
                      <c:pt idx="1">
                        <c:v>0</c:v>
                      </c:pt>
                    </c:numCache>
                  </c:numRef>
                </c:val>
                <c:extLst xmlns:c15="http://schemas.microsoft.com/office/drawing/2012/chart">
                  <c:ext xmlns:c16="http://schemas.microsoft.com/office/drawing/2014/chart" uri="{C3380CC4-5D6E-409C-BE32-E72D297353CC}">
                    <c16:uniqueId val="{00000011-F55C-48AE-8214-FE0260F30DEE}"/>
                  </c:ext>
                </c:extLst>
              </c15:ser>
            </c15:filteredBarSeries>
            <c15:filteredBarSeries>
              <c15:ser>
                <c:idx val="47"/>
                <c:order val="47"/>
                <c:tx>
                  <c:strRef>
                    <c:extLst xmlns:c15="http://schemas.microsoft.com/office/drawing/2012/chart">
                      <c:ext xmlns:c15="http://schemas.microsoft.com/office/drawing/2012/chart" uri="{02D57815-91ED-43cb-92C2-25804820EDAC}">
                        <c15:formulaRef>
                          <c15:sqref>'[Employee dataset.xls.xlsx]Sheet1 (2)'!$A$50:$D$50</c15:sqref>
                        </c15:formulaRef>
                      </c:ext>
                    </c:extLst>
                    <c:strCache>
                      <c:ptCount val="4"/>
                      <c:pt idx="0">
                        <c:v>VT01092</c:v>
                      </c:pt>
                      <c:pt idx="1">
                        <c:v>Carlin Demke</c:v>
                      </c:pt>
                      <c:pt idx="2">
                        <c:v>Male</c:v>
                      </c:pt>
                      <c:pt idx="3">
                        <c:v>Accounting</c:v>
                      </c:pt>
                    </c:strCache>
                  </c:strRef>
                </c:tx>
                <c:spPr>
                  <a:solidFill>
                    <a:schemeClr val="accent6">
                      <a:lumMod val="70000"/>
                    </a:schemeClr>
                  </a:solidFill>
                  <a:ln>
                    <a:noFill/>
                  </a:ln>
                  <a:effectLst/>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(2)'!$E$50,'Sheet1 (2)'!$I$50)</c15:sqref>
                        </c15:formulaRef>
                      </c:ext>
                    </c:extLst>
                    <c:numCache>
                      <c:formatCode>General</c:formatCode>
                      <c:ptCount val="2"/>
                      <c:pt idx="0">
                        <c:v>57419.35</c:v>
                      </c:pt>
                      <c:pt idx="1">
                        <c:v>0</c:v>
                      </c:pt>
                    </c:numCache>
                  </c:numRef>
                </c:val>
                <c:extLst xmlns:c15="http://schemas.microsoft.com/office/drawing/2012/chart">
                  <c:ext xmlns:c16="http://schemas.microsoft.com/office/drawing/2014/chart" uri="{C3380CC4-5D6E-409C-BE32-E72D297353CC}">
                    <c16:uniqueId val="{00000012-F55C-48AE-8214-FE0260F30DEE}"/>
                  </c:ext>
                </c:extLst>
              </c15:ser>
            </c15:filteredBarSeries>
            <c15:filteredBarSeries>
              <c15:ser>
                <c:idx val="48"/>
                <c:order val="48"/>
                <c:tx>
                  <c:strRef>
                    <c:extLst xmlns:c15="http://schemas.microsoft.com/office/drawing/2012/chart">
                      <c:ext xmlns:c15="http://schemas.microsoft.com/office/drawing/2012/chart" uri="{02D57815-91ED-43cb-92C2-25804820EDAC}">
                        <c15:formulaRef>
                          <c15:sqref>'[Employee dataset.xls.xlsx]Sheet1 (2)'!$A$51:$D$51</c15:sqref>
                        </c15:formulaRef>
                      </c:ext>
                    </c:extLst>
                    <c:strCache>
                      <c:ptCount val="4"/>
                      <c:pt idx="0">
                        <c:v>TN03032</c:v>
                      </c:pt>
                      <c:pt idx="1">
                        <c:v>Danica Nayshe</c:v>
                      </c:pt>
                      <c:pt idx="2">
                        <c:v>Female</c:v>
                      </c:pt>
                      <c:pt idx="3">
                        <c:v>Research and Development</c:v>
                      </c:pt>
                    </c:strCache>
                  </c:strRef>
                </c:tx>
                <c:spPr>
                  <a:solidFill>
                    <a:schemeClr val="accent1">
                      <a:lumMod val="50000"/>
                      <a:lumOff val="50000"/>
                    </a:schemeClr>
                  </a:solidFill>
                  <a:ln>
                    <a:noFill/>
                  </a:ln>
                  <a:effectLst/>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(2)'!$E$51,'Sheet1 (2)'!$I$51)</c15:sqref>
                        </c15:formulaRef>
                      </c:ext>
                    </c:extLst>
                    <c:numCache>
                      <c:formatCode>General</c:formatCode>
                      <c:ptCount val="2"/>
                      <c:pt idx="0">
                        <c:v>39700.82</c:v>
                      </c:pt>
                      <c:pt idx="1">
                        <c:v>0</c:v>
                      </c:pt>
                    </c:numCache>
                  </c:numRef>
                </c:val>
                <c:extLst xmlns:c15="http://schemas.microsoft.com/office/drawing/2012/chart">
                  <c:ext xmlns:c16="http://schemas.microsoft.com/office/drawing/2014/chart" uri="{C3380CC4-5D6E-409C-BE32-E72D297353CC}">
                    <c16:uniqueId val="{00000013-F55C-48AE-8214-FE0260F30DEE}"/>
                  </c:ext>
                </c:extLst>
              </c15:ser>
            </c15:filteredBarSeries>
            <c15:filteredBarSeries>
              <c15:ser>
                <c:idx val="49"/>
                <c:order val="49"/>
                <c:tx>
                  <c:strRef>
                    <c:extLst xmlns:c15="http://schemas.microsoft.com/office/drawing/2012/chart">
                      <c:ext xmlns:c15="http://schemas.microsoft.com/office/drawing/2012/chart" uri="{02D57815-91ED-43cb-92C2-25804820EDAC}">
                        <c15:formulaRef>
                          <c15:sqref>'[Employee dataset.xls.xlsx]Sheet1 (2)'!$A$52:$D$52</c15:sqref>
                        </c15:formulaRef>
                      </c:ext>
                    </c:extLst>
                    <c:strCache>
                      <c:ptCount val="4"/>
                      <c:pt idx="0">
                        <c:v>SQ00914</c:v>
                      </c:pt>
                      <c:pt idx="1">
                        <c:v>Danica Nayshe</c:v>
                      </c:pt>
                      <c:pt idx="2">
                        <c:v>Female</c:v>
                      </c:pt>
                      <c:pt idx="3">
                        <c:v>Product Management</c:v>
                      </c:pt>
                    </c:strCache>
                  </c:strRef>
                </c:tx>
                <c:spPr>
                  <a:solidFill>
                    <a:schemeClr val="accent2">
                      <a:lumMod val="50000"/>
                      <a:lumOff val="50000"/>
                    </a:schemeClr>
                  </a:solidFill>
                  <a:ln>
                    <a:noFill/>
                  </a:ln>
                  <a:effectLst/>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(2)'!$E$52,'Sheet1 (2)'!$I$52)</c15:sqref>
                        </c15:formulaRef>
                      </c:ext>
                    </c:extLst>
                    <c:numCache>
                      <c:formatCode>General</c:formatCode>
                      <c:ptCount val="2"/>
                      <c:pt idx="0">
                        <c:v>38438.239999999998</c:v>
                      </c:pt>
                      <c:pt idx="1">
                        <c:v>0</c:v>
                      </c:pt>
                    </c:numCache>
                  </c:numRef>
                </c:val>
                <c:extLst xmlns:c15="http://schemas.microsoft.com/office/drawing/2012/chart">
                  <c:ext xmlns:c16="http://schemas.microsoft.com/office/drawing/2014/chart" uri="{C3380CC4-5D6E-409C-BE32-E72D297353CC}">
                    <c16:uniqueId val="{00000014-F55C-48AE-8214-FE0260F30DEE}"/>
                  </c:ext>
                </c:extLst>
              </c15:ser>
            </c15:filteredBarSeries>
            <c15:filteredBarSeries>
              <c15:ser>
                <c:idx val="50"/>
                <c:order val="50"/>
                <c:tx>
                  <c:strRef>
                    <c:extLst xmlns:c15="http://schemas.microsoft.com/office/drawing/2012/chart">
                      <c:ext xmlns:c15="http://schemas.microsoft.com/office/drawing/2012/chart" uri="{02D57815-91ED-43cb-92C2-25804820EDAC}">
                        <c15:formulaRef>
                          <c15:sqref>'[Employee dataset.xls.xlsx]Sheet1 (2)'!$A$53:$D$53</c15:sqref>
                        </c15:formulaRef>
                      </c:ext>
                    </c:extLst>
                    <c:strCache>
                      <c:ptCount val="4"/>
                      <c:pt idx="0">
                        <c:v>SQ00360</c:v>
                      </c:pt>
                      <c:pt idx="1">
                        <c:v>Charmane Heistermann</c:v>
                      </c:pt>
                      <c:pt idx="2">
                        <c:v>Male</c:v>
                      </c:pt>
                      <c:pt idx="3">
                        <c:v>Marketing</c:v>
                      </c:pt>
                    </c:strCache>
                  </c:strRef>
                </c:tx>
                <c:spPr>
                  <a:solidFill>
                    <a:schemeClr val="accent3">
                      <a:lumMod val="50000"/>
                      <a:lumOff val="50000"/>
                    </a:schemeClr>
                  </a:solidFill>
                  <a:ln>
                    <a:noFill/>
                  </a:ln>
                  <a:effectLst/>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(2)'!$E$53,'Sheet1 (2)'!$I$53)</c15:sqref>
                        </c15:formulaRef>
                      </c:ext>
                    </c:extLst>
                    <c:numCache>
                      <c:formatCode>General</c:formatCode>
                      <c:ptCount val="2"/>
                      <c:pt idx="0">
                        <c:v>40753.54</c:v>
                      </c:pt>
                      <c:pt idx="1">
                        <c:v>0</c:v>
                      </c:pt>
                    </c:numCache>
                  </c:numRef>
                </c:val>
                <c:extLst xmlns:c15="http://schemas.microsoft.com/office/drawing/2012/chart">
                  <c:ext xmlns:c16="http://schemas.microsoft.com/office/drawing/2014/chart" uri="{C3380CC4-5D6E-409C-BE32-E72D297353CC}">
                    <c16:uniqueId val="{00000015-F55C-48AE-8214-FE0260F30DEE}"/>
                  </c:ext>
                </c:extLst>
              </c15:ser>
            </c15:filteredBarSeries>
            <c15:filteredBarSeries>
              <c15:ser>
                <c:idx val="51"/>
                <c:order val="51"/>
                <c:tx>
                  <c:strRef>
                    <c:extLst xmlns:c15="http://schemas.microsoft.com/office/drawing/2012/chart">
                      <c:ext xmlns:c15="http://schemas.microsoft.com/office/drawing/2012/chart" uri="{02D57815-91ED-43cb-92C2-25804820EDAC}">
                        <c15:formulaRef>
                          <c15:sqref>'[Employee dataset.xls.xlsx]Sheet1 (2)'!$A$54:$D$54</c15:sqref>
                        </c15:formulaRef>
                      </c:ext>
                    </c:extLst>
                    <c:strCache>
                      <c:ptCount val="4"/>
                      <c:pt idx="0">
                        <c:v>VT01249</c:v>
                      </c:pt>
                      <c:pt idx="1">
                        <c:v>Dell Molloy</c:v>
                      </c:pt>
                      <c:pt idx="2">
                        <c:v>Female</c:v>
                      </c:pt>
                      <c:pt idx="3">
                        <c:v>Legal</c:v>
                      </c:pt>
                    </c:strCache>
                  </c:strRef>
                </c:tx>
                <c:spPr>
                  <a:solidFill>
                    <a:schemeClr val="accent4">
                      <a:lumMod val="50000"/>
                      <a:lumOff val="50000"/>
                    </a:schemeClr>
                  </a:solidFill>
                  <a:ln>
                    <a:noFill/>
                  </a:ln>
                  <a:effectLst/>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(2)'!$E$54,'Sheet1 (2)'!$I$54)</c15:sqref>
                        </c15:formulaRef>
                      </c:ext>
                    </c:extLst>
                    <c:numCache>
                      <c:formatCode>General</c:formatCode>
                      <c:ptCount val="2"/>
                      <c:pt idx="0">
                        <c:v>31042.51</c:v>
                      </c:pt>
                      <c:pt idx="1">
                        <c:v>0</c:v>
                      </c:pt>
                    </c:numCache>
                  </c:numRef>
                </c:val>
                <c:extLst xmlns:c15="http://schemas.microsoft.com/office/drawing/2012/chart">
                  <c:ext xmlns:c16="http://schemas.microsoft.com/office/drawing/2014/chart" uri="{C3380CC4-5D6E-409C-BE32-E72D297353CC}">
                    <c16:uniqueId val="{00000016-F55C-48AE-8214-FE0260F30DEE}"/>
                  </c:ext>
                </c:extLst>
              </c15:ser>
            </c15:filteredBarSeries>
            <c15:filteredBarSeries>
              <c15:ser>
                <c:idx val="52"/>
                <c:order val="52"/>
                <c:tx>
                  <c:strRef>
                    <c:extLst xmlns:c15="http://schemas.microsoft.com/office/drawing/2012/chart">
                      <c:ext xmlns:c15="http://schemas.microsoft.com/office/drawing/2012/chart" uri="{02D57815-91ED-43cb-92C2-25804820EDAC}">
                        <c15:formulaRef>
                          <c15:sqref>'[Employee dataset.xls.xlsx]Sheet1 (2)'!$A$55:$D$55</c15:sqref>
                        </c15:formulaRef>
                      </c:ext>
                    </c:extLst>
                    <c:strCache>
                      <c:ptCount val="4"/>
                      <c:pt idx="0">
                        <c:v>SQ01637</c:v>
                      </c:pt>
                      <c:pt idx="1">
                        <c:v>Collen Dunbleton</c:v>
                      </c:pt>
                      <c:pt idx="2">
                        <c:v>Male</c:v>
                      </c:pt>
                      <c:pt idx="3">
                        <c:v>Sales</c:v>
                      </c:pt>
                    </c:strCache>
                  </c:strRef>
                </c:tx>
                <c:spPr>
                  <a:solidFill>
                    <a:schemeClr val="accent5">
                      <a:lumMod val="50000"/>
                      <a:lumOff val="50000"/>
                    </a:schemeClr>
                  </a:solidFill>
                  <a:ln>
                    <a:noFill/>
                  </a:ln>
                  <a:effectLst/>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(2)'!$E$55,'Sheet1 (2)'!$I$55)</c15:sqref>
                        </c15:formulaRef>
                      </c:ext>
                    </c:extLst>
                    <c:numCache>
                      <c:formatCode>General</c:formatCode>
                      <c:ptCount val="2"/>
                      <c:pt idx="0">
                        <c:v>68860.399999999994</c:v>
                      </c:pt>
                      <c:pt idx="1">
                        <c:v>0</c:v>
                      </c:pt>
                    </c:numCache>
                  </c:numRef>
                </c:val>
                <c:extLst xmlns:c15="http://schemas.microsoft.com/office/drawing/2012/chart">
                  <c:ext xmlns:c16="http://schemas.microsoft.com/office/drawing/2014/chart" uri="{C3380CC4-5D6E-409C-BE32-E72D297353CC}">
                    <c16:uniqueId val="{00000017-F55C-48AE-8214-FE0260F30DEE}"/>
                  </c:ext>
                </c:extLst>
              </c15:ser>
            </c15:filteredBarSeries>
            <c15:filteredBarSeries>
              <c15:ser>
                <c:idx val="53"/>
                <c:order val="53"/>
                <c:tx>
                  <c:strRef>
                    <c:extLst xmlns:c15="http://schemas.microsoft.com/office/drawing/2012/chart">
                      <c:ext xmlns:c15="http://schemas.microsoft.com/office/drawing/2012/chart" uri="{02D57815-91ED-43cb-92C2-25804820EDAC}">
                        <c15:formulaRef>
                          <c15:sqref>'[Employee dataset.xls.xlsx]Sheet1 (2)'!$A$56:$D$56</c15:sqref>
                        </c15:formulaRef>
                      </c:ext>
                    </c:extLst>
                    <c:strCache>
                      <c:ptCount val="4"/>
                      <c:pt idx="0">
                        <c:v>TN03210</c:v>
                      </c:pt>
                      <c:pt idx="1">
                        <c:v>Collin Jagson</c:v>
                      </c:pt>
                      <c:pt idx="2">
                        <c:v>Male</c:v>
                      </c:pt>
                      <c:pt idx="3">
                        <c:v>Training</c:v>
                      </c:pt>
                    </c:strCache>
                  </c:strRef>
                </c:tx>
                <c:spPr>
                  <a:solidFill>
                    <a:schemeClr val="accent6">
                      <a:lumMod val="50000"/>
                      <a:lumOff val="50000"/>
                    </a:schemeClr>
                  </a:solidFill>
                  <a:ln>
                    <a:noFill/>
                  </a:ln>
                  <a:effectLst/>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(2)'!$E$56,'Sheet1 (2)'!$I$56)</c15:sqref>
                        </c15:formulaRef>
                      </c:ext>
                    </c:extLst>
                    <c:numCache>
                      <c:formatCode>General</c:formatCode>
                      <c:ptCount val="2"/>
                      <c:pt idx="0">
                        <c:v>79567.69</c:v>
                      </c:pt>
                      <c:pt idx="1">
                        <c:v>0</c:v>
                      </c:pt>
                    </c:numCache>
                  </c:numRef>
                </c:val>
                <c:extLst xmlns:c15="http://schemas.microsoft.com/office/drawing/2012/chart">
                  <c:ext xmlns:c16="http://schemas.microsoft.com/office/drawing/2014/chart" uri="{C3380CC4-5D6E-409C-BE32-E72D297353CC}">
                    <c16:uniqueId val="{00000018-F55C-48AE-8214-FE0260F30DEE}"/>
                  </c:ext>
                </c:extLst>
              </c15:ser>
            </c15:filteredBarSeries>
            <c15:filteredBarSeries>
              <c15:ser>
                <c:idx val="54"/>
                <c:order val="54"/>
                <c:tx>
                  <c:strRef>
                    <c:extLst xmlns:c15="http://schemas.microsoft.com/office/drawing/2012/chart">
                      <c:ext xmlns:c15="http://schemas.microsoft.com/office/drawing/2012/chart" uri="{02D57815-91ED-43cb-92C2-25804820EDAC}">
                        <c15:formulaRef>
                          <c15:sqref>'[Employee dataset.xls.xlsx]Sheet1 (2)'!$A$57:$D$57</c15:sqref>
                        </c15:formulaRef>
                      </c:ext>
                    </c:extLst>
                    <c:strCache>
                      <c:ptCount val="4"/>
                      <c:pt idx="0">
                        <c:v>PR00576</c:v>
                      </c:pt>
                      <c:pt idx="1">
                        <c:v>Delphine Jewis</c:v>
                      </c:pt>
                      <c:pt idx="2">
                        <c:v>Female</c:v>
                      </c:pt>
                      <c:pt idx="3">
                        <c:v>Legal</c:v>
                      </c:pt>
                    </c:strCache>
                  </c:strRef>
                </c:tx>
                <c:spPr>
                  <a:solidFill>
                    <a:schemeClr val="accent1"/>
                  </a:solidFill>
                  <a:ln>
                    <a:noFill/>
                  </a:ln>
                  <a:effectLst/>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(2)'!$E$57,'Sheet1 (2)'!$I$57)</c15:sqref>
                        </c15:formulaRef>
                      </c:ext>
                    </c:extLst>
                    <c:numCache>
                      <c:formatCode>General</c:formatCode>
                      <c:ptCount val="2"/>
                      <c:pt idx="0">
                        <c:v>63705.4</c:v>
                      </c:pt>
                      <c:pt idx="1">
                        <c:v>0</c:v>
                      </c:pt>
                    </c:numCache>
                  </c:numRef>
                </c:val>
                <c:extLst xmlns:c15="http://schemas.microsoft.com/office/drawing/2012/chart">
                  <c:ext xmlns:c16="http://schemas.microsoft.com/office/drawing/2014/chart" uri="{C3380CC4-5D6E-409C-BE32-E72D297353CC}">
                    <c16:uniqueId val="{00000019-F55C-48AE-8214-FE0260F30DEE}"/>
                  </c:ext>
                </c:extLst>
              </c15:ser>
            </c15:filteredBarSeries>
            <c15:filteredBarSeries>
              <c15:ser>
                <c:idx val="55"/>
                <c:order val="55"/>
                <c:tx>
                  <c:strRef>
                    <c:extLst xmlns:c15="http://schemas.microsoft.com/office/drawing/2012/chart">
                      <c:ext xmlns:c15="http://schemas.microsoft.com/office/drawing/2012/chart" uri="{02D57815-91ED-43cb-92C2-25804820EDAC}">
                        <c15:formulaRef>
                          <c15:sqref>'[Employee dataset.xls.xlsx]Sheet1 (2)'!$A$58:$D$58</c15:sqref>
                        </c15:formulaRef>
                      </c:ext>
                    </c:extLst>
                    <c:strCache>
                      <c:ptCount val="4"/>
                      <c:pt idx="0">
                        <c:v>VT02260</c:v>
                      </c:pt>
                      <c:pt idx="1">
                        <c:v>Delphine Jewis</c:v>
                      </c:pt>
                      <c:pt idx="2">
                        <c:v>Female</c:v>
                      </c:pt>
                      <c:pt idx="3">
                        <c:v>Research and Development</c:v>
                      </c:pt>
                    </c:strCache>
                  </c:strRef>
                </c:tx>
                <c:spPr>
                  <a:solidFill>
                    <a:schemeClr val="accent2"/>
                  </a:solidFill>
                  <a:ln>
                    <a:noFill/>
                  </a:ln>
                  <a:effectLst/>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(2)'!$E$58,'Sheet1 (2)'!$I$58)</c15:sqref>
                        </c15:formulaRef>
                      </c:ext>
                    </c:extLst>
                    <c:numCache>
                      <c:formatCode>General</c:formatCode>
                      <c:ptCount val="2"/>
                      <c:pt idx="0">
                        <c:v>59434.18</c:v>
                      </c:pt>
                      <c:pt idx="1">
                        <c:v>0</c:v>
                      </c:pt>
                    </c:numCache>
                  </c:numRef>
                </c:val>
                <c:extLst xmlns:c15="http://schemas.microsoft.com/office/drawing/2012/chart">
                  <c:ext xmlns:c16="http://schemas.microsoft.com/office/drawing/2014/chart" uri="{C3380CC4-5D6E-409C-BE32-E72D297353CC}">
                    <c16:uniqueId val="{0000001A-F55C-48AE-8214-FE0260F30DEE}"/>
                  </c:ext>
                </c:extLst>
              </c15:ser>
            </c15:filteredBarSeries>
            <c15:filteredBarSeries>
              <c15:ser>
                <c:idx val="56"/>
                <c:order val="56"/>
                <c:tx>
                  <c:strRef>
                    <c:extLst xmlns:c15="http://schemas.microsoft.com/office/drawing/2012/chart">
                      <c:ext xmlns:c15="http://schemas.microsoft.com/office/drawing/2012/chart" uri="{02D57815-91ED-43cb-92C2-25804820EDAC}">
                        <c15:formulaRef>
                          <c15:sqref>'[Employee dataset.xls.xlsx]Sheet1 (2)'!$A$59:$D$59</c15:sqref>
                        </c15:formulaRef>
                      </c:ext>
                    </c:extLst>
                    <c:strCache>
                      <c:ptCount val="4"/>
                      <c:pt idx="0">
                        <c:v>SQ02246</c:v>
                      </c:pt>
                      <c:pt idx="1">
                        <c:v>Daisie McNeice</c:v>
                      </c:pt>
                      <c:pt idx="2">
                        <c:v>Male</c:v>
                      </c:pt>
                      <c:pt idx="3">
                        <c:v>Research and Development</c:v>
                      </c:pt>
                    </c:strCache>
                  </c:strRef>
                </c:tx>
                <c:spPr>
                  <a:solidFill>
                    <a:schemeClr val="accent3"/>
                  </a:solidFill>
                  <a:ln>
                    <a:noFill/>
                  </a:ln>
                  <a:effectLst/>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(2)'!$E$59,'Sheet1 (2)'!$I$59)</c15:sqref>
                        </c15:formulaRef>
                      </c:ext>
                    </c:extLst>
                    <c:numCache>
                      <c:formatCode>General</c:formatCode>
                      <c:ptCount val="2"/>
                      <c:pt idx="0">
                        <c:v>85455.53</c:v>
                      </c:pt>
                      <c:pt idx="1">
                        <c:v>0</c:v>
                      </c:pt>
                    </c:numCache>
                  </c:numRef>
                </c:val>
                <c:extLst xmlns:c15="http://schemas.microsoft.com/office/drawing/2012/chart">
                  <c:ext xmlns:c16="http://schemas.microsoft.com/office/drawing/2014/chart" uri="{C3380CC4-5D6E-409C-BE32-E72D297353CC}">
                    <c16:uniqueId val="{0000001B-F55C-48AE-8214-FE0260F30DEE}"/>
                  </c:ext>
                </c:extLst>
              </c15:ser>
            </c15:filteredBarSeries>
            <c15:filteredBarSeries>
              <c15:ser>
                <c:idx val="57"/>
                <c:order val="57"/>
                <c:tx>
                  <c:strRef>
                    <c:extLst xmlns:c15="http://schemas.microsoft.com/office/drawing/2012/chart">
                      <c:ext xmlns:c15="http://schemas.microsoft.com/office/drawing/2012/chart" uri="{02D57815-91ED-43cb-92C2-25804820EDAC}">
                        <c15:formulaRef>
                          <c15:sqref>'[Employee dataset.xls.xlsx]Sheet1 (2)'!$A$60:$D$60</c15:sqref>
                        </c15:formulaRef>
                      </c:ext>
                    </c:extLst>
                    <c:strCache>
                      <c:ptCount val="4"/>
                      <c:pt idx="0">
                        <c:v>TN02883</c:v>
                      </c:pt>
                      <c:pt idx="1">
                        <c:v>Dennison Crosswaite</c:v>
                      </c:pt>
                      <c:pt idx="2">
                        <c:v>Female</c:v>
                      </c:pt>
                      <c:pt idx="3">
                        <c:v>Sales</c:v>
                      </c:pt>
                    </c:strCache>
                  </c:strRef>
                </c:tx>
                <c:spPr>
                  <a:solidFill>
                    <a:schemeClr val="accent4"/>
                  </a:solidFill>
                  <a:ln>
                    <a:noFill/>
                  </a:ln>
                  <a:effectLst/>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(2)'!$E$60,'Sheet1 (2)'!$I$60)</c15:sqref>
                        </c15:formulaRef>
                      </c:ext>
                    </c:extLst>
                    <c:numCache>
                      <c:formatCode>General</c:formatCode>
                      <c:ptCount val="2"/>
                      <c:pt idx="0">
                        <c:v>84762.76</c:v>
                      </c:pt>
                      <c:pt idx="1">
                        <c:v>0</c:v>
                      </c:pt>
                    </c:numCache>
                  </c:numRef>
                </c:val>
                <c:extLst xmlns:c15="http://schemas.microsoft.com/office/drawing/2012/chart">
                  <c:ext xmlns:c16="http://schemas.microsoft.com/office/drawing/2014/chart" uri="{C3380CC4-5D6E-409C-BE32-E72D297353CC}">
                    <c16:uniqueId val="{0000001C-F55C-48AE-8214-FE0260F30DEE}"/>
                  </c:ext>
                </c:extLst>
              </c15:ser>
            </c15:filteredBarSeries>
            <c15:filteredBarSeries>
              <c15:ser>
                <c:idx val="58"/>
                <c:order val="58"/>
                <c:tx>
                  <c:strRef>
                    <c:extLst xmlns:c15="http://schemas.microsoft.com/office/drawing/2012/chart">
                      <c:ext xmlns:c15="http://schemas.microsoft.com/office/drawing/2012/chart" uri="{02D57815-91ED-43cb-92C2-25804820EDAC}">
                        <c15:formulaRef>
                          <c15:sqref>'[Employee dataset.xls.xlsx]Sheet1 (2)'!$A$61:$D$61</c15:sqref>
                        </c15:formulaRef>
                      </c:ext>
                    </c:extLst>
                    <c:strCache>
                      <c:ptCount val="4"/>
                      <c:pt idx="0">
                        <c:v>SQ03024</c:v>
                      </c:pt>
                      <c:pt idx="1">
                        <c:v>Devinne Tuny</c:v>
                      </c:pt>
                      <c:pt idx="2">
                        <c:v>Female</c:v>
                      </c:pt>
                      <c:pt idx="3">
                        <c:v>Services</c:v>
                      </c:pt>
                    </c:strCache>
                  </c:strRef>
                </c:tx>
                <c:spPr>
                  <a:solidFill>
                    <a:schemeClr val="accent5"/>
                  </a:solidFill>
                  <a:ln>
                    <a:noFill/>
                  </a:ln>
                  <a:effectLst/>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(2)'!$E$61,'Sheet1 (2)'!$I$61)</c15:sqref>
                        </c15:formulaRef>
                      </c:ext>
                    </c:extLst>
                    <c:numCache>
                      <c:formatCode>General</c:formatCode>
                      <c:ptCount val="2"/>
                      <c:pt idx="0">
                        <c:v>69057.320000000007</c:v>
                      </c:pt>
                      <c:pt idx="1">
                        <c:v>0</c:v>
                      </c:pt>
                    </c:numCache>
                  </c:numRef>
                </c:val>
                <c:extLst xmlns:c15="http://schemas.microsoft.com/office/drawing/2012/chart">
                  <c:ext xmlns:c16="http://schemas.microsoft.com/office/drawing/2014/chart" uri="{C3380CC4-5D6E-409C-BE32-E72D297353CC}">
                    <c16:uniqueId val="{0000001D-F55C-48AE-8214-FE0260F30DEE}"/>
                  </c:ext>
                </c:extLst>
              </c15:ser>
            </c15:filteredBarSeries>
            <c15:filteredBarSeries>
              <c15:ser>
                <c:idx val="59"/>
                <c:order val="59"/>
                <c:tx>
                  <c:strRef>
                    <c:extLst xmlns:c15="http://schemas.microsoft.com/office/drawing/2012/chart">
                      <c:ext xmlns:c15="http://schemas.microsoft.com/office/drawing/2012/chart" uri="{02D57815-91ED-43cb-92C2-25804820EDAC}">
                        <c15:formulaRef>
                          <c15:sqref>'[Employee dataset.xls.xlsx]Sheet1 (2)'!$A$62:$D$62</c15:sqref>
                        </c15:formulaRef>
                      </c:ext>
                    </c:extLst>
                    <c:strCache>
                      <c:ptCount val="4"/>
                      <c:pt idx="0">
                        <c:v>SQ02525</c:v>
                      </c:pt>
                      <c:pt idx="1">
                        <c:v>Dare Tully</c:v>
                      </c:pt>
                      <c:pt idx="2">
                        <c:v>Male</c:v>
                      </c:pt>
                      <c:pt idx="3">
                        <c:v>Engineering</c:v>
                      </c:pt>
                    </c:strCache>
                  </c:strRef>
                </c:tx>
                <c:spPr>
                  <a:solidFill>
                    <a:schemeClr val="accent6"/>
                  </a:solidFill>
                  <a:ln>
                    <a:noFill/>
                  </a:ln>
                  <a:effectLst/>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(2)'!$E$62,'Sheet1 (2)'!$I$62)</c15:sqref>
                        </c15:formulaRef>
                      </c:ext>
                    </c:extLst>
                    <c:numCache>
                      <c:formatCode>General</c:formatCode>
                      <c:ptCount val="2"/>
                      <c:pt idx="0">
                        <c:v>50855.53</c:v>
                      </c:pt>
                      <c:pt idx="1">
                        <c:v>0</c:v>
                      </c:pt>
                    </c:numCache>
                  </c:numRef>
                </c:val>
                <c:extLst xmlns:c15="http://schemas.microsoft.com/office/drawing/2012/chart">
                  <c:ext xmlns:c16="http://schemas.microsoft.com/office/drawing/2014/chart" uri="{C3380CC4-5D6E-409C-BE32-E72D297353CC}">
                    <c16:uniqueId val="{0000001E-F55C-48AE-8214-FE0260F30DEE}"/>
                  </c:ext>
                </c:extLst>
              </c15:ser>
            </c15:filteredBarSeries>
            <c15:filteredBarSeries>
              <c15:ser>
                <c:idx val="60"/>
                <c:order val="60"/>
                <c:tx>
                  <c:strRef>
                    <c:extLst xmlns:c15="http://schemas.microsoft.com/office/drawing/2012/chart">
                      <c:ext xmlns:c15="http://schemas.microsoft.com/office/drawing/2012/chart" uri="{02D57815-91ED-43cb-92C2-25804820EDAC}">
                        <c15:formulaRef>
                          <c15:sqref>'[Employee dataset.xls.xlsx]Sheet1 (2)'!$A$63:$D$63</c15:sqref>
                        </c15:formulaRef>
                      </c:ext>
                    </c:extLst>
                    <c:strCache>
                      <c:ptCount val="4"/>
                      <c:pt idx="0">
                        <c:v>TN02667</c:v>
                      </c:pt>
                      <c:pt idx="1">
                        <c:v>Dave Lacoste</c:v>
                      </c:pt>
                      <c:pt idx="2">
                        <c:v>Male</c:v>
                      </c:pt>
                      <c:pt idx="3">
                        <c:v>Support</c:v>
                      </c:pt>
                    </c:strCache>
                  </c:strRef>
                </c:tx>
                <c:spPr>
                  <a:solidFill>
                    <a:schemeClr val="accent1">
                      <a:lumMod val="60000"/>
                    </a:schemeClr>
                  </a:solidFill>
                  <a:ln>
                    <a:noFill/>
                  </a:ln>
                  <a:effectLst/>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(2)'!$E$63,'Sheet1 (2)'!$I$63)</c15:sqref>
                        </c15:formulaRef>
                      </c:ext>
                    </c:extLst>
                    <c:numCache>
                      <c:formatCode>General</c:formatCode>
                      <c:ptCount val="2"/>
                      <c:pt idx="0">
                        <c:v>0</c:v>
                      </c:pt>
                      <c:pt idx="1">
                        <c:v>0</c:v>
                      </c:pt>
                    </c:numCache>
                  </c:numRef>
                </c:val>
                <c:extLst xmlns:c15="http://schemas.microsoft.com/office/drawing/2012/chart">
                  <c:ext xmlns:c16="http://schemas.microsoft.com/office/drawing/2014/chart" uri="{C3380CC4-5D6E-409C-BE32-E72D297353CC}">
                    <c16:uniqueId val="{0000001F-F55C-48AE-8214-FE0260F30DEE}"/>
                  </c:ext>
                </c:extLst>
              </c15:ser>
            </c15:filteredBarSeries>
            <c15:filteredBarSeries>
              <c15:ser>
                <c:idx val="61"/>
                <c:order val="61"/>
                <c:tx>
                  <c:strRef>
                    <c:extLst xmlns:c15="http://schemas.microsoft.com/office/drawing/2012/chart">
                      <c:ext xmlns:c15="http://schemas.microsoft.com/office/drawing/2012/chart" uri="{02D57815-91ED-43cb-92C2-25804820EDAC}">
                        <c15:formulaRef>
                          <c15:sqref>'[Employee dataset.xls.xlsx]Sheet1 (2)'!$A$64:$D$64</c15:sqref>
                        </c15:formulaRef>
                      </c:ext>
                    </c:extLst>
                    <c:strCache>
                      <c:ptCount val="4"/>
                      <c:pt idx="0">
                        <c:v>PR02782</c:v>
                      </c:pt>
                      <c:pt idx="1">
                        <c:v>Dean Biggam</c:v>
                      </c:pt>
                      <c:pt idx="2">
                        <c:v>Male</c:v>
                      </c:pt>
                      <c:pt idx="3">
                        <c:v>Marketing</c:v>
                      </c:pt>
                    </c:strCache>
                  </c:strRef>
                </c:tx>
                <c:spPr>
                  <a:solidFill>
                    <a:schemeClr val="accent2">
                      <a:lumMod val="60000"/>
                    </a:schemeClr>
                  </a:solidFill>
                  <a:ln>
                    <a:noFill/>
                  </a:ln>
                  <a:effectLst/>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(2)'!$E$64,'Sheet1 (2)'!$I$64)</c15:sqref>
                        </c15:formulaRef>
                      </c:ext>
                    </c:extLst>
                    <c:numCache>
                      <c:formatCode>General</c:formatCode>
                      <c:ptCount val="2"/>
                      <c:pt idx="0">
                        <c:v>37362.300000000003</c:v>
                      </c:pt>
                      <c:pt idx="1">
                        <c:v>0</c:v>
                      </c:pt>
                    </c:numCache>
                  </c:numRef>
                </c:val>
                <c:extLst xmlns:c15="http://schemas.microsoft.com/office/drawing/2012/chart">
                  <c:ext xmlns:c16="http://schemas.microsoft.com/office/drawing/2014/chart" uri="{C3380CC4-5D6E-409C-BE32-E72D297353CC}">
                    <c16:uniqueId val="{00000020-F55C-48AE-8214-FE0260F30DEE}"/>
                  </c:ext>
                </c:extLst>
              </c15:ser>
            </c15:filteredBarSeries>
            <c15:filteredBarSeries>
              <c15:ser>
                <c:idx val="62"/>
                <c:order val="62"/>
                <c:tx>
                  <c:strRef>
                    <c:extLst xmlns:c15="http://schemas.microsoft.com/office/drawing/2012/chart">
                      <c:ext xmlns:c15="http://schemas.microsoft.com/office/drawing/2012/chart" uri="{02D57815-91ED-43cb-92C2-25804820EDAC}">
                        <c15:formulaRef>
                          <c15:sqref>'[Employee dataset.xls.xlsx]Sheet1 (2)'!$A$65:$D$65</c15:sqref>
                        </c15:formulaRef>
                      </c:ext>
                    </c:extLst>
                    <c:strCache>
                      <c:ptCount val="4"/>
                      <c:pt idx="0">
                        <c:v>TN03331</c:v>
                      </c:pt>
                      <c:pt idx="1">
                        <c:v>Debera Gow </c:v>
                      </c:pt>
                      <c:pt idx="2">
                        <c:v>Male</c:v>
                      </c:pt>
                      <c:pt idx="3">
                        <c:v>Human Resources</c:v>
                      </c:pt>
                    </c:strCache>
                  </c:strRef>
                </c:tx>
                <c:spPr>
                  <a:solidFill>
                    <a:schemeClr val="accent3">
                      <a:lumMod val="60000"/>
                    </a:schemeClr>
                  </a:solidFill>
                  <a:ln>
                    <a:noFill/>
                  </a:ln>
                  <a:effectLst/>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(2)'!$E$65,'Sheet1 (2)'!$I$65)</c15:sqref>
                        </c15:formulaRef>
                      </c:ext>
                    </c:extLst>
                    <c:numCache>
                      <c:formatCode>General</c:formatCode>
                      <c:ptCount val="2"/>
                      <c:pt idx="0">
                        <c:v>72876.91</c:v>
                      </c:pt>
                      <c:pt idx="1">
                        <c:v>0</c:v>
                      </c:pt>
                    </c:numCache>
                  </c:numRef>
                </c:val>
                <c:extLst xmlns:c15="http://schemas.microsoft.com/office/drawing/2012/chart">
                  <c:ext xmlns:c16="http://schemas.microsoft.com/office/drawing/2014/chart" uri="{C3380CC4-5D6E-409C-BE32-E72D297353CC}">
                    <c16:uniqueId val="{00000021-F55C-48AE-8214-FE0260F30DEE}"/>
                  </c:ext>
                </c:extLst>
              </c15:ser>
            </c15:filteredBarSeries>
            <c15:filteredBarSeries>
              <c15:ser>
                <c:idx val="63"/>
                <c:order val="63"/>
                <c:tx>
                  <c:strRef>
                    <c:extLst xmlns:c15="http://schemas.microsoft.com/office/drawing/2012/chart">
                      <c:ext xmlns:c15="http://schemas.microsoft.com/office/drawing/2012/chart" uri="{02D57815-91ED-43cb-92C2-25804820EDAC}">
                        <c15:formulaRef>
                          <c15:sqref>'[Employee dataset.xls.xlsx]Sheet1 (2)'!$A$66:$D$66</c15:sqref>
                        </c15:formulaRef>
                      </c:ext>
                    </c:extLst>
                    <c:strCache>
                      <c:ptCount val="4"/>
                      <c:pt idx="0">
                        <c:v>SQ03350</c:v>
                      </c:pt>
                      <c:pt idx="1">
                        <c:v>Dulce Colbeck</c:v>
                      </c:pt>
                      <c:pt idx="2">
                        <c:v>Female</c:v>
                      </c:pt>
                      <c:pt idx="3">
                        <c:v>Product Management</c:v>
                      </c:pt>
                    </c:strCache>
                  </c:strRef>
                </c:tx>
                <c:spPr>
                  <a:solidFill>
                    <a:schemeClr val="accent4">
                      <a:lumMod val="60000"/>
                    </a:schemeClr>
                  </a:solidFill>
                  <a:ln>
                    <a:noFill/>
                  </a:ln>
                  <a:effectLst/>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(2)'!$E$66,'Sheet1 (2)'!$I$66)</c15:sqref>
                        </c15:formulaRef>
                      </c:ext>
                    </c:extLst>
                    <c:numCache>
                      <c:formatCode>General</c:formatCode>
                      <c:ptCount val="2"/>
                      <c:pt idx="0">
                        <c:v>66865.490000000005</c:v>
                      </c:pt>
                      <c:pt idx="1">
                        <c:v>0</c:v>
                      </c:pt>
                    </c:numCache>
                  </c:numRef>
                </c:val>
                <c:extLst xmlns:c15="http://schemas.microsoft.com/office/drawing/2012/chart">
                  <c:ext xmlns:c16="http://schemas.microsoft.com/office/drawing/2014/chart" uri="{C3380CC4-5D6E-409C-BE32-E72D297353CC}">
                    <c16:uniqueId val="{00000022-F55C-48AE-8214-FE0260F30DEE}"/>
                  </c:ext>
                </c:extLst>
              </c15:ser>
            </c15:filteredBarSeries>
            <c15:filteredBarSeries>
              <c15:ser>
                <c:idx val="64"/>
                <c:order val="64"/>
                <c:tx>
                  <c:strRef>
                    <c:extLst xmlns:c15="http://schemas.microsoft.com/office/drawing/2012/chart">
                      <c:ext xmlns:c15="http://schemas.microsoft.com/office/drawing/2012/chart" uri="{02D57815-91ED-43cb-92C2-25804820EDAC}">
                        <c15:formulaRef>
                          <c15:sqref>'[Employee dataset.xls.xlsx]Sheet1 (2)'!$A$67:$D$67</c15:sqref>
                        </c15:formulaRef>
                      </c:ext>
                    </c:extLst>
                    <c:strCache>
                      <c:ptCount val="4"/>
                      <c:pt idx="0">
                        <c:v>VT02118</c:v>
                      </c:pt>
                      <c:pt idx="1">
                        <c:v>Edd  MacKnockiter</c:v>
                      </c:pt>
                      <c:pt idx="2">
                        <c:v>Female</c:v>
                      </c:pt>
                      <c:pt idx="3">
                        <c:v>NULL</c:v>
                      </c:pt>
                    </c:strCache>
                  </c:strRef>
                </c:tx>
                <c:spPr>
                  <a:solidFill>
                    <a:schemeClr val="accent5">
                      <a:lumMod val="60000"/>
                    </a:schemeClr>
                  </a:solidFill>
                  <a:ln>
                    <a:noFill/>
                  </a:ln>
                  <a:effectLst/>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(2)'!$E$67,'Sheet1 (2)'!$I$67)</c15:sqref>
                        </c15:formulaRef>
                      </c:ext>
                    </c:extLst>
                    <c:numCache>
                      <c:formatCode>General</c:formatCode>
                      <c:ptCount val="2"/>
                      <c:pt idx="0">
                        <c:v>51165.37</c:v>
                      </c:pt>
                      <c:pt idx="1">
                        <c:v>0</c:v>
                      </c:pt>
                    </c:numCache>
                  </c:numRef>
                </c:val>
                <c:extLst xmlns:c15="http://schemas.microsoft.com/office/drawing/2012/chart">
                  <c:ext xmlns:c16="http://schemas.microsoft.com/office/drawing/2014/chart" uri="{C3380CC4-5D6E-409C-BE32-E72D297353CC}">
                    <c16:uniqueId val="{00000023-F55C-48AE-8214-FE0260F30DEE}"/>
                  </c:ext>
                </c:extLst>
              </c15:ser>
            </c15:filteredBarSeries>
            <c15:filteredBarSeries>
              <c15:ser>
                <c:idx val="65"/>
                <c:order val="65"/>
                <c:tx>
                  <c:strRef>
                    <c:extLst xmlns:c15="http://schemas.microsoft.com/office/drawing/2012/chart">
                      <c:ext xmlns:c15="http://schemas.microsoft.com/office/drawing/2012/chart" uri="{02D57815-91ED-43cb-92C2-25804820EDAC}">
                        <c15:formulaRef>
                          <c15:sqref>'[Employee dataset.xls.xlsx]Sheet1 (2)'!$A$68:$D$68</c15:sqref>
                        </c15:formulaRef>
                      </c:ext>
                    </c:extLst>
                    <c:strCache>
                      <c:ptCount val="4"/>
                      <c:pt idx="0">
                        <c:v>PR00210</c:v>
                      </c:pt>
                      <c:pt idx="1">
                        <c:v>Edi  Hofton</c:v>
                      </c:pt>
                      <c:pt idx="2">
                        <c:v>Female</c:v>
                      </c:pt>
                      <c:pt idx="3">
                        <c:v>Legal</c:v>
                      </c:pt>
                    </c:strCache>
                  </c:strRef>
                </c:tx>
                <c:spPr>
                  <a:solidFill>
                    <a:schemeClr val="accent6">
                      <a:lumMod val="60000"/>
                    </a:schemeClr>
                  </a:solidFill>
                  <a:ln>
                    <a:noFill/>
                  </a:ln>
                  <a:effectLst/>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(2)'!$E$68,'Sheet1 (2)'!$I$68)</c15:sqref>
                        </c15:formulaRef>
                      </c:ext>
                    </c:extLst>
                    <c:numCache>
                      <c:formatCode>General</c:formatCode>
                      <c:ptCount val="2"/>
                      <c:pt idx="1">
                        <c:v>0</c:v>
                      </c:pt>
                    </c:numCache>
                  </c:numRef>
                </c:val>
                <c:extLst xmlns:c15="http://schemas.microsoft.com/office/drawing/2012/chart">
                  <c:ext xmlns:c16="http://schemas.microsoft.com/office/drawing/2014/chart" uri="{C3380CC4-5D6E-409C-BE32-E72D297353CC}">
                    <c16:uniqueId val="{00000024-F55C-48AE-8214-FE0260F30DEE}"/>
                  </c:ext>
                </c:extLst>
              </c15:ser>
            </c15:filteredBarSeries>
            <c15:filteredBarSeries>
              <c15:ser>
                <c:idx val="66"/>
                <c:order val="66"/>
                <c:tx>
                  <c:strRef>
                    <c:extLst xmlns:c15="http://schemas.microsoft.com/office/drawing/2012/chart">
                      <c:ext xmlns:c15="http://schemas.microsoft.com/office/drawing/2012/chart" uri="{02D57815-91ED-43cb-92C2-25804820EDAC}">
                        <c15:formulaRef>
                          <c15:sqref>'[Employee dataset.xls.xlsx]Sheet1 (2)'!$A$69:$D$69</c15:sqref>
                        </c15:formulaRef>
                      </c:ext>
                    </c:extLst>
                    <c:strCache>
                      <c:ptCount val="4"/>
                      <c:pt idx="0">
                        <c:v>PR04380</c:v>
                      </c:pt>
                      <c:pt idx="1">
                        <c:v>Felice McMurty</c:v>
                      </c:pt>
                      <c:pt idx="2">
                        <c:v>Female</c:v>
                      </c:pt>
                      <c:pt idx="3">
                        <c:v>Business Development</c:v>
                      </c:pt>
                    </c:strCache>
                  </c:strRef>
                </c:tx>
                <c:spPr>
                  <a:solidFill>
                    <a:schemeClr val="accent1">
                      <a:lumMod val="80000"/>
                      <a:lumOff val="20000"/>
                    </a:schemeClr>
                  </a:solidFill>
                  <a:ln>
                    <a:noFill/>
                  </a:ln>
                  <a:effectLst/>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(2)'!$E$69,'Sheet1 (2)'!$I$69)</c15:sqref>
                        </c15:formulaRef>
                      </c:ext>
                    </c:extLst>
                    <c:numCache>
                      <c:formatCode>General</c:formatCode>
                      <c:ptCount val="2"/>
                      <c:pt idx="0">
                        <c:v>80695.740000000005</c:v>
                      </c:pt>
                      <c:pt idx="1">
                        <c:v>0</c:v>
                      </c:pt>
                    </c:numCache>
                  </c:numRef>
                </c:val>
                <c:extLst xmlns:c15="http://schemas.microsoft.com/office/drawing/2012/chart">
                  <c:ext xmlns:c16="http://schemas.microsoft.com/office/drawing/2014/chart" uri="{C3380CC4-5D6E-409C-BE32-E72D297353CC}">
                    <c16:uniqueId val="{00000025-F55C-48AE-8214-FE0260F30DEE}"/>
                  </c:ext>
                </c:extLst>
              </c15:ser>
            </c15:filteredBarSeries>
            <c15:filteredBarSeries>
              <c15:ser>
                <c:idx val="67"/>
                <c:order val="67"/>
                <c:tx>
                  <c:strRef>
                    <c:extLst xmlns:c15="http://schemas.microsoft.com/office/drawing/2012/chart">
                      <c:ext xmlns:c15="http://schemas.microsoft.com/office/drawing/2012/chart" uri="{02D57815-91ED-43cb-92C2-25804820EDAC}">
                        <c15:formulaRef>
                          <c15:sqref>'[Employee dataset.xls.xlsx]Sheet1 (2)'!$A$70:$D$70</c15:sqref>
                        </c15:formulaRef>
                      </c:ext>
                    </c:extLst>
                    <c:strCache>
                      <c:ptCount val="4"/>
                      <c:pt idx="0">
                        <c:v>TN00182</c:v>
                      </c:pt>
                      <c:pt idx="1">
                        <c:v>Felice McMurty</c:v>
                      </c:pt>
                      <c:pt idx="2">
                        <c:v>Female</c:v>
                      </c:pt>
                      <c:pt idx="3">
                        <c:v>Product Management</c:v>
                      </c:pt>
                    </c:strCache>
                  </c:strRef>
                </c:tx>
                <c:spPr>
                  <a:solidFill>
                    <a:schemeClr val="accent2">
                      <a:lumMod val="80000"/>
                      <a:lumOff val="20000"/>
                    </a:schemeClr>
                  </a:solidFill>
                  <a:ln>
                    <a:noFill/>
                  </a:ln>
                  <a:effectLst/>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(2)'!$E$70,'Sheet1 (2)'!$I$70)</c15:sqref>
                        </c15:formulaRef>
                      </c:ext>
                    </c:extLst>
                    <c:numCache>
                      <c:formatCode>General</c:formatCode>
                      <c:ptCount val="2"/>
                      <c:pt idx="0">
                        <c:v>75475.929999999993</c:v>
                      </c:pt>
                      <c:pt idx="1">
                        <c:v>0</c:v>
                      </c:pt>
                    </c:numCache>
                  </c:numRef>
                </c:val>
                <c:extLst xmlns:c15="http://schemas.microsoft.com/office/drawing/2012/chart">
                  <c:ext xmlns:c16="http://schemas.microsoft.com/office/drawing/2014/chart" uri="{C3380CC4-5D6E-409C-BE32-E72D297353CC}">
                    <c16:uniqueId val="{00000026-F55C-48AE-8214-FE0260F30DEE}"/>
                  </c:ext>
                </c:extLst>
              </c15:ser>
            </c15:filteredBarSeries>
            <c15:filteredBarSeries>
              <c15:ser>
                <c:idx val="68"/>
                <c:order val="68"/>
                <c:tx>
                  <c:strRef>
                    <c:extLst xmlns:c15="http://schemas.microsoft.com/office/drawing/2012/chart">
                      <c:ext xmlns:c15="http://schemas.microsoft.com/office/drawing/2012/chart" uri="{02D57815-91ED-43cb-92C2-25804820EDAC}">
                        <c15:formulaRef>
                          <c15:sqref>'[Employee dataset.xls.xlsx]Sheet1 (2)'!$A$71:$D$71</c15:sqref>
                        </c15:formulaRef>
                      </c:ext>
                    </c:extLst>
                    <c:strCache>
                      <c:ptCount val="4"/>
                      <c:pt idx="0">
                        <c:v>TN04428</c:v>
                      </c:pt>
                      <c:pt idx="1">
                        <c:v>Doe Clubley</c:v>
                      </c:pt>
                      <c:pt idx="3">
                        <c:v>Human Resources</c:v>
                      </c:pt>
                    </c:strCache>
                  </c:strRef>
                </c:tx>
                <c:spPr>
                  <a:solidFill>
                    <a:schemeClr val="accent3">
                      <a:lumMod val="80000"/>
                      <a:lumOff val="20000"/>
                    </a:schemeClr>
                  </a:solidFill>
                  <a:ln>
                    <a:noFill/>
                  </a:ln>
                  <a:effectLst/>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(2)'!$E$71,'Sheet1 (2)'!$I$71)</c15:sqref>
                        </c15:formulaRef>
                      </c:ext>
                    </c:extLst>
                    <c:numCache>
                      <c:formatCode>General</c:formatCode>
                      <c:ptCount val="2"/>
                      <c:pt idx="0">
                        <c:v>99448.78</c:v>
                      </c:pt>
                      <c:pt idx="1">
                        <c:v>0</c:v>
                      </c:pt>
                    </c:numCache>
                  </c:numRef>
                </c:val>
                <c:extLst xmlns:c15="http://schemas.microsoft.com/office/drawing/2012/chart">
                  <c:ext xmlns:c16="http://schemas.microsoft.com/office/drawing/2014/chart" uri="{C3380CC4-5D6E-409C-BE32-E72D297353CC}">
                    <c16:uniqueId val="{00000027-F55C-48AE-8214-FE0260F30DEE}"/>
                  </c:ext>
                </c:extLst>
              </c15:ser>
            </c15:filteredBarSeries>
            <c15:filteredBarSeries>
              <c15:ser>
                <c:idx val="69"/>
                <c:order val="69"/>
                <c:tx>
                  <c:strRef>
                    <c:extLst xmlns:c15="http://schemas.microsoft.com/office/drawing/2012/chart">
                      <c:ext xmlns:c15="http://schemas.microsoft.com/office/drawing/2012/chart" uri="{02D57815-91ED-43cb-92C2-25804820EDAC}">
                        <c15:formulaRef>
                          <c15:sqref>'[Employee dataset.xls.xlsx]Sheet1 (2)'!$A$72:$D$72</c15:sqref>
                        </c15:formulaRef>
                      </c:ext>
                    </c:extLst>
                    <c:strCache>
                      <c:ptCount val="4"/>
                      <c:pt idx="0">
                        <c:v>VT01523</c:v>
                      </c:pt>
                      <c:pt idx="1">
                        <c:v>Floyd  Cowgill</c:v>
                      </c:pt>
                      <c:pt idx="2">
                        <c:v>Female</c:v>
                      </c:pt>
                      <c:pt idx="3">
                        <c:v>Business Development</c:v>
                      </c:pt>
                    </c:strCache>
                  </c:strRef>
                </c:tx>
                <c:spPr>
                  <a:solidFill>
                    <a:schemeClr val="accent4">
                      <a:lumMod val="80000"/>
                      <a:lumOff val="20000"/>
                    </a:schemeClr>
                  </a:solidFill>
                  <a:ln>
                    <a:noFill/>
                  </a:ln>
                  <a:effectLst/>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(2)'!$E$72,'Sheet1 (2)'!$I$72)</c15:sqref>
                        </c15:formulaRef>
                      </c:ext>
                    </c:extLst>
                    <c:numCache>
                      <c:formatCode>General</c:formatCode>
                      <c:ptCount val="2"/>
                      <c:pt idx="0">
                        <c:v>86558.58</c:v>
                      </c:pt>
                      <c:pt idx="1">
                        <c:v>0</c:v>
                      </c:pt>
                    </c:numCache>
                  </c:numRef>
                </c:val>
                <c:extLst xmlns:c15="http://schemas.microsoft.com/office/drawing/2012/chart">
                  <c:ext xmlns:c16="http://schemas.microsoft.com/office/drawing/2014/chart" uri="{C3380CC4-5D6E-409C-BE32-E72D297353CC}">
                    <c16:uniqueId val="{00000028-F55C-48AE-8214-FE0260F30DEE}"/>
                  </c:ext>
                </c:extLst>
              </c15:ser>
            </c15:filteredBarSeries>
            <c15:filteredBarSeries>
              <c15:ser>
                <c:idx val="70"/>
                <c:order val="70"/>
                <c:tx>
                  <c:strRef>
                    <c:extLst xmlns:c15="http://schemas.microsoft.com/office/drawing/2012/chart">
                      <c:ext xmlns:c15="http://schemas.microsoft.com/office/drawing/2012/chart" uri="{02D57815-91ED-43cb-92C2-25804820EDAC}">
                        <c15:formulaRef>
                          <c15:sqref>'[Employee dataset.xls.xlsx]Sheet1 (2)'!$A$73:$D$73</c15:sqref>
                        </c15:formulaRef>
                      </c:ext>
                    </c:extLst>
                    <c:strCache>
                      <c:ptCount val="4"/>
                      <c:pt idx="0">
                        <c:v>VT03421</c:v>
                      </c:pt>
                      <c:pt idx="1">
                        <c:v>Dulsea Folkes</c:v>
                      </c:pt>
                      <c:pt idx="2">
                        <c:v>Male</c:v>
                      </c:pt>
                      <c:pt idx="3">
                        <c:v>Legal</c:v>
                      </c:pt>
                    </c:strCache>
                  </c:strRef>
                </c:tx>
                <c:spPr>
                  <a:solidFill>
                    <a:schemeClr val="accent5">
                      <a:lumMod val="80000"/>
                      <a:lumOff val="20000"/>
                    </a:schemeClr>
                  </a:solidFill>
                  <a:ln>
                    <a:noFill/>
                  </a:ln>
                  <a:effectLst/>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(2)'!$E$73,'Sheet1 (2)'!$I$73)</c15:sqref>
                        </c15:formulaRef>
                      </c:ext>
                    </c:extLst>
                    <c:numCache>
                      <c:formatCode>General</c:formatCode>
                      <c:ptCount val="2"/>
                      <c:pt idx="0">
                        <c:v>113747.56</c:v>
                      </c:pt>
                      <c:pt idx="1">
                        <c:v>0</c:v>
                      </c:pt>
                    </c:numCache>
                  </c:numRef>
                </c:val>
                <c:extLst xmlns:c15="http://schemas.microsoft.com/office/drawing/2012/chart">
                  <c:ext xmlns:c16="http://schemas.microsoft.com/office/drawing/2014/chart" uri="{C3380CC4-5D6E-409C-BE32-E72D297353CC}">
                    <c16:uniqueId val="{00000029-F55C-48AE-8214-FE0260F30DEE}"/>
                  </c:ext>
                </c:extLst>
              </c15:ser>
            </c15:filteredBarSeries>
            <c15:filteredBarSeries>
              <c15:ser>
                <c:idx val="71"/>
                <c:order val="71"/>
                <c:tx>
                  <c:strRef>
                    <c:extLst xmlns:c15="http://schemas.microsoft.com/office/drawing/2012/chart">
                      <c:ext xmlns:c15="http://schemas.microsoft.com/office/drawing/2012/chart" uri="{02D57815-91ED-43cb-92C2-25804820EDAC}">
                        <c15:formulaRef>
                          <c15:sqref>'[Employee dataset.xls.xlsx]Sheet1 (2)'!$A$74:$D$74</c15:sqref>
                        </c15:formulaRef>
                      </c:ext>
                    </c:extLst>
                    <c:strCache>
                      <c:ptCount val="4"/>
                      <c:pt idx="0">
                        <c:v>PR01346</c:v>
                      </c:pt>
                      <c:pt idx="1">
                        <c:v>Easter Pyke</c:v>
                      </c:pt>
                      <c:pt idx="2">
                        <c:v>Male</c:v>
                      </c:pt>
                      <c:pt idx="3">
                        <c:v>Business Development</c:v>
                      </c:pt>
                    </c:strCache>
                  </c:strRef>
                </c:tx>
                <c:spPr>
                  <a:solidFill>
                    <a:schemeClr val="accent6">
                      <a:lumMod val="80000"/>
                      <a:lumOff val="20000"/>
                    </a:schemeClr>
                  </a:solidFill>
                  <a:ln>
                    <a:noFill/>
                  </a:ln>
                  <a:effectLst/>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(2)'!$E$74,'Sheet1 (2)'!$I$74)</c15:sqref>
                        </c15:formulaRef>
                      </c:ext>
                    </c:extLst>
                    <c:numCache>
                      <c:formatCode>General</c:formatCode>
                      <c:ptCount val="2"/>
                      <c:pt idx="0">
                        <c:v>85918.61</c:v>
                      </c:pt>
                      <c:pt idx="1">
                        <c:v>0</c:v>
                      </c:pt>
                    </c:numCache>
                  </c:numRef>
                </c:val>
                <c:extLst xmlns:c15="http://schemas.microsoft.com/office/drawing/2012/chart">
                  <c:ext xmlns:c16="http://schemas.microsoft.com/office/drawing/2014/chart" uri="{C3380CC4-5D6E-409C-BE32-E72D297353CC}">
                    <c16:uniqueId val="{0000002A-F55C-48AE-8214-FE0260F30DEE}"/>
                  </c:ext>
                </c:extLst>
              </c15:ser>
            </c15:filteredBarSeries>
            <c15:filteredBarSeries>
              <c15:ser>
                <c:idx val="72"/>
                <c:order val="72"/>
                <c:tx>
                  <c:strRef>
                    <c:extLst xmlns:c15="http://schemas.microsoft.com/office/drawing/2012/chart">
                      <c:ext xmlns:c15="http://schemas.microsoft.com/office/drawing/2012/chart" uri="{02D57815-91ED-43cb-92C2-25804820EDAC}">
                        <c15:formulaRef>
                          <c15:sqref>'[Employee dataset.xls.xlsx]Sheet1 (2)'!$A$75:$D$75</c15:sqref>
                        </c15:formulaRef>
                      </c:ext>
                    </c:extLst>
                    <c:strCache>
                      <c:ptCount val="4"/>
                      <c:pt idx="0">
                        <c:v>PR00916</c:v>
                      </c:pt>
                      <c:pt idx="1">
                        <c:v>Frasier Straw</c:v>
                      </c:pt>
                      <c:pt idx="2">
                        <c:v>Female</c:v>
                      </c:pt>
                      <c:pt idx="3">
                        <c:v>Research and Development</c:v>
                      </c:pt>
                    </c:strCache>
                  </c:strRef>
                </c:tx>
                <c:spPr>
                  <a:solidFill>
                    <a:schemeClr val="accent1">
                      <a:lumMod val="80000"/>
                    </a:schemeClr>
                  </a:solidFill>
                  <a:ln>
                    <a:noFill/>
                  </a:ln>
                  <a:effectLst/>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(2)'!$E$75,'Sheet1 (2)'!$I$75)</c15:sqref>
                        </c15:formulaRef>
                      </c:ext>
                    </c:extLst>
                    <c:numCache>
                      <c:formatCode>General</c:formatCode>
                      <c:ptCount val="2"/>
                      <c:pt idx="0">
                        <c:v>84309.95</c:v>
                      </c:pt>
                      <c:pt idx="1">
                        <c:v>0</c:v>
                      </c:pt>
                    </c:numCache>
                  </c:numRef>
                </c:val>
                <c:extLst xmlns:c15="http://schemas.microsoft.com/office/drawing/2012/chart">
                  <c:ext xmlns:c16="http://schemas.microsoft.com/office/drawing/2014/chart" uri="{C3380CC4-5D6E-409C-BE32-E72D297353CC}">
                    <c16:uniqueId val="{0000002B-F55C-48AE-8214-FE0260F30DEE}"/>
                  </c:ext>
                </c:extLst>
              </c15:ser>
            </c15:filteredBarSeries>
            <c15:filteredBarSeries>
              <c15:ser>
                <c:idx val="73"/>
                <c:order val="73"/>
                <c:tx>
                  <c:strRef>
                    <c:extLst xmlns:c15="http://schemas.microsoft.com/office/drawing/2012/chart">
                      <c:ext xmlns:c15="http://schemas.microsoft.com/office/drawing/2012/chart" uri="{02D57815-91ED-43cb-92C2-25804820EDAC}">
                        <c15:formulaRef>
                          <c15:sqref>'[Employee dataset.xls.xlsx]Sheet1 (2)'!$A$76:$D$76</c15:sqref>
                        </c15:formulaRef>
                      </c:ext>
                    </c:extLst>
                    <c:strCache>
                      <c:ptCount val="4"/>
                      <c:pt idx="0">
                        <c:v>VT01684</c:v>
                      </c:pt>
                      <c:pt idx="1">
                        <c:v>Genevra Friday</c:v>
                      </c:pt>
                      <c:pt idx="2">
                        <c:v>Female</c:v>
                      </c:pt>
                      <c:pt idx="3">
                        <c:v>Training</c:v>
                      </c:pt>
                    </c:strCache>
                  </c:strRef>
                </c:tx>
                <c:spPr>
                  <a:solidFill>
                    <a:schemeClr val="accent2">
                      <a:lumMod val="80000"/>
                    </a:schemeClr>
                  </a:solidFill>
                  <a:ln>
                    <a:noFill/>
                  </a:ln>
                  <a:effectLst/>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(2)'!$E$76,'Sheet1 (2)'!$I$76)</c15:sqref>
                        </c15:formulaRef>
                      </c:ext>
                    </c:extLst>
                    <c:numCache>
                      <c:formatCode>General</c:formatCode>
                      <c:ptCount val="2"/>
                      <c:pt idx="0">
                        <c:v>101187.36</c:v>
                      </c:pt>
                      <c:pt idx="1">
                        <c:v>0</c:v>
                      </c:pt>
                    </c:numCache>
                  </c:numRef>
                </c:val>
                <c:extLst xmlns:c15="http://schemas.microsoft.com/office/drawing/2012/chart">
                  <c:ext xmlns:c16="http://schemas.microsoft.com/office/drawing/2014/chart" uri="{C3380CC4-5D6E-409C-BE32-E72D297353CC}">
                    <c16:uniqueId val="{0000002C-F55C-48AE-8214-FE0260F30DEE}"/>
                  </c:ext>
                </c:extLst>
              </c15:ser>
            </c15:filteredBarSeries>
            <c15:filteredBarSeries>
              <c15:ser>
                <c:idx val="74"/>
                <c:order val="74"/>
                <c:tx>
                  <c:strRef>
                    <c:extLst xmlns:c15="http://schemas.microsoft.com/office/drawing/2012/chart">
                      <c:ext xmlns:c15="http://schemas.microsoft.com/office/drawing/2012/chart" uri="{02D57815-91ED-43cb-92C2-25804820EDAC}">
                        <c15:formulaRef>
                          <c15:sqref>'[Employee dataset.xls.xlsx]Sheet1 (2)'!$A$77:$D$77</c15:sqref>
                        </c15:formulaRef>
                      </c:ext>
                    </c:extLst>
                    <c:strCache>
                      <c:ptCount val="4"/>
                      <c:pt idx="0">
                        <c:v>TN02496</c:v>
                      </c:pt>
                      <c:pt idx="1">
                        <c:v>Egor Minto</c:v>
                      </c:pt>
                      <c:pt idx="3">
                        <c:v>Human Resources</c:v>
                      </c:pt>
                    </c:strCache>
                  </c:strRef>
                </c:tx>
                <c:spPr>
                  <a:solidFill>
                    <a:schemeClr val="accent3">
                      <a:lumMod val="80000"/>
                    </a:schemeClr>
                  </a:solidFill>
                  <a:ln>
                    <a:noFill/>
                  </a:ln>
                  <a:effectLst/>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(2)'!$E$77,'Sheet1 (2)'!$I$77)</c15:sqref>
                        </c15:formulaRef>
                      </c:ext>
                    </c:extLst>
                    <c:numCache>
                      <c:formatCode>General</c:formatCode>
                      <c:ptCount val="2"/>
                      <c:pt idx="0">
                        <c:v>67957.899999999994</c:v>
                      </c:pt>
                      <c:pt idx="1">
                        <c:v>0</c:v>
                      </c:pt>
                    </c:numCache>
                  </c:numRef>
                </c:val>
                <c:extLst xmlns:c15="http://schemas.microsoft.com/office/drawing/2012/chart">
                  <c:ext xmlns:c16="http://schemas.microsoft.com/office/drawing/2014/chart" uri="{C3380CC4-5D6E-409C-BE32-E72D297353CC}">
                    <c16:uniqueId val="{0000002D-F55C-48AE-8214-FE0260F30DEE}"/>
                  </c:ext>
                </c:extLst>
              </c15:ser>
            </c15:filteredBarSeries>
            <c15:filteredBarSeries>
              <c15:ser>
                <c:idx val="75"/>
                <c:order val="75"/>
                <c:tx>
                  <c:strRef>
                    <c:extLst xmlns:c15="http://schemas.microsoft.com/office/drawing/2012/chart">
                      <c:ext xmlns:c15="http://schemas.microsoft.com/office/drawing/2012/chart" uri="{02D57815-91ED-43cb-92C2-25804820EDAC}">
                        <c15:formulaRef>
                          <c15:sqref>'[Employee dataset.xls.xlsx]Sheet1 (2)'!$A$78:$D$78</c15:sqref>
                        </c15:formulaRef>
                      </c:ext>
                    </c:extLst>
                    <c:strCache>
                      <c:ptCount val="4"/>
                      <c:pt idx="0">
                        <c:v>VT02491</c:v>
                      </c:pt>
                      <c:pt idx="1">
                        <c:v>Eilis Pavlasek</c:v>
                      </c:pt>
                      <c:pt idx="2">
                        <c:v>Male</c:v>
                      </c:pt>
                      <c:pt idx="3">
                        <c:v>Engineering</c:v>
                      </c:pt>
                    </c:strCache>
                  </c:strRef>
                </c:tx>
                <c:spPr>
                  <a:solidFill>
                    <a:schemeClr val="accent4">
                      <a:lumMod val="80000"/>
                    </a:schemeClr>
                  </a:solidFill>
                  <a:ln>
                    <a:noFill/>
                  </a:ln>
                  <a:effectLst/>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(2)'!$E$78,'Sheet1 (2)'!$I$78)</c15:sqref>
                        </c15:formulaRef>
                      </c:ext>
                    </c:extLst>
                    <c:numCache>
                      <c:formatCode>General</c:formatCode>
                      <c:ptCount val="2"/>
                      <c:pt idx="0">
                        <c:v>114465.93</c:v>
                      </c:pt>
                      <c:pt idx="1">
                        <c:v>0</c:v>
                      </c:pt>
                    </c:numCache>
                  </c:numRef>
                </c:val>
                <c:extLst xmlns:c15="http://schemas.microsoft.com/office/drawing/2012/chart">
                  <c:ext xmlns:c16="http://schemas.microsoft.com/office/drawing/2014/chart" uri="{C3380CC4-5D6E-409C-BE32-E72D297353CC}">
                    <c16:uniqueId val="{0000002E-F55C-48AE-8214-FE0260F30DEE}"/>
                  </c:ext>
                </c:extLst>
              </c15:ser>
            </c15:filteredBarSeries>
            <c15:filteredBarSeries>
              <c15:ser>
                <c:idx val="76"/>
                <c:order val="76"/>
                <c:tx>
                  <c:strRef>
                    <c:extLst xmlns:c15="http://schemas.microsoft.com/office/drawing/2012/chart">
                      <c:ext xmlns:c15="http://schemas.microsoft.com/office/drawing/2012/chart" uri="{02D57815-91ED-43cb-92C2-25804820EDAC}">
                        <c15:formulaRef>
                          <c15:sqref>'[Employee dataset.xls.xlsx]Sheet1 (2)'!$A$79:$D$79</c15:sqref>
                        </c15:formulaRef>
                      </c:ext>
                    </c:extLst>
                    <c:strCache>
                      <c:ptCount val="4"/>
                      <c:pt idx="0">
                        <c:v>PR03980</c:v>
                      </c:pt>
                      <c:pt idx="1">
                        <c:v>Eleonore Airdrie</c:v>
                      </c:pt>
                      <c:pt idx="2">
                        <c:v>Male</c:v>
                      </c:pt>
                      <c:pt idx="3">
                        <c:v>Marketing</c:v>
                      </c:pt>
                    </c:strCache>
                  </c:strRef>
                </c:tx>
                <c:spPr>
                  <a:solidFill>
                    <a:schemeClr val="accent5">
                      <a:lumMod val="80000"/>
                    </a:schemeClr>
                  </a:solidFill>
                  <a:ln>
                    <a:noFill/>
                  </a:ln>
                  <a:effectLst/>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(2)'!$E$79,'Sheet1 (2)'!$I$79)</c15:sqref>
                        </c15:formulaRef>
                      </c:ext>
                    </c:extLst>
                    <c:numCache>
                      <c:formatCode>General</c:formatCode>
                      <c:ptCount val="2"/>
                      <c:pt idx="0">
                        <c:v>65699.02</c:v>
                      </c:pt>
                      <c:pt idx="1">
                        <c:v>0</c:v>
                      </c:pt>
                    </c:numCache>
                  </c:numRef>
                </c:val>
                <c:extLst xmlns:c15="http://schemas.microsoft.com/office/drawing/2012/chart">
                  <c:ext xmlns:c16="http://schemas.microsoft.com/office/drawing/2014/chart" uri="{C3380CC4-5D6E-409C-BE32-E72D297353CC}">
                    <c16:uniqueId val="{0000002F-F55C-48AE-8214-FE0260F30DEE}"/>
                  </c:ext>
                </c:extLst>
              </c15:ser>
            </c15:filteredBarSeries>
            <c15:filteredBarSeries>
              <c15:ser>
                <c:idx val="77"/>
                <c:order val="77"/>
                <c:tx>
                  <c:strRef>
                    <c:extLst xmlns:c15="http://schemas.microsoft.com/office/drawing/2012/chart">
                      <c:ext xmlns:c15="http://schemas.microsoft.com/office/drawing/2012/chart" uri="{02D57815-91ED-43cb-92C2-25804820EDAC}">
                        <c15:formulaRef>
                          <c15:sqref>'[Employee dataset.xls.xlsx]Sheet1 (2)'!$A$80:$D$80</c15:sqref>
                        </c15:formulaRef>
                      </c:ext>
                    </c:extLst>
                    <c:strCache>
                      <c:ptCount val="4"/>
                      <c:pt idx="0">
                        <c:v>VT03307</c:v>
                      </c:pt>
                      <c:pt idx="1">
                        <c:v>Enoch Dowrey</c:v>
                      </c:pt>
                      <c:pt idx="2">
                        <c:v>Male</c:v>
                      </c:pt>
                      <c:pt idx="3">
                        <c:v>Sales</c:v>
                      </c:pt>
                    </c:strCache>
                  </c:strRef>
                </c:tx>
                <c:spPr>
                  <a:solidFill>
                    <a:schemeClr val="accent6">
                      <a:lumMod val="80000"/>
                    </a:schemeClr>
                  </a:solidFill>
                  <a:ln>
                    <a:noFill/>
                  </a:ln>
                  <a:effectLst/>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(2)'!$E$80,'Sheet1 (2)'!$I$80)</c15:sqref>
                        </c15:formulaRef>
                      </c:ext>
                    </c:extLst>
                    <c:numCache>
                      <c:formatCode>General</c:formatCode>
                      <c:ptCount val="2"/>
                      <c:pt idx="0">
                        <c:v>83191.95</c:v>
                      </c:pt>
                      <c:pt idx="1">
                        <c:v>0</c:v>
                      </c:pt>
                    </c:numCache>
                  </c:numRef>
                </c:val>
                <c:extLst xmlns:c15="http://schemas.microsoft.com/office/drawing/2012/chart">
                  <c:ext xmlns:c16="http://schemas.microsoft.com/office/drawing/2014/chart" uri="{C3380CC4-5D6E-409C-BE32-E72D297353CC}">
                    <c16:uniqueId val="{00000030-F55C-48AE-8214-FE0260F30DEE}"/>
                  </c:ext>
                </c:extLst>
              </c15:ser>
            </c15:filteredBarSeries>
            <c15:filteredBarSeries>
              <c15:ser>
                <c:idx val="78"/>
                <c:order val="78"/>
                <c:tx>
                  <c:strRef>
                    <c:extLst xmlns:c15="http://schemas.microsoft.com/office/drawing/2012/chart">
                      <c:ext xmlns:c15="http://schemas.microsoft.com/office/drawing/2012/chart" uri="{02D57815-91ED-43cb-92C2-25804820EDAC}">
                        <c15:formulaRef>
                          <c15:sqref>'[Employee dataset.xls.xlsx]Sheet1 (2)'!$A$81:$D$81</c15:sqref>
                        </c15:formulaRef>
                      </c:ext>
                    </c:extLst>
                    <c:strCache>
                      <c:ptCount val="4"/>
                      <c:pt idx="0">
                        <c:v>TN04058</c:v>
                      </c:pt>
                      <c:pt idx="1">
                        <c:v>Estell Kingsland</c:v>
                      </c:pt>
                      <c:pt idx="2">
                        <c:v>Male</c:v>
                      </c:pt>
                      <c:pt idx="3">
                        <c:v>Product Management</c:v>
                      </c:pt>
                    </c:strCache>
                  </c:strRef>
                </c:tx>
                <c:spPr>
                  <a:solidFill>
                    <a:schemeClr val="accent1">
                      <a:lumMod val="60000"/>
                      <a:lumOff val="40000"/>
                    </a:schemeClr>
                  </a:solidFill>
                  <a:ln>
                    <a:noFill/>
                  </a:ln>
                  <a:effectLst/>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(2)'!$E$81,'Sheet1 (2)'!$I$81)</c15:sqref>
                        </c15:formulaRef>
                      </c:ext>
                    </c:extLst>
                    <c:numCache>
                      <c:formatCode>General</c:formatCode>
                      <c:ptCount val="2"/>
                      <c:pt idx="0">
                        <c:v>106775.14</c:v>
                      </c:pt>
                      <c:pt idx="1">
                        <c:v>0</c:v>
                      </c:pt>
                    </c:numCache>
                  </c:numRef>
                </c:val>
                <c:extLst xmlns:c15="http://schemas.microsoft.com/office/drawing/2012/chart">
                  <c:ext xmlns:c16="http://schemas.microsoft.com/office/drawing/2014/chart" uri="{C3380CC4-5D6E-409C-BE32-E72D297353CC}">
                    <c16:uniqueId val="{00000031-F55C-48AE-8214-FE0260F30DEE}"/>
                  </c:ext>
                </c:extLst>
              </c15:ser>
            </c15:filteredBarSeries>
            <c15:filteredBarSeries>
              <c15:ser>
                <c:idx val="79"/>
                <c:order val="79"/>
                <c:tx>
                  <c:strRef>
                    <c:extLst xmlns:c15="http://schemas.microsoft.com/office/drawing/2012/chart">
                      <c:ext xmlns:c15="http://schemas.microsoft.com/office/drawing/2012/chart" uri="{02D57815-91ED-43cb-92C2-25804820EDAC}">
                        <c15:formulaRef>
                          <c15:sqref>'[Employee dataset.xls.xlsx]Sheet1 (2)'!$A$82:$D$82</c15:sqref>
                        </c15:formulaRef>
                      </c:ext>
                    </c:extLst>
                    <c:strCache>
                      <c:ptCount val="4"/>
                      <c:pt idx="0">
                        <c:v>VT03993</c:v>
                      </c:pt>
                      <c:pt idx="1">
                        <c:v>Evangelina Lergan</c:v>
                      </c:pt>
                      <c:pt idx="2">
                        <c:v>Male</c:v>
                      </c:pt>
                      <c:pt idx="3">
                        <c:v>Human Resources</c:v>
                      </c:pt>
                    </c:strCache>
                  </c:strRef>
                </c:tx>
                <c:spPr>
                  <a:solidFill>
                    <a:schemeClr val="accent2">
                      <a:lumMod val="60000"/>
                      <a:lumOff val="40000"/>
                    </a:schemeClr>
                  </a:solidFill>
                  <a:ln>
                    <a:noFill/>
                  </a:ln>
                  <a:effectLst/>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(2)'!$E$82,'Sheet1 (2)'!$I$82)</c15:sqref>
                        </c15:formulaRef>
                      </c:ext>
                    </c:extLst>
                    <c:numCache>
                      <c:formatCode>General</c:formatCode>
                      <c:ptCount val="2"/>
                      <c:pt idx="0">
                        <c:v>83396.5</c:v>
                      </c:pt>
                      <c:pt idx="1">
                        <c:v>0</c:v>
                      </c:pt>
                    </c:numCache>
                  </c:numRef>
                </c:val>
                <c:extLst xmlns:c15="http://schemas.microsoft.com/office/drawing/2012/chart">
                  <c:ext xmlns:c16="http://schemas.microsoft.com/office/drawing/2014/chart" uri="{C3380CC4-5D6E-409C-BE32-E72D297353CC}">
                    <c16:uniqueId val="{00000032-F55C-48AE-8214-FE0260F30DEE}"/>
                  </c:ext>
                </c:extLst>
              </c15:ser>
            </c15:filteredBarSeries>
            <c15:filteredBarSeries>
              <c15:ser>
                <c:idx val="80"/>
                <c:order val="80"/>
                <c:tx>
                  <c:strRef>
                    <c:extLst xmlns:c15="http://schemas.microsoft.com/office/drawing/2012/chart">
                      <c:ext xmlns:c15="http://schemas.microsoft.com/office/drawing/2012/chart" uri="{02D57815-91ED-43cb-92C2-25804820EDAC}">
                        <c15:formulaRef>
                          <c15:sqref>'[Employee dataset.xls.xlsx]Sheet1 (2)'!$A$83:$D$83</c15:sqref>
                        </c15:formulaRef>
                      </c:ext>
                    </c:extLst>
                    <c:strCache>
                      <c:ptCount val="4"/>
                      <c:pt idx="0">
                        <c:v>VT02663</c:v>
                      </c:pt>
                      <c:pt idx="1">
                        <c:v>Evanne  Sheryn</c:v>
                      </c:pt>
                      <c:pt idx="2">
                        <c:v>Male</c:v>
                      </c:pt>
                      <c:pt idx="3">
                        <c:v>Legal</c:v>
                      </c:pt>
                    </c:strCache>
                  </c:strRef>
                </c:tx>
                <c:spPr>
                  <a:solidFill>
                    <a:schemeClr val="accent3">
                      <a:lumMod val="60000"/>
                      <a:lumOff val="40000"/>
                    </a:schemeClr>
                  </a:solidFill>
                  <a:ln>
                    <a:noFill/>
                  </a:ln>
                  <a:effectLst/>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(2)'!$E$83,'Sheet1 (2)'!$I$83)</c15:sqref>
                        </c15:formulaRef>
                      </c:ext>
                    </c:extLst>
                    <c:numCache>
                      <c:formatCode>General</c:formatCode>
                      <c:ptCount val="2"/>
                      <c:pt idx="0">
                        <c:v>28481.16</c:v>
                      </c:pt>
                      <c:pt idx="1">
                        <c:v>0</c:v>
                      </c:pt>
                    </c:numCache>
                  </c:numRef>
                </c:val>
                <c:extLst xmlns:c15="http://schemas.microsoft.com/office/drawing/2012/chart">
                  <c:ext xmlns:c16="http://schemas.microsoft.com/office/drawing/2014/chart" uri="{C3380CC4-5D6E-409C-BE32-E72D297353CC}">
                    <c16:uniqueId val="{00000033-F55C-48AE-8214-FE0260F30DEE}"/>
                  </c:ext>
                </c:extLst>
              </c15:ser>
            </c15:filteredBarSeries>
            <c15:filteredBarSeries>
              <c15:ser>
                <c:idx val="81"/>
                <c:order val="81"/>
                <c:tx>
                  <c:strRef>
                    <c:extLst xmlns:c15="http://schemas.microsoft.com/office/drawing/2012/chart">
                      <c:ext xmlns:c15="http://schemas.microsoft.com/office/drawing/2012/chart" uri="{02D57815-91ED-43cb-92C2-25804820EDAC}">
                        <c15:formulaRef>
                          <c15:sqref>'[Employee dataset.xls.xlsx]Sheet1 (2)'!$A$84:$D$84</c15:sqref>
                        </c15:formulaRef>
                      </c:ext>
                    </c:extLst>
                    <c:strCache>
                      <c:ptCount val="4"/>
                      <c:pt idx="0">
                        <c:v>PR03034</c:v>
                      </c:pt>
                      <c:pt idx="1">
                        <c:v>Ewart Hovel</c:v>
                      </c:pt>
                      <c:pt idx="2">
                        <c:v>Male</c:v>
                      </c:pt>
                      <c:pt idx="3">
                        <c:v>Sales</c:v>
                      </c:pt>
                    </c:strCache>
                  </c:strRef>
                </c:tx>
                <c:spPr>
                  <a:solidFill>
                    <a:schemeClr val="accent4">
                      <a:lumMod val="60000"/>
                      <a:lumOff val="40000"/>
                    </a:schemeClr>
                  </a:solidFill>
                  <a:ln>
                    <a:noFill/>
                  </a:ln>
                  <a:effectLst/>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(2)'!$E$84,'Sheet1 (2)'!$I$84)</c15:sqref>
                        </c15:formulaRef>
                      </c:ext>
                    </c:extLst>
                    <c:numCache>
                      <c:formatCode>General</c:formatCode>
                      <c:ptCount val="2"/>
                      <c:pt idx="0">
                        <c:v>32192.15</c:v>
                      </c:pt>
                      <c:pt idx="1">
                        <c:v>0</c:v>
                      </c:pt>
                    </c:numCache>
                  </c:numRef>
                </c:val>
                <c:extLst xmlns:c15="http://schemas.microsoft.com/office/drawing/2012/chart">
                  <c:ext xmlns:c16="http://schemas.microsoft.com/office/drawing/2014/chart" uri="{C3380CC4-5D6E-409C-BE32-E72D297353CC}">
                    <c16:uniqueId val="{00000034-F55C-48AE-8214-FE0260F30DEE}"/>
                  </c:ext>
                </c:extLst>
              </c15:ser>
            </c15:filteredBarSeries>
            <c15:filteredBarSeries>
              <c15:ser>
                <c:idx val="82"/>
                <c:order val="82"/>
                <c:tx>
                  <c:strRef>
                    <c:extLst xmlns:c15="http://schemas.microsoft.com/office/drawing/2012/chart">
                      <c:ext xmlns:c15="http://schemas.microsoft.com/office/drawing/2012/chart" uri="{02D57815-91ED-43cb-92C2-25804820EDAC}">
                        <c15:formulaRef>
                          <c15:sqref>'[Employee dataset.xls.xlsx]Sheet1 (2)'!$A$85:$D$85</c15:sqref>
                        </c15:formulaRef>
                      </c:ext>
                    </c:extLst>
                    <c:strCache>
                      <c:ptCount val="4"/>
                      <c:pt idx="0">
                        <c:v>PR01159</c:v>
                      </c:pt>
                      <c:pt idx="1">
                        <c:v>Fanchon Furney</c:v>
                      </c:pt>
                      <c:pt idx="2">
                        <c:v>Male</c:v>
                      </c:pt>
                      <c:pt idx="3">
                        <c:v>NULL</c:v>
                      </c:pt>
                    </c:strCache>
                  </c:strRef>
                </c:tx>
                <c:spPr>
                  <a:solidFill>
                    <a:schemeClr val="accent5">
                      <a:lumMod val="60000"/>
                      <a:lumOff val="40000"/>
                    </a:schemeClr>
                  </a:solidFill>
                  <a:ln>
                    <a:noFill/>
                  </a:ln>
                  <a:effectLst/>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(2)'!$E$85,'Sheet1 (2)'!$I$85)</c15:sqref>
                        </c15:formulaRef>
                      </c:ext>
                    </c:extLst>
                    <c:numCache>
                      <c:formatCode>General</c:formatCode>
                      <c:ptCount val="2"/>
                      <c:pt idx="0">
                        <c:v>112645.99</c:v>
                      </c:pt>
                      <c:pt idx="1">
                        <c:v>0</c:v>
                      </c:pt>
                    </c:numCache>
                  </c:numRef>
                </c:val>
                <c:extLst xmlns:c15="http://schemas.microsoft.com/office/drawing/2012/chart">
                  <c:ext xmlns:c16="http://schemas.microsoft.com/office/drawing/2014/chart" uri="{C3380CC4-5D6E-409C-BE32-E72D297353CC}">
                    <c16:uniqueId val="{00000035-F55C-48AE-8214-FE0260F30DEE}"/>
                  </c:ext>
                </c:extLst>
              </c15:ser>
            </c15:filteredBarSeries>
            <c15:filteredBarSeries>
              <c15:ser>
                <c:idx val="83"/>
                <c:order val="83"/>
                <c:tx>
                  <c:strRef>
                    <c:extLst xmlns:c15="http://schemas.microsoft.com/office/drawing/2012/chart">
                      <c:ext xmlns:c15="http://schemas.microsoft.com/office/drawing/2012/chart" uri="{02D57815-91ED-43cb-92C2-25804820EDAC}">
                        <c15:formulaRef>
                          <c15:sqref>'[Employee dataset.xls.xlsx]Sheet1 (2)'!$A$86:$D$86</c15:sqref>
                        </c15:formulaRef>
                      </c:ext>
                    </c:extLst>
                    <c:strCache>
                      <c:ptCount val="4"/>
                      <c:pt idx="0">
                        <c:v>SQ03476</c:v>
                      </c:pt>
                      <c:pt idx="1">
                        <c:v>Faun Rickeard</c:v>
                      </c:pt>
                      <c:pt idx="3">
                        <c:v>Accounting</c:v>
                      </c:pt>
                    </c:strCache>
                  </c:strRef>
                </c:tx>
                <c:spPr>
                  <a:solidFill>
                    <a:schemeClr val="accent6">
                      <a:lumMod val="60000"/>
                      <a:lumOff val="40000"/>
                    </a:schemeClr>
                  </a:solidFill>
                  <a:ln>
                    <a:noFill/>
                  </a:ln>
                  <a:effectLst/>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(2)'!$E$86,'Sheet1 (2)'!$I$86)</c15:sqref>
                        </c15:formulaRef>
                      </c:ext>
                    </c:extLst>
                    <c:numCache>
                      <c:formatCode>General</c:formatCode>
                      <c:ptCount val="2"/>
                      <c:pt idx="0">
                        <c:v>107107.6</c:v>
                      </c:pt>
                      <c:pt idx="1">
                        <c:v>0</c:v>
                      </c:pt>
                    </c:numCache>
                  </c:numRef>
                </c:val>
                <c:extLst xmlns:c15="http://schemas.microsoft.com/office/drawing/2012/chart">
                  <c:ext xmlns:c16="http://schemas.microsoft.com/office/drawing/2014/chart" uri="{C3380CC4-5D6E-409C-BE32-E72D297353CC}">
                    <c16:uniqueId val="{00000036-F55C-48AE-8214-FE0260F30DEE}"/>
                  </c:ext>
                </c:extLst>
              </c15:ser>
            </c15:filteredBarSeries>
            <c15:filteredBarSeries>
              <c15:ser>
                <c:idx val="84"/>
                <c:order val="84"/>
                <c:tx>
                  <c:strRef>
                    <c:extLst xmlns:c15="http://schemas.microsoft.com/office/drawing/2012/chart">
                      <c:ext xmlns:c15="http://schemas.microsoft.com/office/drawing/2012/chart" uri="{02D57815-91ED-43cb-92C2-25804820EDAC}">
                        <c15:formulaRef>
                          <c15:sqref>'[Employee dataset.xls.xlsx]Sheet1 (2)'!$A$87:$D$87</c15:sqref>
                        </c15:formulaRef>
                      </c:ext>
                    </c:extLst>
                    <c:strCache>
                      <c:ptCount val="4"/>
                      <c:pt idx="0">
                        <c:v>TN04740</c:v>
                      </c:pt>
                      <c:pt idx="1">
                        <c:v>Gilda Richen</c:v>
                      </c:pt>
                      <c:pt idx="2">
                        <c:v>Female</c:v>
                      </c:pt>
                      <c:pt idx="3">
                        <c:v>Support</c:v>
                      </c:pt>
                    </c:strCache>
                  </c:strRef>
                </c:tx>
                <c:spPr>
                  <a:solidFill>
                    <a:schemeClr val="accent1">
                      <a:lumMod val="50000"/>
                    </a:schemeClr>
                  </a:solidFill>
                  <a:ln>
                    <a:noFill/>
                  </a:ln>
                  <a:effectLst/>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(2)'!$E$87,'Sheet1 (2)'!$I$87)</c15:sqref>
                        </c15:formulaRef>
                      </c:ext>
                    </c:extLst>
                    <c:numCache>
                      <c:formatCode>General</c:formatCode>
                      <c:ptCount val="2"/>
                      <c:pt idx="0">
                        <c:v>104038.9</c:v>
                      </c:pt>
                      <c:pt idx="1">
                        <c:v>0</c:v>
                      </c:pt>
                    </c:numCache>
                  </c:numRef>
                </c:val>
                <c:extLst xmlns:c15="http://schemas.microsoft.com/office/drawing/2012/chart">
                  <c:ext xmlns:c16="http://schemas.microsoft.com/office/drawing/2014/chart" uri="{C3380CC4-5D6E-409C-BE32-E72D297353CC}">
                    <c16:uniqueId val="{00000037-F55C-48AE-8214-FE0260F30DEE}"/>
                  </c:ext>
                </c:extLst>
              </c15:ser>
            </c15:filteredBarSeries>
            <c15:filteredBarSeries>
              <c15:ser>
                <c:idx val="85"/>
                <c:order val="85"/>
                <c:tx>
                  <c:strRef>
                    <c:extLst xmlns:c15="http://schemas.microsoft.com/office/drawing/2012/chart">
                      <c:ext xmlns:c15="http://schemas.microsoft.com/office/drawing/2012/chart" uri="{02D57815-91ED-43cb-92C2-25804820EDAC}">
                        <c15:formulaRef>
                          <c15:sqref>'[Employee dataset.xls.xlsx]Sheet1 (2)'!$A$88:$D$88</c15:sqref>
                        </c15:formulaRef>
                      </c:ext>
                    </c:extLst>
                    <c:strCache>
                      <c:ptCount val="4"/>
                      <c:pt idx="0">
                        <c:v>TN03575</c:v>
                      </c:pt>
                      <c:pt idx="1">
                        <c:v>Gilles Jaquet</c:v>
                      </c:pt>
                      <c:pt idx="2">
                        <c:v>Female</c:v>
                      </c:pt>
                      <c:pt idx="3">
                        <c:v>Research and Development</c:v>
                      </c:pt>
                    </c:strCache>
                  </c:strRef>
                </c:tx>
                <c:spPr>
                  <a:solidFill>
                    <a:schemeClr val="accent2">
                      <a:lumMod val="50000"/>
                    </a:schemeClr>
                  </a:solidFill>
                  <a:ln>
                    <a:noFill/>
                  </a:ln>
                  <a:effectLst/>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(2)'!$E$88,'Sheet1 (2)'!$I$88)</c15:sqref>
                        </c15:formulaRef>
                      </c:ext>
                    </c:extLst>
                    <c:numCache>
                      <c:formatCode>General</c:formatCode>
                      <c:ptCount val="2"/>
                      <c:pt idx="0">
                        <c:v>99683.67</c:v>
                      </c:pt>
                      <c:pt idx="1">
                        <c:v>0</c:v>
                      </c:pt>
                    </c:numCache>
                  </c:numRef>
                </c:val>
                <c:extLst xmlns:c15="http://schemas.microsoft.com/office/drawing/2012/chart">
                  <c:ext xmlns:c16="http://schemas.microsoft.com/office/drawing/2014/chart" uri="{C3380CC4-5D6E-409C-BE32-E72D297353CC}">
                    <c16:uniqueId val="{00000038-F55C-48AE-8214-FE0260F30DEE}"/>
                  </c:ext>
                </c:extLst>
              </c15:ser>
            </c15:filteredBarSeries>
            <c15:filteredBarSeries>
              <c15:ser>
                <c:idx val="86"/>
                <c:order val="86"/>
                <c:tx>
                  <c:strRef>
                    <c:extLst xmlns:c15="http://schemas.microsoft.com/office/drawing/2012/chart">
                      <c:ext xmlns:c15="http://schemas.microsoft.com/office/drawing/2012/chart" uri="{02D57815-91ED-43cb-92C2-25804820EDAC}">
                        <c15:formulaRef>
                          <c15:sqref>'[Employee dataset.xls.xlsx]Sheet1 (2)'!$A$89:$D$89</c15:sqref>
                        </c15:formulaRef>
                      </c:ext>
                    </c:extLst>
                    <c:strCache>
                      <c:ptCount val="4"/>
                      <c:pt idx="0">
                        <c:v>PR00095</c:v>
                      </c:pt>
                      <c:pt idx="1">
                        <c:v>Ginger  Myott</c:v>
                      </c:pt>
                      <c:pt idx="2">
                        <c:v>Female</c:v>
                      </c:pt>
                      <c:pt idx="3">
                        <c:v>Business Development</c:v>
                      </c:pt>
                    </c:strCache>
                  </c:strRef>
                </c:tx>
                <c:spPr>
                  <a:solidFill>
                    <a:schemeClr val="accent3">
                      <a:lumMod val="50000"/>
                    </a:schemeClr>
                  </a:solidFill>
                  <a:ln>
                    <a:noFill/>
                  </a:ln>
                  <a:effectLst/>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(2)'!$E$89,'Sheet1 (2)'!$I$89)</c15:sqref>
                        </c15:formulaRef>
                      </c:ext>
                    </c:extLst>
                    <c:numCache>
                      <c:formatCode>General</c:formatCode>
                      <c:ptCount val="2"/>
                      <c:pt idx="0">
                        <c:v>70649.460000000006</c:v>
                      </c:pt>
                      <c:pt idx="1">
                        <c:v>0</c:v>
                      </c:pt>
                    </c:numCache>
                  </c:numRef>
                </c:val>
                <c:extLst xmlns:c15="http://schemas.microsoft.com/office/drawing/2012/chart">
                  <c:ext xmlns:c16="http://schemas.microsoft.com/office/drawing/2014/chart" uri="{C3380CC4-5D6E-409C-BE32-E72D297353CC}">
                    <c16:uniqueId val="{00000039-F55C-48AE-8214-FE0260F30DEE}"/>
                  </c:ext>
                </c:extLst>
              </c15:ser>
            </c15:filteredBarSeries>
            <c15:filteredBarSeries>
              <c15:ser>
                <c:idx val="87"/>
                <c:order val="87"/>
                <c:tx>
                  <c:strRef>
                    <c:extLst xmlns:c15="http://schemas.microsoft.com/office/drawing/2012/chart">
                      <c:ext xmlns:c15="http://schemas.microsoft.com/office/drawing/2012/chart" uri="{02D57815-91ED-43cb-92C2-25804820EDAC}">
                        <c15:formulaRef>
                          <c15:sqref>'[Employee dataset.xls.xlsx]Sheet1 (2)'!$A$90:$D$90</c15:sqref>
                        </c15:formulaRef>
                      </c:ext>
                    </c:extLst>
                    <c:strCache>
                      <c:ptCount val="4"/>
                      <c:pt idx="0">
                        <c:v>SQ03546</c:v>
                      </c:pt>
                      <c:pt idx="1">
                        <c:v>Giselbert Newlands</c:v>
                      </c:pt>
                      <c:pt idx="2">
                        <c:v>Female</c:v>
                      </c:pt>
                      <c:pt idx="3">
                        <c:v>Legal</c:v>
                      </c:pt>
                    </c:strCache>
                  </c:strRef>
                </c:tx>
                <c:spPr>
                  <a:solidFill>
                    <a:schemeClr val="accent4">
                      <a:lumMod val="50000"/>
                    </a:schemeClr>
                  </a:solidFill>
                  <a:ln>
                    <a:noFill/>
                  </a:ln>
                  <a:effectLst/>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(2)'!$E$90,'Sheet1 (2)'!$I$90)</c15:sqref>
                        </c15:formulaRef>
                      </c:ext>
                    </c:extLst>
                    <c:numCache>
                      <c:formatCode>General</c:formatCode>
                      <c:ptCount val="2"/>
                      <c:pt idx="0">
                        <c:v>75733.740000000005</c:v>
                      </c:pt>
                      <c:pt idx="1">
                        <c:v>0</c:v>
                      </c:pt>
                    </c:numCache>
                  </c:numRef>
                </c:val>
                <c:extLst xmlns:c15="http://schemas.microsoft.com/office/drawing/2012/chart">
                  <c:ext xmlns:c16="http://schemas.microsoft.com/office/drawing/2014/chart" uri="{C3380CC4-5D6E-409C-BE32-E72D297353CC}">
                    <c16:uniqueId val="{0000003A-F55C-48AE-8214-FE0260F30DEE}"/>
                  </c:ext>
                </c:extLst>
              </c15:ser>
            </c15:filteredBarSeries>
            <c15:filteredBarSeries>
              <c15:ser>
                <c:idx val="88"/>
                <c:order val="88"/>
                <c:tx>
                  <c:strRef>
                    <c:extLst xmlns:c15="http://schemas.microsoft.com/office/drawing/2012/chart">
                      <c:ext xmlns:c15="http://schemas.microsoft.com/office/drawing/2012/chart" uri="{02D57815-91ED-43cb-92C2-25804820EDAC}">
                        <c15:formulaRef>
                          <c15:sqref>'[Employee dataset.xls.xlsx]Sheet1 (2)'!$A$91:$D$91</c15:sqref>
                        </c15:formulaRef>
                      </c:ext>
                    </c:extLst>
                    <c:strCache>
                      <c:ptCount val="4"/>
                      <c:pt idx="0">
                        <c:v>PR01211</c:v>
                      </c:pt>
                      <c:pt idx="1">
                        <c:v>Freddy Linford</c:v>
                      </c:pt>
                      <c:pt idx="2">
                        <c:v>Male</c:v>
                      </c:pt>
                      <c:pt idx="3">
                        <c:v>Accounting</c:v>
                      </c:pt>
                    </c:strCache>
                  </c:strRef>
                </c:tx>
                <c:spPr>
                  <a:solidFill>
                    <a:schemeClr val="accent5">
                      <a:lumMod val="50000"/>
                    </a:schemeClr>
                  </a:solidFill>
                  <a:ln>
                    <a:noFill/>
                  </a:ln>
                  <a:effectLst/>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(2)'!$E$91,'Sheet1 (2)'!$I$91)</c15:sqref>
                        </c15:formulaRef>
                      </c:ext>
                    </c:extLst>
                    <c:numCache>
                      <c:formatCode>General</c:formatCode>
                      <c:ptCount val="2"/>
                      <c:pt idx="0">
                        <c:v>91645.04</c:v>
                      </c:pt>
                      <c:pt idx="1">
                        <c:v>0</c:v>
                      </c:pt>
                    </c:numCache>
                  </c:numRef>
                </c:val>
                <c:extLst xmlns:c15="http://schemas.microsoft.com/office/drawing/2012/chart">
                  <c:ext xmlns:c16="http://schemas.microsoft.com/office/drawing/2014/chart" uri="{C3380CC4-5D6E-409C-BE32-E72D297353CC}">
                    <c16:uniqueId val="{0000003B-F55C-48AE-8214-FE0260F30DEE}"/>
                  </c:ext>
                </c:extLst>
              </c15:ser>
            </c15:filteredBarSeries>
            <c15:filteredBarSeries>
              <c15:ser>
                <c:idx val="89"/>
                <c:order val="89"/>
                <c:tx>
                  <c:strRef>
                    <c:extLst xmlns:c15="http://schemas.microsoft.com/office/drawing/2012/chart">
                      <c:ext xmlns:c15="http://schemas.microsoft.com/office/drawing/2012/chart" uri="{02D57815-91ED-43cb-92C2-25804820EDAC}">
                        <c15:formulaRef>
                          <c15:sqref>'[Employee dataset.xls.xlsx]Sheet1 (2)'!$A$92:$D$92</c15:sqref>
                        </c15:formulaRef>
                      </c:ext>
                    </c:extLst>
                    <c:strCache>
                      <c:ptCount val="4"/>
                      <c:pt idx="0">
                        <c:v>VT02374</c:v>
                      </c:pt>
                      <c:pt idx="1">
                        <c:v>Gradey Litton</c:v>
                      </c:pt>
                      <c:pt idx="2">
                        <c:v>Female</c:v>
                      </c:pt>
                      <c:pt idx="3">
                        <c:v>Accounting</c:v>
                      </c:pt>
                    </c:strCache>
                  </c:strRef>
                </c:tx>
                <c:spPr>
                  <a:solidFill>
                    <a:schemeClr val="accent6">
                      <a:lumMod val="50000"/>
                    </a:schemeClr>
                  </a:solidFill>
                  <a:ln>
                    <a:noFill/>
                  </a:ln>
                  <a:effectLst/>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(2)'!$E$92,'Sheet1 (2)'!$I$92)</c15:sqref>
                        </c15:formulaRef>
                      </c:ext>
                    </c:extLst>
                    <c:numCache>
                      <c:formatCode>General</c:formatCode>
                      <c:ptCount val="2"/>
                      <c:pt idx="0">
                        <c:v>71823.56</c:v>
                      </c:pt>
                      <c:pt idx="1">
                        <c:v>0</c:v>
                      </c:pt>
                    </c:numCache>
                  </c:numRef>
                </c:val>
                <c:extLst xmlns:c15="http://schemas.microsoft.com/office/drawing/2012/chart">
                  <c:ext xmlns:c16="http://schemas.microsoft.com/office/drawing/2014/chart" uri="{C3380CC4-5D6E-409C-BE32-E72D297353CC}">
                    <c16:uniqueId val="{0000003C-F55C-48AE-8214-FE0260F30DEE}"/>
                  </c:ext>
                </c:extLst>
              </c15:ser>
            </c15:filteredBarSeries>
            <c15:filteredBarSeries>
              <c15:ser>
                <c:idx val="90"/>
                <c:order val="90"/>
                <c:tx>
                  <c:strRef>
                    <c:extLst xmlns:c15="http://schemas.microsoft.com/office/drawing/2012/chart">
                      <c:ext xmlns:c15="http://schemas.microsoft.com/office/drawing/2012/chart" uri="{02D57815-91ED-43cb-92C2-25804820EDAC}">
                        <c15:formulaRef>
                          <c15:sqref>'[Employee dataset.xls.xlsx]Sheet1 (2)'!$A$93:$D$93</c15:sqref>
                        </c15:formulaRef>
                      </c:ext>
                    </c:extLst>
                    <c:strCache>
                      <c:ptCount val="4"/>
                      <c:pt idx="0">
                        <c:v>TN01876</c:v>
                      </c:pt>
                      <c:pt idx="1">
                        <c:v>Giffer Berlin</c:v>
                      </c:pt>
                      <c:pt idx="2">
                        <c:v>Male</c:v>
                      </c:pt>
                      <c:pt idx="3">
                        <c:v>Business Development</c:v>
                      </c:pt>
                    </c:strCache>
                  </c:strRef>
                </c:tx>
                <c:spPr>
                  <a:solidFill>
                    <a:schemeClr val="accent1">
                      <a:lumMod val="70000"/>
                      <a:lumOff val="30000"/>
                    </a:schemeClr>
                  </a:solidFill>
                  <a:ln>
                    <a:noFill/>
                  </a:ln>
                  <a:effectLst/>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(2)'!$E$93,'Sheet1 (2)'!$I$93)</c15:sqref>
                        </c15:formulaRef>
                      </c:ext>
                    </c:extLst>
                    <c:numCache>
                      <c:formatCode>General</c:formatCode>
                      <c:ptCount val="2"/>
                      <c:pt idx="0">
                        <c:v>80169.42</c:v>
                      </c:pt>
                      <c:pt idx="1">
                        <c:v>0</c:v>
                      </c:pt>
                    </c:numCache>
                  </c:numRef>
                </c:val>
                <c:extLst xmlns:c15="http://schemas.microsoft.com/office/drawing/2012/chart">
                  <c:ext xmlns:c16="http://schemas.microsoft.com/office/drawing/2014/chart" uri="{C3380CC4-5D6E-409C-BE32-E72D297353CC}">
                    <c16:uniqueId val="{0000003D-F55C-48AE-8214-FE0260F30DEE}"/>
                  </c:ext>
                </c:extLst>
              </c15:ser>
            </c15:filteredBarSeries>
            <c15:filteredBarSeries>
              <c15:ser>
                <c:idx val="91"/>
                <c:order val="91"/>
                <c:tx>
                  <c:strRef>
                    <c:extLst xmlns:c15="http://schemas.microsoft.com/office/drawing/2012/chart">
                      <c:ext xmlns:c15="http://schemas.microsoft.com/office/drawing/2012/chart" uri="{02D57815-91ED-43cb-92C2-25804820EDAC}">
                        <c15:formulaRef>
                          <c15:sqref>'[Employee dataset.xls.xlsx]Sheet1 (2)'!$A$94:$D$94</c15:sqref>
                        </c15:formulaRef>
                      </c:ext>
                    </c:extLst>
                    <c:strCache>
                      <c:ptCount val="4"/>
                      <c:pt idx="0">
                        <c:v>SQ00450</c:v>
                      </c:pt>
                      <c:pt idx="1">
                        <c:v>Grady Rochelle</c:v>
                      </c:pt>
                      <c:pt idx="2">
                        <c:v>Female</c:v>
                      </c:pt>
                      <c:pt idx="3">
                        <c:v>Sales</c:v>
                      </c:pt>
                    </c:strCache>
                  </c:strRef>
                </c:tx>
                <c:spPr>
                  <a:solidFill>
                    <a:schemeClr val="accent2">
                      <a:lumMod val="70000"/>
                      <a:lumOff val="30000"/>
                    </a:schemeClr>
                  </a:solidFill>
                  <a:ln>
                    <a:noFill/>
                  </a:ln>
                  <a:effectLst/>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(2)'!$E$94,'Sheet1 (2)'!$I$94)</c15:sqref>
                        </c15:formulaRef>
                      </c:ext>
                    </c:extLst>
                    <c:numCache>
                      <c:formatCode>General</c:formatCode>
                      <c:ptCount val="2"/>
                      <c:pt idx="0">
                        <c:v>41934.71</c:v>
                      </c:pt>
                      <c:pt idx="1">
                        <c:v>0</c:v>
                      </c:pt>
                    </c:numCache>
                  </c:numRef>
                </c:val>
                <c:extLst xmlns:c15="http://schemas.microsoft.com/office/drawing/2012/chart">
                  <c:ext xmlns:c16="http://schemas.microsoft.com/office/drawing/2014/chart" uri="{C3380CC4-5D6E-409C-BE32-E72D297353CC}">
                    <c16:uniqueId val="{0000003E-F55C-48AE-8214-FE0260F30DEE}"/>
                  </c:ext>
                </c:extLst>
              </c15:ser>
            </c15:filteredBarSeries>
            <c15:filteredBarSeries>
              <c15:ser>
                <c:idx val="92"/>
                <c:order val="92"/>
                <c:tx>
                  <c:strRef>
                    <c:extLst xmlns:c15="http://schemas.microsoft.com/office/drawing/2012/chart">
                      <c:ext xmlns:c15="http://schemas.microsoft.com/office/drawing/2012/chart" uri="{02D57815-91ED-43cb-92C2-25804820EDAC}">
                        <c15:formulaRef>
                          <c15:sqref>'[Employee dataset.xls.xlsx]Sheet1 (2)'!$A$95:$D$95</c15:sqref>
                        </c15:formulaRef>
                      </c:ext>
                    </c:extLst>
                    <c:strCache>
                      <c:ptCount val="4"/>
                      <c:pt idx="0">
                        <c:v>SQ02223</c:v>
                      </c:pt>
                      <c:pt idx="1">
                        <c:v>Iain Wiburn</c:v>
                      </c:pt>
                      <c:pt idx="2">
                        <c:v>Female</c:v>
                      </c:pt>
                      <c:pt idx="3">
                        <c:v>Accounting</c:v>
                      </c:pt>
                    </c:strCache>
                  </c:strRef>
                </c:tx>
                <c:spPr>
                  <a:solidFill>
                    <a:schemeClr val="accent3">
                      <a:lumMod val="70000"/>
                      <a:lumOff val="30000"/>
                    </a:schemeClr>
                  </a:solidFill>
                  <a:ln>
                    <a:noFill/>
                  </a:ln>
                  <a:effectLst/>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(2)'!$E$95,'Sheet1 (2)'!$I$95)</c15:sqref>
                        </c15:formulaRef>
                      </c:ext>
                    </c:extLst>
                    <c:numCache>
                      <c:formatCode>General</c:formatCode>
                      <c:ptCount val="2"/>
                      <c:pt idx="0">
                        <c:v>44845.33</c:v>
                      </c:pt>
                      <c:pt idx="1">
                        <c:v>0</c:v>
                      </c:pt>
                    </c:numCache>
                  </c:numRef>
                </c:val>
                <c:extLst xmlns:c15="http://schemas.microsoft.com/office/drawing/2012/chart">
                  <c:ext xmlns:c16="http://schemas.microsoft.com/office/drawing/2014/chart" uri="{C3380CC4-5D6E-409C-BE32-E72D297353CC}">
                    <c16:uniqueId val="{0000003F-F55C-48AE-8214-FE0260F30DEE}"/>
                  </c:ext>
                </c:extLst>
              </c15:ser>
            </c15:filteredBarSeries>
            <c15:filteredBarSeries>
              <c15:ser>
                <c:idx val="93"/>
                <c:order val="93"/>
                <c:tx>
                  <c:strRef>
                    <c:extLst xmlns:c15="http://schemas.microsoft.com/office/drawing/2012/chart">
                      <c:ext xmlns:c15="http://schemas.microsoft.com/office/drawing/2012/chart" uri="{02D57815-91ED-43cb-92C2-25804820EDAC}">
                        <c15:formulaRef>
                          <c15:sqref>'[Employee dataset.xls.xlsx]Sheet1 (2)'!$A$96:$D$96</c15:sqref>
                        </c15:formulaRef>
                      </c:ext>
                    </c:extLst>
                    <c:strCache>
                      <c:ptCount val="4"/>
                      <c:pt idx="0">
                        <c:v>VT04984</c:v>
                      </c:pt>
                      <c:pt idx="1">
                        <c:v>Gilles Jaquet</c:v>
                      </c:pt>
                      <c:pt idx="2">
                        <c:v>Male</c:v>
                      </c:pt>
                      <c:pt idx="3">
                        <c:v>Engineering</c:v>
                      </c:pt>
                    </c:strCache>
                  </c:strRef>
                </c:tx>
                <c:spPr>
                  <a:solidFill>
                    <a:schemeClr val="accent4">
                      <a:lumMod val="70000"/>
                      <a:lumOff val="30000"/>
                    </a:schemeClr>
                  </a:solidFill>
                  <a:ln>
                    <a:noFill/>
                  </a:ln>
                  <a:effectLst/>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(2)'!$E$96,'Sheet1 (2)'!$I$96)</c15:sqref>
                        </c15:formulaRef>
                      </c:ext>
                    </c:extLst>
                    <c:numCache>
                      <c:formatCode>General</c:formatCode>
                      <c:ptCount val="2"/>
                      <c:pt idx="0">
                        <c:v>47362.62</c:v>
                      </c:pt>
                      <c:pt idx="1">
                        <c:v>0</c:v>
                      </c:pt>
                    </c:numCache>
                  </c:numRef>
                </c:val>
                <c:extLst xmlns:c15="http://schemas.microsoft.com/office/drawing/2012/chart">
                  <c:ext xmlns:c16="http://schemas.microsoft.com/office/drawing/2014/chart" uri="{C3380CC4-5D6E-409C-BE32-E72D297353CC}">
                    <c16:uniqueId val="{00000040-F55C-48AE-8214-FE0260F30DEE}"/>
                  </c:ext>
                </c:extLst>
              </c15:ser>
            </c15:filteredBarSeries>
            <c15:filteredBarSeries>
              <c15:ser>
                <c:idx val="94"/>
                <c:order val="94"/>
                <c:tx>
                  <c:strRef>
                    <c:extLst xmlns:c15="http://schemas.microsoft.com/office/drawing/2012/chart">
                      <c:ext xmlns:c15="http://schemas.microsoft.com/office/drawing/2012/chart" uri="{02D57815-91ED-43cb-92C2-25804820EDAC}">
                        <c15:formulaRef>
                          <c15:sqref>'[Employee dataset.xls.xlsx]Sheet1 (2)'!$A$97:$D$97</c15:sqref>
                        </c15:formulaRef>
                      </c:ext>
                    </c:extLst>
                    <c:strCache>
                      <c:ptCount val="4"/>
                      <c:pt idx="0">
                        <c:v>SQ00498</c:v>
                      </c:pt>
                      <c:pt idx="1">
                        <c:v>Ignacius Losel</c:v>
                      </c:pt>
                      <c:pt idx="2">
                        <c:v>Female</c:v>
                      </c:pt>
                      <c:pt idx="3">
                        <c:v>Legal</c:v>
                      </c:pt>
                    </c:strCache>
                  </c:strRef>
                </c:tx>
                <c:spPr>
                  <a:solidFill>
                    <a:schemeClr val="accent5">
                      <a:lumMod val="70000"/>
                      <a:lumOff val="30000"/>
                    </a:schemeClr>
                  </a:solidFill>
                  <a:ln>
                    <a:noFill/>
                  </a:ln>
                  <a:effectLst/>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(2)'!$E$97,'Sheet1 (2)'!$I$97)</c15:sqref>
                        </c15:formulaRef>
                      </c:ext>
                    </c:extLst>
                    <c:numCache>
                      <c:formatCode>General</c:formatCode>
                      <c:ptCount val="2"/>
                      <c:pt idx="0">
                        <c:v>111049.84</c:v>
                      </c:pt>
                      <c:pt idx="1">
                        <c:v>0</c:v>
                      </c:pt>
                    </c:numCache>
                  </c:numRef>
                </c:val>
                <c:extLst xmlns:c15="http://schemas.microsoft.com/office/drawing/2012/chart">
                  <c:ext xmlns:c16="http://schemas.microsoft.com/office/drawing/2014/chart" uri="{C3380CC4-5D6E-409C-BE32-E72D297353CC}">
                    <c16:uniqueId val="{00000041-F55C-48AE-8214-FE0260F30DEE}"/>
                  </c:ext>
                </c:extLst>
              </c15:ser>
            </c15:filteredBarSeries>
            <c15:filteredBarSeries>
              <c15:ser>
                <c:idx val="95"/>
                <c:order val="95"/>
                <c:tx>
                  <c:strRef>
                    <c:extLst xmlns:c15="http://schemas.microsoft.com/office/drawing/2012/chart">
                      <c:ext xmlns:c15="http://schemas.microsoft.com/office/drawing/2012/chart" uri="{02D57815-91ED-43cb-92C2-25804820EDAC}">
                        <c15:formulaRef>
                          <c15:sqref>'[Employee dataset.xls.xlsx]Sheet1 (2)'!$A$98:$D$98</c15:sqref>
                        </c15:formulaRef>
                      </c:ext>
                    </c:extLst>
                    <c:strCache>
                      <c:ptCount val="4"/>
                      <c:pt idx="0">
                        <c:v>PR02113</c:v>
                      </c:pt>
                      <c:pt idx="1">
                        <c:v>Inge Creer</c:v>
                      </c:pt>
                      <c:pt idx="2">
                        <c:v>Female</c:v>
                      </c:pt>
                      <c:pt idx="3">
                        <c:v>Support</c:v>
                      </c:pt>
                    </c:strCache>
                  </c:strRef>
                </c:tx>
                <c:spPr>
                  <a:solidFill>
                    <a:schemeClr val="accent6">
                      <a:lumMod val="70000"/>
                      <a:lumOff val="30000"/>
                    </a:schemeClr>
                  </a:solidFill>
                  <a:ln>
                    <a:noFill/>
                  </a:ln>
                  <a:effectLst/>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(2)'!$E$98,'Sheet1 (2)'!$I$98)</c15:sqref>
                        </c15:formulaRef>
                      </c:ext>
                    </c:extLst>
                    <c:numCache>
                      <c:formatCode>General</c:formatCode>
                      <c:ptCount val="2"/>
                      <c:pt idx="0">
                        <c:v>75974.990000000005</c:v>
                      </c:pt>
                      <c:pt idx="1">
                        <c:v>0</c:v>
                      </c:pt>
                    </c:numCache>
                  </c:numRef>
                </c:val>
                <c:extLst xmlns:c15="http://schemas.microsoft.com/office/drawing/2012/chart">
                  <c:ext xmlns:c16="http://schemas.microsoft.com/office/drawing/2014/chart" uri="{C3380CC4-5D6E-409C-BE32-E72D297353CC}">
                    <c16:uniqueId val="{00000042-F55C-48AE-8214-FE0260F30DEE}"/>
                  </c:ext>
                </c:extLst>
              </c15:ser>
            </c15:filteredBarSeries>
            <c15:filteredBarSeries>
              <c15:ser>
                <c:idx val="96"/>
                <c:order val="96"/>
                <c:tx>
                  <c:strRef>
                    <c:extLst xmlns:c15="http://schemas.microsoft.com/office/drawing/2012/chart">
                      <c:ext xmlns:c15="http://schemas.microsoft.com/office/drawing/2012/chart" uri="{02D57815-91ED-43cb-92C2-25804820EDAC}">
                        <c15:formulaRef>
                          <c15:sqref>'[Employee dataset.xls.xlsx]Sheet1 (2)'!$A$99:$D$99</c15:sqref>
                        </c15:formulaRef>
                      </c:ext>
                    </c:extLst>
                    <c:strCache>
                      <c:ptCount val="4"/>
                      <c:pt idx="0">
                        <c:v>TN00727</c:v>
                      </c:pt>
                      <c:pt idx="1">
                        <c:v>Inge Creer</c:v>
                      </c:pt>
                      <c:pt idx="2">
                        <c:v>Female</c:v>
                      </c:pt>
                      <c:pt idx="3">
                        <c:v>Services</c:v>
                      </c:pt>
                    </c:strCache>
                  </c:strRef>
                </c:tx>
                <c:spPr>
                  <a:solidFill>
                    <a:schemeClr val="accent1">
                      <a:lumMod val="70000"/>
                    </a:schemeClr>
                  </a:solidFill>
                  <a:ln>
                    <a:noFill/>
                  </a:ln>
                  <a:effectLst/>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(2)'!$E$99,'Sheet1 (2)'!$I$99)</c15:sqref>
                        </c15:formulaRef>
                      </c:ext>
                    </c:extLst>
                    <c:numCache>
                      <c:formatCode>General</c:formatCode>
                      <c:ptCount val="2"/>
                      <c:pt idx="0">
                        <c:v>42161.77</c:v>
                      </c:pt>
                      <c:pt idx="1">
                        <c:v>0</c:v>
                      </c:pt>
                    </c:numCache>
                  </c:numRef>
                </c:val>
                <c:extLst xmlns:c15="http://schemas.microsoft.com/office/drawing/2012/chart">
                  <c:ext xmlns:c16="http://schemas.microsoft.com/office/drawing/2014/chart" uri="{C3380CC4-5D6E-409C-BE32-E72D297353CC}">
                    <c16:uniqueId val="{00000043-F55C-48AE-8214-FE0260F30DEE}"/>
                  </c:ext>
                </c:extLst>
              </c15:ser>
            </c15:filteredBarSeries>
            <c15:filteredBarSeries>
              <c15:ser>
                <c:idx val="97"/>
                <c:order val="97"/>
                <c:tx>
                  <c:strRef>
                    <c:extLst xmlns:c15="http://schemas.microsoft.com/office/drawing/2012/chart">
                      <c:ext xmlns:c15="http://schemas.microsoft.com/office/drawing/2012/chart" uri="{02D57815-91ED-43cb-92C2-25804820EDAC}">
                        <c15:formulaRef>
                          <c15:sqref>'[Employee dataset.xls.xlsx]Sheet1 (2)'!$A$100:$D$100</c15:sqref>
                        </c15:formulaRef>
                      </c:ext>
                    </c:extLst>
                    <c:strCache>
                      <c:ptCount val="4"/>
                      <c:pt idx="0">
                        <c:v>PR00210</c:v>
                      </c:pt>
                      <c:pt idx="1">
                        <c:v>Iris  Wagg</c:v>
                      </c:pt>
                      <c:pt idx="2">
                        <c:v>Female</c:v>
                      </c:pt>
                      <c:pt idx="3">
                        <c:v>Legal</c:v>
                      </c:pt>
                    </c:strCache>
                  </c:strRef>
                </c:tx>
                <c:spPr>
                  <a:solidFill>
                    <a:schemeClr val="accent2">
                      <a:lumMod val="70000"/>
                    </a:schemeClr>
                  </a:solidFill>
                  <a:ln>
                    <a:noFill/>
                  </a:ln>
                  <a:effectLst/>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(2)'!$E$100,'Sheet1 (2)'!$I$100)</c15:sqref>
                        </c15:formulaRef>
                      </c:ext>
                    </c:extLst>
                    <c:numCache>
                      <c:formatCode>General</c:formatCode>
                      <c:ptCount val="2"/>
                      <c:pt idx="0">
                        <c:v>0</c:v>
                      </c:pt>
                      <c:pt idx="1">
                        <c:v>0</c:v>
                      </c:pt>
                    </c:numCache>
                  </c:numRef>
                </c:val>
                <c:extLst xmlns:c15="http://schemas.microsoft.com/office/drawing/2012/chart">
                  <c:ext xmlns:c16="http://schemas.microsoft.com/office/drawing/2014/chart" uri="{C3380CC4-5D6E-409C-BE32-E72D297353CC}">
                    <c16:uniqueId val="{00000044-F55C-48AE-8214-FE0260F30DEE}"/>
                  </c:ext>
                </c:extLst>
              </c15:ser>
            </c15:filteredBarSeries>
            <c15:filteredBarSeries>
              <c15:ser>
                <c:idx val="98"/>
                <c:order val="98"/>
                <c:tx>
                  <c:strRef>
                    <c:extLst xmlns:c15="http://schemas.microsoft.com/office/drawing/2012/chart">
                      <c:ext xmlns:c15="http://schemas.microsoft.com/office/drawing/2012/chart" uri="{02D57815-91ED-43cb-92C2-25804820EDAC}">
                        <c15:formulaRef>
                          <c15:sqref>'[Employee dataset.xls.xlsx]Sheet1 (2)'!$A$101:$D$101</c15:sqref>
                        </c15:formulaRef>
                      </c:ext>
                    </c:extLst>
                    <c:strCache>
                      <c:ptCount val="4"/>
                      <c:pt idx="0">
                        <c:v>PR03804</c:v>
                      </c:pt>
                      <c:pt idx="1">
                        <c:v>Granny Spencelayh</c:v>
                      </c:pt>
                      <c:pt idx="2">
                        <c:v>Male</c:v>
                      </c:pt>
                      <c:pt idx="3">
                        <c:v>Legal</c:v>
                      </c:pt>
                    </c:strCache>
                  </c:strRef>
                </c:tx>
                <c:spPr>
                  <a:solidFill>
                    <a:schemeClr val="accent3">
                      <a:lumMod val="70000"/>
                    </a:schemeClr>
                  </a:solidFill>
                  <a:ln>
                    <a:noFill/>
                  </a:ln>
                  <a:effectLst/>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(2)'!$E$101,'Sheet1 (2)'!$I$101)</c15:sqref>
                        </c15:formulaRef>
                      </c:ext>
                    </c:extLst>
                    <c:numCache>
                      <c:formatCode>General</c:formatCode>
                      <c:ptCount val="2"/>
                      <c:pt idx="0">
                        <c:v>66572.58</c:v>
                      </c:pt>
                      <c:pt idx="1">
                        <c:v>0</c:v>
                      </c:pt>
                    </c:numCache>
                  </c:numRef>
                </c:val>
                <c:extLst xmlns:c15="http://schemas.microsoft.com/office/drawing/2012/chart">
                  <c:ext xmlns:c16="http://schemas.microsoft.com/office/drawing/2014/chart" uri="{C3380CC4-5D6E-409C-BE32-E72D297353CC}">
                    <c16:uniqueId val="{00000045-F55C-48AE-8214-FE0260F30DEE}"/>
                  </c:ext>
                </c:extLst>
              </c15:ser>
            </c15:filteredBarSeries>
            <c15:filteredBarSeries>
              <c15:ser>
                <c:idx val="99"/>
                <c:order val="99"/>
                <c:tx>
                  <c:strRef>
                    <c:extLst xmlns:c15="http://schemas.microsoft.com/office/drawing/2012/chart">
                      <c:ext xmlns:c15="http://schemas.microsoft.com/office/drawing/2012/chart" uri="{02D57815-91ED-43cb-92C2-25804820EDAC}">
                        <c15:formulaRef>
                          <c15:sqref>'[Employee dataset.xls.xlsx]Sheet1 (2)'!$A$102:$D$102</c15:sqref>
                        </c15:formulaRef>
                      </c:ext>
                    </c:extLst>
                    <c:strCache>
                      <c:ptCount val="4"/>
                      <c:pt idx="0">
                        <c:v>SQ04488</c:v>
                      </c:pt>
                      <c:pt idx="1">
                        <c:v>Grazia Bunkle</c:v>
                      </c:pt>
                      <c:pt idx="2">
                        <c:v>Male</c:v>
                      </c:pt>
                      <c:pt idx="3">
                        <c:v>Marketing</c:v>
                      </c:pt>
                    </c:strCache>
                  </c:strRef>
                </c:tx>
                <c:spPr>
                  <a:solidFill>
                    <a:schemeClr val="accent4">
                      <a:lumMod val="70000"/>
                    </a:schemeClr>
                  </a:solidFill>
                  <a:ln>
                    <a:noFill/>
                  </a:ln>
                  <a:effectLst/>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(2)'!$E$102,'Sheet1 (2)'!$I$102)</c15:sqref>
                        </c15:formulaRef>
                      </c:ext>
                    </c:extLst>
                    <c:numCache>
                      <c:formatCode>General</c:formatCode>
                      <c:ptCount val="2"/>
                      <c:pt idx="0">
                        <c:v>76932.600000000006</c:v>
                      </c:pt>
                      <c:pt idx="1">
                        <c:v>0</c:v>
                      </c:pt>
                    </c:numCache>
                  </c:numRef>
                </c:val>
                <c:extLst xmlns:c15="http://schemas.microsoft.com/office/drawing/2012/chart">
                  <c:ext xmlns:c16="http://schemas.microsoft.com/office/drawing/2014/chart" uri="{C3380CC4-5D6E-409C-BE32-E72D297353CC}">
                    <c16:uniqueId val="{00000046-F55C-48AE-8214-FE0260F30DEE}"/>
                  </c:ext>
                </c:extLst>
              </c15:ser>
            </c15:filteredBarSeries>
            <c15:filteredBarSeries>
              <c15:ser>
                <c:idx val="100"/>
                <c:order val="100"/>
                <c:tx>
                  <c:strRef>
                    <c:extLst xmlns:c15="http://schemas.microsoft.com/office/drawing/2012/chart">
                      <c:ext xmlns:c15="http://schemas.microsoft.com/office/drawing/2012/chart" uri="{02D57815-91ED-43cb-92C2-25804820EDAC}">
                        <c15:formulaRef>
                          <c15:sqref>'[Employee dataset.xls.xlsx]Sheet1 (2)'!$A$103:$D$103</c15:sqref>
                        </c15:formulaRef>
                      </c:ext>
                    </c:extLst>
                    <c:strCache>
                      <c:ptCount val="4"/>
                      <c:pt idx="0">
                        <c:v>TN00735</c:v>
                      </c:pt>
                      <c:pt idx="1">
                        <c:v>Hinda Label </c:v>
                      </c:pt>
                      <c:pt idx="2">
                        <c:v>Male</c:v>
                      </c:pt>
                      <c:pt idx="3">
                        <c:v>Support</c:v>
                      </c:pt>
                    </c:strCache>
                  </c:strRef>
                </c:tx>
                <c:spPr>
                  <a:solidFill>
                    <a:schemeClr val="accent5">
                      <a:lumMod val="70000"/>
                    </a:schemeClr>
                  </a:solidFill>
                  <a:ln>
                    <a:noFill/>
                  </a:ln>
                  <a:effectLst/>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(2)'!$E$103,'Sheet1 (2)'!$I$103)</c15:sqref>
                        </c15:formulaRef>
                      </c:ext>
                    </c:extLst>
                    <c:numCache>
                      <c:formatCode>General</c:formatCode>
                      <c:ptCount val="2"/>
                      <c:pt idx="0">
                        <c:v>59258.19</c:v>
                      </c:pt>
                      <c:pt idx="1">
                        <c:v>0</c:v>
                      </c:pt>
                    </c:numCache>
                  </c:numRef>
                </c:val>
                <c:extLst xmlns:c15="http://schemas.microsoft.com/office/drawing/2012/chart">
                  <c:ext xmlns:c16="http://schemas.microsoft.com/office/drawing/2014/chart" uri="{C3380CC4-5D6E-409C-BE32-E72D297353CC}">
                    <c16:uniqueId val="{00000047-F55C-48AE-8214-FE0260F30DEE}"/>
                  </c:ext>
                </c:extLst>
              </c15:ser>
            </c15:filteredBarSeries>
            <c15:filteredBarSeries>
              <c15:ser>
                <c:idx val="101"/>
                <c:order val="101"/>
                <c:tx>
                  <c:strRef>
                    <c:extLst xmlns:c15="http://schemas.microsoft.com/office/drawing/2012/chart">
                      <c:ext xmlns:c15="http://schemas.microsoft.com/office/drawing/2012/chart" uri="{02D57815-91ED-43cb-92C2-25804820EDAC}">
                        <c15:formulaRef>
                          <c15:sqref>'[Employee dataset.xls.xlsx]Sheet1 (2)'!$A$104:$D$104</c15:sqref>
                        </c15:formulaRef>
                      </c:ext>
                    </c:extLst>
                    <c:strCache>
                      <c:ptCount val="4"/>
                      <c:pt idx="0">
                        <c:v>VT01893</c:v>
                      </c:pt>
                      <c:pt idx="1">
                        <c:v>Hogan Iles</c:v>
                      </c:pt>
                      <c:pt idx="2">
                        <c:v>Male</c:v>
                      </c:pt>
                      <c:pt idx="3">
                        <c:v>Training</c:v>
                      </c:pt>
                    </c:strCache>
                  </c:strRef>
                </c:tx>
                <c:spPr>
                  <a:solidFill>
                    <a:schemeClr val="accent6">
                      <a:lumMod val="70000"/>
                    </a:schemeClr>
                  </a:solidFill>
                  <a:ln>
                    <a:noFill/>
                  </a:ln>
                  <a:effectLst/>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(2)'!$E$104,'Sheet1 (2)'!$I$104)</c15:sqref>
                        </c15:formulaRef>
                      </c:ext>
                    </c:extLst>
                    <c:numCache>
                      <c:formatCode>General</c:formatCode>
                      <c:ptCount val="2"/>
                      <c:pt idx="0">
                        <c:v>112778.28</c:v>
                      </c:pt>
                      <c:pt idx="1">
                        <c:v>0</c:v>
                      </c:pt>
                    </c:numCache>
                  </c:numRef>
                </c:val>
                <c:extLst xmlns:c15="http://schemas.microsoft.com/office/drawing/2012/chart">
                  <c:ext xmlns:c16="http://schemas.microsoft.com/office/drawing/2014/chart" uri="{C3380CC4-5D6E-409C-BE32-E72D297353CC}">
                    <c16:uniqueId val="{00000048-F55C-48AE-8214-FE0260F30DEE}"/>
                  </c:ext>
                </c:extLst>
              </c15:ser>
            </c15:filteredBarSeries>
            <c15:filteredBarSeries>
              <c15:ser>
                <c:idx val="102"/>
                <c:order val="102"/>
                <c:tx>
                  <c:strRef>
                    <c:extLst xmlns:c15="http://schemas.microsoft.com/office/drawing/2012/chart">
                      <c:ext xmlns:c15="http://schemas.microsoft.com/office/drawing/2012/chart" uri="{02D57815-91ED-43cb-92C2-25804820EDAC}">
                        <c15:formulaRef>
                          <c15:sqref>'[Employee dataset.xls.xlsx]Sheet1 (2)'!$A$105:$D$105</c15:sqref>
                        </c15:formulaRef>
                      </c:ext>
                    </c:extLst>
                    <c:strCache>
                      <c:ptCount val="4"/>
                      <c:pt idx="0">
                        <c:v>PR04686</c:v>
                      </c:pt>
                      <c:pt idx="1">
                        <c:v>Jamesy O'Ferris</c:v>
                      </c:pt>
                      <c:pt idx="2">
                        <c:v>Female</c:v>
                      </c:pt>
                      <c:pt idx="3">
                        <c:v>Business Development</c:v>
                      </c:pt>
                    </c:strCache>
                  </c:strRef>
                </c:tx>
                <c:spPr>
                  <a:solidFill>
                    <a:schemeClr val="accent1">
                      <a:lumMod val="50000"/>
                      <a:lumOff val="50000"/>
                    </a:schemeClr>
                  </a:solidFill>
                  <a:ln>
                    <a:noFill/>
                  </a:ln>
                  <a:effectLst/>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(2)'!$E$105,'Sheet1 (2)'!$I$105)</c15:sqref>
                        </c15:formulaRef>
                      </c:ext>
                    </c:extLst>
                    <c:numCache>
                      <c:formatCode>General</c:formatCode>
                      <c:ptCount val="2"/>
                      <c:pt idx="0">
                        <c:v>88360.79</c:v>
                      </c:pt>
                      <c:pt idx="1">
                        <c:v>0</c:v>
                      </c:pt>
                    </c:numCache>
                  </c:numRef>
                </c:val>
                <c:extLst xmlns:c15="http://schemas.microsoft.com/office/drawing/2012/chart">
                  <c:ext xmlns:c16="http://schemas.microsoft.com/office/drawing/2014/chart" uri="{C3380CC4-5D6E-409C-BE32-E72D297353CC}">
                    <c16:uniqueId val="{00000049-F55C-48AE-8214-FE0260F30DEE}"/>
                  </c:ext>
                </c:extLst>
              </c15:ser>
            </c15:filteredBarSeries>
            <c15:filteredBarSeries>
              <c15:ser>
                <c:idx val="103"/>
                <c:order val="103"/>
                <c:tx>
                  <c:strRef>
                    <c:extLst xmlns:c15="http://schemas.microsoft.com/office/drawing/2012/chart">
                      <c:ext xmlns:c15="http://schemas.microsoft.com/office/drawing/2012/chart" uri="{02D57815-91ED-43cb-92C2-25804820EDAC}">
                        <c15:formulaRef>
                          <c15:sqref>'[Employee dataset.xls.xlsx]Sheet1 (2)'!$A$106:$D$106</c15:sqref>
                        </c15:formulaRef>
                      </c:ext>
                    </c:extLst>
                    <c:strCache>
                      <c:ptCount val="4"/>
                      <c:pt idx="0">
                        <c:v>PR02010</c:v>
                      </c:pt>
                      <c:pt idx="1">
                        <c:v>Ignacius Losel</c:v>
                      </c:pt>
                      <c:pt idx="2">
                        <c:v>Male</c:v>
                      </c:pt>
                      <c:pt idx="3">
                        <c:v>Product Management</c:v>
                      </c:pt>
                    </c:strCache>
                  </c:strRef>
                </c:tx>
                <c:spPr>
                  <a:solidFill>
                    <a:schemeClr val="accent2">
                      <a:lumMod val="50000"/>
                      <a:lumOff val="50000"/>
                    </a:schemeClr>
                  </a:solidFill>
                  <a:ln>
                    <a:noFill/>
                  </a:ln>
                  <a:effectLst/>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(2)'!$E$106,'Sheet1 (2)'!$I$106)</c15:sqref>
                        </c15:formulaRef>
                      </c:ext>
                    </c:extLst>
                    <c:numCache>
                      <c:formatCode>General</c:formatCode>
                      <c:ptCount val="2"/>
                      <c:pt idx="0">
                        <c:v>115191.38</c:v>
                      </c:pt>
                      <c:pt idx="1">
                        <c:v>0</c:v>
                      </c:pt>
                    </c:numCache>
                  </c:numRef>
                </c:val>
                <c:extLst xmlns:c15="http://schemas.microsoft.com/office/drawing/2012/chart">
                  <c:ext xmlns:c16="http://schemas.microsoft.com/office/drawing/2014/chart" uri="{C3380CC4-5D6E-409C-BE32-E72D297353CC}">
                    <c16:uniqueId val="{0000004A-F55C-48AE-8214-FE0260F30DEE}"/>
                  </c:ext>
                </c:extLst>
              </c15:ser>
            </c15:filteredBarSeries>
            <c15:filteredBarSeries>
              <c15:ser>
                <c:idx val="104"/>
                <c:order val="104"/>
                <c:tx>
                  <c:strRef>
                    <c:extLst xmlns:c15="http://schemas.microsoft.com/office/drawing/2012/chart">
                      <c:ext xmlns:c15="http://schemas.microsoft.com/office/drawing/2012/chart" uri="{02D57815-91ED-43cb-92C2-25804820EDAC}">
                        <c15:formulaRef>
                          <c15:sqref>'[Employee dataset.xls.xlsx]Sheet1 (2)'!$A$107:$D$107</c15:sqref>
                        </c15:formulaRef>
                      </c:ext>
                    </c:extLst>
                    <c:strCache>
                      <c:ptCount val="4"/>
                      <c:pt idx="0">
                        <c:v>SQ01962</c:v>
                      </c:pt>
                      <c:pt idx="1">
                        <c:v>Janina Wolverson</c:v>
                      </c:pt>
                      <c:pt idx="2">
                        <c:v>Female</c:v>
                      </c:pt>
                      <c:pt idx="3">
                        <c:v>Research and Development</c:v>
                      </c:pt>
                    </c:strCache>
                  </c:strRef>
                </c:tx>
                <c:spPr>
                  <a:solidFill>
                    <a:schemeClr val="accent3">
                      <a:lumMod val="50000"/>
                      <a:lumOff val="50000"/>
                    </a:schemeClr>
                  </a:solidFill>
                  <a:ln>
                    <a:noFill/>
                  </a:ln>
                  <a:effectLst/>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(2)'!$E$107,'Sheet1 (2)'!$I$107)</c15:sqref>
                        </c15:formulaRef>
                      </c:ext>
                    </c:extLst>
                    <c:numCache>
                      <c:formatCode>General</c:formatCode>
                      <c:ptCount val="2"/>
                      <c:pt idx="0">
                        <c:v>0</c:v>
                      </c:pt>
                      <c:pt idx="1">
                        <c:v>0</c:v>
                      </c:pt>
                    </c:numCache>
                  </c:numRef>
                </c:val>
                <c:extLst xmlns:c15="http://schemas.microsoft.com/office/drawing/2012/chart">
                  <c:ext xmlns:c16="http://schemas.microsoft.com/office/drawing/2014/chart" uri="{C3380CC4-5D6E-409C-BE32-E72D297353CC}">
                    <c16:uniqueId val="{0000004B-F55C-48AE-8214-FE0260F30DEE}"/>
                  </c:ext>
                </c:extLst>
              </c15:ser>
            </c15:filteredBarSeries>
            <c15:filteredBarSeries>
              <c15:ser>
                <c:idx val="105"/>
                <c:order val="105"/>
                <c:tx>
                  <c:strRef>
                    <c:extLst xmlns:c15="http://schemas.microsoft.com/office/drawing/2012/chart">
                      <c:ext xmlns:c15="http://schemas.microsoft.com/office/drawing/2012/chart" uri="{02D57815-91ED-43cb-92C2-25804820EDAC}">
                        <c15:formulaRef>
                          <c15:sqref>'[Employee dataset.xls.xlsx]Sheet1 (2)'!$A$108:$D$108</c15:sqref>
                        </c15:formulaRef>
                      </c:ext>
                    </c:extLst>
                    <c:strCache>
                      <c:ptCount val="4"/>
                      <c:pt idx="0">
                        <c:v>SQ04612</c:v>
                      </c:pt>
                      <c:pt idx="1">
                        <c:v>Jill Shipsey</c:v>
                      </c:pt>
                      <c:pt idx="2">
                        <c:v>Female</c:v>
                      </c:pt>
                      <c:pt idx="3">
                        <c:v>Services</c:v>
                      </c:pt>
                    </c:strCache>
                  </c:strRef>
                </c:tx>
                <c:spPr>
                  <a:solidFill>
                    <a:schemeClr val="accent4">
                      <a:lumMod val="50000"/>
                      <a:lumOff val="50000"/>
                    </a:schemeClr>
                  </a:solidFill>
                  <a:ln>
                    <a:noFill/>
                  </a:ln>
                  <a:effectLst/>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(2)'!$E$108,'Sheet1 (2)'!$I$108)</c15:sqref>
                        </c15:formulaRef>
                      </c:ext>
                    </c:extLst>
                    <c:numCache>
                      <c:formatCode>General</c:formatCode>
                      <c:ptCount val="2"/>
                      <c:pt idx="0">
                        <c:v>85879.23</c:v>
                      </c:pt>
                      <c:pt idx="1">
                        <c:v>0</c:v>
                      </c:pt>
                    </c:numCache>
                  </c:numRef>
                </c:val>
                <c:extLst xmlns:c15="http://schemas.microsoft.com/office/drawing/2012/chart">
                  <c:ext xmlns:c16="http://schemas.microsoft.com/office/drawing/2014/chart" uri="{C3380CC4-5D6E-409C-BE32-E72D297353CC}">
                    <c16:uniqueId val="{0000004C-F55C-48AE-8214-FE0260F30DEE}"/>
                  </c:ext>
                </c:extLst>
              </c15:ser>
            </c15:filteredBarSeries>
            <c15:filteredBarSeries>
              <c15:ser>
                <c:idx val="106"/>
                <c:order val="106"/>
                <c:tx>
                  <c:strRef>
                    <c:extLst xmlns:c15="http://schemas.microsoft.com/office/drawing/2012/chart">
                      <c:ext xmlns:c15="http://schemas.microsoft.com/office/drawing/2012/chart" uri="{02D57815-91ED-43cb-92C2-25804820EDAC}">
                        <c15:formulaRef>
                          <c15:sqref>'[Employee dataset.xls.xlsx]Sheet1 (2)'!$A$109:$D$109</c15:sqref>
                        </c15:formulaRef>
                      </c:ext>
                    </c:extLst>
                    <c:strCache>
                      <c:ptCount val="4"/>
                      <c:pt idx="0">
                        <c:v>VT01803</c:v>
                      </c:pt>
                      <c:pt idx="1">
                        <c:v>Joaquin McVitty</c:v>
                      </c:pt>
                      <c:pt idx="2">
                        <c:v>Female</c:v>
                      </c:pt>
                      <c:pt idx="3">
                        <c:v>Training</c:v>
                      </c:pt>
                    </c:strCache>
                  </c:strRef>
                </c:tx>
                <c:spPr>
                  <a:solidFill>
                    <a:schemeClr val="accent5">
                      <a:lumMod val="50000"/>
                      <a:lumOff val="50000"/>
                    </a:schemeClr>
                  </a:solidFill>
                  <a:ln>
                    <a:noFill/>
                  </a:ln>
                  <a:effectLst/>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(2)'!$E$109,'Sheet1 (2)'!$I$109)</c15:sqref>
                        </c15:formulaRef>
                      </c:ext>
                    </c:extLst>
                    <c:numCache>
                      <c:formatCode>General</c:formatCode>
                      <c:ptCount val="2"/>
                      <c:pt idx="0">
                        <c:v>93128.34</c:v>
                      </c:pt>
                      <c:pt idx="1">
                        <c:v>0</c:v>
                      </c:pt>
                    </c:numCache>
                  </c:numRef>
                </c:val>
                <c:extLst xmlns:c15="http://schemas.microsoft.com/office/drawing/2012/chart">
                  <c:ext xmlns:c16="http://schemas.microsoft.com/office/drawing/2014/chart" uri="{C3380CC4-5D6E-409C-BE32-E72D297353CC}">
                    <c16:uniqueId val="{0000004D-F55C-48AE-8214-FE0260F30DEE}"/>
                  </c:ext>
                </c:extLst>
              </c15:ser>
            </c15:filteredBarSeries>
            <c15:filteredBarSeries>
              <c15:ser>
                <c:idx val="107"/>
                <c:order val="107"/>
                <c:tx>
                  <c:strRef>
                    <c:extLst xmlns:c15="http://schemas.microsoft.com/office/drawing/2012/chart">
                      <c:ext xmlns:c15="http://schemas.microsoft.com/office/drawing/2012/chart" uri="{02D57815-91ED-43cb-92C2-25804820EDAC}">
                        <c15:formulaRef>
                          <c15:sqref>'[Employee dataset.xls.xlsx]Sheet1 (2)'!$A$110:$D$110</c15:sqref>
                        </c15:formulaRef>
                      </c:ext>
                    </c:extLst>
                    <c:strCache>
                      <c:ptCount val="4"/>
                      <c:pt idx="0">
                        <c:v>SQ01697</c:v>
                      </c:pt>
                      <c:pt idx="1">
                        <c:v>Inger Andriveaux</c:v>
                      </c:pt>
                      <c:pt idx="2">
                        <c:v>Male</c:v>
                      </c:pt>
                      <c:pt idx="3">
                        <c:v>Business Development</c:v>
                      </c:pt>
                    </c:strCache>
                  </c:strRef>
                </c:tx>
                <c:spPr>
                  <a:solidFill>
                    <a:schemeClr val="accent6">
                      <a:lumMod val="50000"/>
                      <a:lumOff val="50000"/>
                    </a:schemeClr>
                  </a:solidFill>
                  <a:ln>
                    <a:noFill/>
                  </a:ln>
                  <a:effectLst/>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(2)'!$E$110,'Sheet1 (2)'!$I$110)</c15:sqref>
                        </c15:formulaRef>
                      </c:ext>
                    </c:extLst>
                    <c:numCache>
                      <c:formatCode>General</c:formatCode>
                      <c:ptCount val="2"/>
                      <c:pt idx="0">
                        <c:v>71371.37</c:v>
                      </c:pt>
                      <c:pt idx="1">
                        <c:v>0</c:v>
                      </c:pt>
                    </c:numCache>
                  </c:numRef>
                </c:val>
                <c:extLst xmlns:c15="http://schemas.microsoft.com/office/drawing/2012/chart">
                  <c:ext xmlns:c16="http://schemas.microsoft.com/office/drawing/2014/chart" uri="{C3380CC4-5D6E-409C-BE32-E72D297353CC}">
                    <c16:uniqueId val="{0000004E-F55C-48AE-8214-FE0260F30DEE}"/>
                  </c:ext>
                </c:extLst>
              </c15:ser>
            </c15:filteredBarSeries>
            <c15:filteredBarSeries>
              <c15:ser>
                <c:idx val="108"/>
                <c:order val="108"/>
                <c:tx>
                  <c:strRef>
                    <c:extLst xmlns:c15="http://schemas.microsoft.com/office/drawing/2012/chart">
                      <c:ext xmlns:c15="http://schemas.microsoft.com/office/drawing/2012/chart" uri="{02D57815-91ED-43cb-92C2-25804820EDAC}">
                        <c15:formulaRef>
                          <c15:sqref>'[Employee dataset.xls.xlsx]Sheet1 (2)'!$A$111:$D$111</c15:sqref>
                        </c15:formulaRef>
                      </c:ext>
                    </c:extLst>
                    <c:strCache>
                      <c:ptCount val="4"/>
                      <c:pt idx="0">
                        <c:v>SQ01519</c:v>
                      </c:pt>
                      <c:pt idx="1">
                        <c:v>Inger Chapelhow</c:v>
                      </c:pt>
                      <c:pt idx="2">
                        <c:v>Male</c:v>
                      </c:pt>
                      <c:pt idx="3">
                        <c:v>Accounting</c:v>
                      </c:pt>
                    </c:strCache>
                  </c:strRef>
                </c:tx>
                <c:spPr>
                  <a:solidFill>
                    <a:schemeClr val="accent1"/>
                  </a:solidFill>
                  <a:ln>
                    <a:noFill/>
                  </a:ln>
                  <a:effectLst/>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(2)'!$E$111,'Sheet1 (2)'!$I$111)</c15:sqref>
                        </c15:formulaRef>
                      </c:ext>
                    </c:extLst>
                    <c:numCache>
                      <c:formatCode>General</c:formatCode>
                      <c:ptCount val="2"/>
                      <c:pt idx="0">
                        <c:v>49915.14</c:v>
                      </c:pt>
                      <c:pt idx="1">
                        <c:v>0</c:v>
                      </c:pt>
                    </c:numCache>
                  </c:numRef>
                </c:val>
                <c:extLst xmlns:c15="http://schemas.microsoft.com/office/drawing/2012/chart">
                  <c:ext xmlns:c16="http://schemas.microsoft.com/office/drawing/2014/chart" uri="{C3380CC4-5D6E-409C-BE32-E72D297353CC}">
                    <c16:uniqueId val="{0000004F-F55C-48AE-8214-FE0260F30DEE}"/>
                  </c:ext>
                </c:extLst>
              </c15:ser>
            </c15:filteredBarSeries>
            <c15:filteredBarSeries>
              <c15:ser>
                <c:idx val="109"/>
                <c:order val="109"/>
                <c:tx>
                  <c:strRef>
                    <c:extLst xmlns:c15="http://schemas.microsoft.com/office/drawing/2012/chart">
                      <c:ext xmlns:c15="http://schemas.microsoft.com/office/drawing/2012/chart" uri="{02D57815-91ED-43cb-92C2-25804820EDAC}">
                        <c15:formulaRef>
                          <c15:sqref>'[Employee dataset.xls.xlsx]Sheet1 (2)'!$A$112:$D$112</c15:sqref>
                        </c15:formulaRef>
                      </c:ext>
                    </c:extLst>
                    <c:strCache>
                      <c:ptCount val="4"/>
                      <c:pt idx="0">
                        <c:v>SQ03321</c:v>
                      </c:pt>
                      <c:pt idx="1">
                        <c:v>Karyn Creeghan</c:v>
                      </c:pt>
                      <c:pt idx="2">
                        <c:v>Female</c:v>
                      </c:pt>
                      <c:pt idx="3">
                        <c:v>Accounting</c:v>
                      </c:pt>
                    </c:strCache>
                  </c:strRef>
                </c:tx>
                <c:spPr>
                  <a:solidFill>
                    <a:schemeClr val="accent2"/>
                  </a:solidFill>
                  <a:ln>
                    <a:noFill/>
                  </a:ln>
                  <a:effectLst/>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(2)'!$E$112,'Sheet1 (2)'!$I$112)</c15:sqref>
                        </c15:formulaRef>
                      </c:ext>
                    </c:extLst>
                    <c:numCache>
                      <c:formatCode>General</c:formatCode>
                      <c:ptCount val="2"/>
                      <c:pt idx="0">
                        <c:v>68887.839999999997</c:v>
                      </c:pt>
                      <c:pt idx="1">
                        <c:v>0</c:v>
                      </c:pt>
                    </c:numCache>
                  </c:numRef>
                </c:val>
                <c:extLst xmlns:c15="http://schemas.microsoft.com/office/drawing/2012/chart">
                  <c:ext xmlns:c16="http://schemas.microsoft.com/office/drawing/2014/chart" uri="{C3380CC4-5D6E-409C-BE32-E72D297353CC}">
                    <c16:uniqueId val="{00000050-F55C-48AE-8214-FE0260F30DEE}"/>
                  </c:ext>
                </c:extLst>
              </c15:ser>
            </c15:filteredBarSeries>
            <c15:filteredBarSeries>
              <c15:ser>
                <c:idx val="110"/>
                <c:order val="110"/>
                <c:tx>
                  <c:strRef>
                    <c:extLst xmlns:c15="http://schemas.microsoft.com/office/drawing/2012/chart">
                      <c:ext xmlns:c15="http://schemas.microsoft.com/office/drawing/2012/chart" uri="{02D57815-91ED-43cb-92C2-25804820EDAC}">
                        <c15:formulaRef>
                          <c15:sqref>'[Employee dataset.xls.xlsx]Sheet1 (2)'!$A$113:$D$113</c15:sqref>
                        </c15:formulaRef>
                      </c:ext>
                    </c:extLst>
                    <c:strCache>
                      <c:ptCount val="4"/>
                      <c:pt idx="0">
                        <c:v>VT03500</c:v>
                      </c:pt>
                      <c:pt idx="1">
                        <c:v>Isaak Rawne</c:v>
                      </c:pt>
                      <c:pt idx="2">
                        <c:v>Male</c:v>
                      </c:pt>
                      <c:pt idx="3">
                        <c:v>Support</c:v>
                      </c:pt>
                    </c:strCache>
                  </c:strRef>
                </c:tx>
                <c:spPr>
                  <a:solidFill>
                    <a:schemeClr val="accent3"/>
                  </a:solidFill>
                  <a:ln>
                    <a:noFill/>
                  </a:ln>
                  <a:effectLst/>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(2)'!$E$113,'Sheet1 (2)'!$I$113)</c15:sqref>
                        </c15:formulaRef>
                      </c:ext>
                    </c:extLst>
                    <c:numCache>
                      <c:formatCode>General</c:formatCode>
                      <c:ptCount val="2"/>
                      <c:pt idx="0">
                        <c:v>37062.1</c:v>
                      </c:pt>
                      <c:pt idx="1">
                        <c:v>0</c:v>
                      </c:pt>
                    </c:numCache>
                  </c:numRef>
                </c:val>
                <c:extLst xmlns:c15="http://schemas.microsoft.com/office/drawing/2012/chart">
                  <c:ext xmlns:c16="http://schemas.microsoft.com/office/drawing/2014/chart" uri="{C3380CC4-5D6E-409C-BE32-E72D297353CC}">
                    <c16:uniqueId val="{00000051-F55C-48AE-8214-FE0260F30DEE}"/>
                  </c:ext>
                </c:extLst>
              </c15:ser>
            </c15:filteredBarSeries>
            <c15:filteredBarSeries>
              <c15:ser>
                <c:idx val="111"/>
                <c:order val="111"/>
                <c:tx>
                  <c:strRef>
                    <c:extLst xmlns:c15="http://schemas.microsoft.com/office/drawing/2012/chart">
                      <c:ext xmlns:c15="http://schemas.microsoft.com/office/drawing/2012/chart" uri="{02D57815-91ED-43cb-92C2-25804820EDAC}">
                        <c15:formulaRef>
                          <c15:sqref>'[Employee dataset.xls.xlsx]Sheet1 (2)'!$A$114:$D$114</c15:sqref>
                        </c15:formulaRef>
                      </c:ext>
                    </c:extLst>
                    <c:strCache>
                      <c:ptCount val="4"/>
                      <c:pt idx="0">
                        <c:v>TN02749</c:v>
                      </c:pt>
                      <c:pt idx="1">
                        <c:v>Kath Bletsoe</c:v>
                      </c:pt>
                      <c:pt idx="2">
                        <c:v>Female</c:v>
                      </c:pt>
                      <c:pt idx="3">
                        <c:v>Training</c:v>
                      </c:pt>
                    </c:strCache>
                  </c:strRef>
                </c:tx>
                <c:spPr>
                  <a:solidFill>
                    <a:schemeClr val="accent4"/>
                  </a:solidFill>
                  <a:ln>
                    <a:noFill/>
                  </a:ln>
                  <a:effectLst/>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(2)'!$E$114,'Sheet1 (2)'!$I$114)</c15:sqref>
                        </c15:formulaRef>
                      </c:ext>
                    </c:extLst>
                    <c:numCache>
                      <c:formatCode>General</c:formatCode>
                      <c:ptCount val="2"/>
                      <c:pt idx="0">
                        <c:v>57002.02</c:v>
                      </c:pt>
                      <c:pt idx="1">
                        <c:v>0</c:v>
                      </c:pt>
                    </c:numCache>
                  </c:numRef>
                </c:val>
                <c:extLst xmlns:c15="http://schemas.microsoft.com/office/drawing/2012/chart">
                  <c:ext xmlns:c16="http://schemas.microsoft.com/office/drawing/2014/chart" uri="{C3380CC4-5D6E-409C-BE32-E72D297353CC}">
                    <c16:uniqueId val="{00000052-F55C-48AE-8214-FE0260F30DEE}"/>
                  </c:ext>
                </c:extLst>
              </c15:ser>
            </c15:filteredBarSeries>
            <c15:filteredBarSeries>
              <c15:ser>
                <c:idx val="112"/>
                <c:order val="112"/>
                <c:tx>
                  <c:strRef>
                    <c:extLst xmlns:c15="http://schemas.microsoft.com/office/drawing/2012/chart">
                      <c:ext xmlns:c15="http://schemas.microsoft.com/office/drawing/2012/chart" uri="{02D57815-91ED-43cb-92C2-25804820EDAC}">
                        <c15:formulaRef>
                          <c15:sqref>'[Employee dataset.xls.xlsx]Sheet1 (2)'!$A$115:$D$115</c15:sqref>
                        </c15:formulaRef>
                      </c:ext>
                    </c:extLst>
                    <c:strCache>
                      <c:ptCount val="4"/>
                      <c:pt idx="0">
                        <c:v>VT00017</c:v>
                      </c:pt>
                      <c:pt idx="1">
                        <c:v>Jessica Callcott</c:v>
                      </c:pt>
                      <c:pt idx="2">
                        <c:v>Male</c:v>
                      </c:pt>
                      <c:pt idx="3">
                        <c:v>Accounting</c:v>
                      </c:pt>
                    </c:strCache>
                  </c:strRef>
                </c:tx>
                <c:spPr>
                  <a:solidFill>
                    <a:schemeClr val="accent5"/>
                  </a:solidFill>
                  <a:ln>
                    <a:noFill/>
                  </a:ln>
                  <a:effectLst/>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(2)'!$E$115,'Sheet1 (2)'!$I$115)</c15:sqref>
                        </c15:formulaRef>
                      </c:ext>
                    </c:extLst>
                    <c:numCache>
                      <c:formatCode>General</c:formatCode>
                      <c:ptCount val="2"/>
                      <c:pt idx="1">
                        <c:v>0</c:v>
                      </c:pt>
                    </c:numCache>
                  </c:numRef>
                </c:val>
                <c:extLst xmlns:c15="http://schemas.microsoft.com/office/drawing/2012/chart">
                  <c:ext xmlns:c16="http://schemas.microsoft.com/office/drawing/2014/chart" uri="{C3380CC4-5D6E-409C-BE32-E72D297353CC}">
                    <c16:uniqueId val="{00000053-F55C-48AE-8214-FE0260F30DEE}"/>
                  </c:ext>
                </c:extLst>
              </c15:ser>
            </c15:filteredBarSeries>
            <c15:filteredBarSeries>
              <c15:ser>
                <c:idx val="113"/>
                <c:order val="113"/>
                <c:tx>
                  <c:strRef>
                    <c:extLst xmlns:c15="http://schemas.microsoft.com/office/drawing/2012/chart">
                      <c:ext xmlns:c15="http://schemas.microsoft.com/office/drawing/2012/chart" uri="{02D57815-91ED-43cb-92C2-25804820EDAC}">
                        <c15:formulaRef>
                          <c15:sqref>'[Employee dataset.xls.xlsx]Sheet1 (2)'!$A$116:$D$116</c15:sqref>
                        </c15:formulaRef>
                      </c:ext>
                    </c:extLst>
                    <c:strCache>
                      <c:ptCount val="4"/>
                      <c:pt idx="0">
                        <c:v>SQ02559</c:v>
                      </c:pt>
                      <c:pt idx="1">
                        <c:v>Jo-anne Gobeau</c:v>
                      </c:pt>
                      <c:pt idx="2">
                        <c:v>Male</c:v>
                      </c:pt>
                      <c:pt idx="3">
                        <c:v>Business Development</c:v>
                      </c:pt>
                    </c:strCache>
                  </c:strRef>
                </c:tx>
                <c:spPr>
                  <a:solidFill>
                    <a:schemeClr val="accent6"/>
                  </a:solidFill>
                  <a:ln>
                    <a:noFill/>
                  </a:ln>
                  <a:effectLst/>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(2)'!$E$116,'Sheet1 (2)'!$I$116)</c15:sqref>
                        </c15:formulaRef>
                      </c:ext>
                    </c:extLst>
                    <c:numCache>
                      <c:formatCode>General</c:formatCode>
                      <c:ptCount val="2"/>
                      <c:pt idx="0">
                        <c:v>90884.32</c:v>
                      </c:pt>
                      <c:pt idx="1">
                        <c:v>0</c:v>
                      </c:pt>
                    </c:numCache>
                  </c:numRef>
                </c:val>
                <c:extLst xmlns:c15="http://schemas.microsoft.com/office/drawing/2012/chart">
                  <c:ext xmlns:c16="http://schemas.microsoft.com/office/drawing/2014/chart" uri="{C3380CC4-5D6E-409C-BE32-E72D297353CC}">
                    <c16:uniqueId val="{00000054-F55C-48AE-8214-FE0260F30DEE}"/>
                  </c:ext>
                </c:extLst>
              </c15:ser>
            </c15:filteredBarSeries>
            <c15:filteredBarSeries>
              <c15:ser>
                <c:idx val="114"/>
                <c:order val="114"/>
                <c:tx>
                  <c:strRef>
                    <c:extLst xmlns:c15="http://schemas.microsoft.com/office/drawing/2012/chart">
                      <c:ext xmlns:c15="http://schemas.microsoft.com/office/drawing/2012/chart" uri="{02D57815-91ED-43cb-92C2-25804820EDAC}">
                        <c15:formulaRef>
                          <c15:sqref>'[Employee dataset.xls.xlsx]Sheet1 (2)'!$A$117:$D$117</c15:sqref>
                        </c15:formulaRef>
                      </c:ext>
                    </c:extLst>
                    <c:strCache>
                      <c:ptCount val="4"/>
                      <c:pt idx="0">
                        <c:v>TN01210</c:v>
                      </c:pt>
                      <c:pt idx="1">
                        <c:v>Jo-anne Gobeau</c:v>
                      </c:pt>
                      <c:pt idx="2">
                        <c:v>Male</c:v>
                      </c:pt>
                      <c:pt idx="3">
                        <c:v>Legal</c:v>
                      </c:pt>
                    </c:strCache>
                  </c:strRef>
                </c:tx>
                <c:spPr>
                  <a:solidFill>
                    <a:schemeClr val="accent1">
                      <a:lumMod val="60000"/>
                    </a:schemeClr>
                  </a:solidFill>
                  <a:ln>
                    <a:noFill/>
                  </a:ln>
                  <a:effectLst/>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(2)'!$E$117,'Sheet1 (2)'!$I$117)</c15:sqref>
                        </c15:formulaRef>
                      </c:ext>
                    </c:extLst>
                    <c:numCache>
                      <c:formatCode>General</c:formatCode>
                      <c:ptCount val="2"/>
                      <c:pt idx="0">
                        <c:v>89838.77</c:v>
                      </c:pt>
                      <c:pt idx="1">
                        <c:v>0</c:v>
                      </c:pt>
                    </c:numCache>
                  </c:numRef>
                </c:val>
                <c:extLst xmlns:c15="http://schemas.microsoft.com/office/drawing/2012/chart">
                  <c:ext xmlns:c16="http://schemas.microsoft.com/office/drawing/2014/chart" uri="{C3380CC4-5D6E-409C-BE32-E72D297353CC}">
                    <c16:uniqueId val="{00000055-F55C-48AE-8214-FE0260F30DEE}"/>
                  </c:ext>
                </c:extLst>
              </c15:ser>
            </c15:filteredBarSeries>
            <c15:filteredBarSeries>
              <c15:ser>
                <c:idx val="115"/>
                <c:order val="115"/>
                <c:tx>
                  <c:strRef>
                    <c:extLst xmlns:c15="http://schemas.microsoft.com/office/drawing/2012/chart">
                      <c:ext xmlns:c15="http://schemas.microsoft.com/office/drawing/2012/chart" uri="{02D57815-91ED-43cb-92C2-25804820EDAC}">
                        <c15:formulaRef>
                          <c15:sqref>'[Employee dataset.xls.xlsx]Sheet1 (2)'!$A$118:$D$118</c15:sqref>
                        </c15:formulaRef>
                      </c:ext>
                    </c:extLst>
                    <c:strCache>
                      <c:ptCount val="4"/>
                      <c:pt idx="0">
                        <c:v>SQ02051</c:v>
                      </c:pt>
                      <c:pt idx="1">
                        <c:v>Julietta Culross</c:v>
                      </c:pt>
                      <c:pt idx="2">
                        <c:v>Male</c:v>
                      </c:pt>
                      <c:pt idx="3">
                        <c:v>Legal</c:v>
                      </c:pt>
                    </c:strCache>
                  </c:strRef>
                </c:tx>
                <c:spPr>
                  <a:solidFill>
                    <a:schemeClr val="accent2">
                      <a:lumMod val="60000"/>
                    </a:schemeClr>
                  </a:solidFill>
                  <a:ln>
                    <a:noFill/>
                  </a:ln>
                  <a:effectLst/>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(2)'!$E$118,'Sheet1 (2)'!$I$118)</c15:sqref>
                        </c15:formulaRef>
                      </c:ext>
                    </c:extLst>
                    <c:numCache>
                      <c:formatCode>General</c:formatCode>
                      <c:ptCount val="2"/>
                      <c:pt idx="0">
                        <c:v>0</c:v>
                      </c:pt>
                      <c:pt idx="1">
                        <c:v>0</c:v>
                      </c:pt>
                    </c:numCache>
                  </c:numRef>
                </c:val>
                <c:extLst xmlns:c15="http://schemas.microsoft.com/office/drawing/2012/chart">
                  <c:ext xmlns:c16="http://schemas.microsoft.com/office/drawing/2014/chart" uri="{C3380CC4-5D6E-409C-BE32-E72D297353CC}">
                    <c16:uniqueId val="{00000056-F55C-48AE-8214-FE0260F30DEE}"/>
                  </c:ext>
                </c:extLst>
              </c15:ser>
            </c15:filteredBarSeries>
            <c15:filteredBarSeries>
              <c15:ser>
                <c:idx val="116"/>
                <c:order val="116"/>
                <c:tx>
                  <c:strRef>
                    <c:extLst xmlns:c15="http://schemas.microsoft.com/office/drawing/2012/chart">
                      <c:ext xmlns:c15="http://schemas.microsoft.com/office/drawing/2012/chart" uri="{02D57815-91ED-43cb-92C2-25804820EDAC}">
                        <c15:formulaRef>
                          <c15:sqref>'[Employee dataset.xls.xlsx]Sheet1 (2)'!$A$119:$D$119</c15:sqref>
                        </c15:formulaRef>
                      </c:ext>
                    </c:extLst>
                    <c:strCache>
                      <c:ptCount val="4"/>
                      <c:pt idx="0">
                        <c:v>SQ00841</c:v>
                      </c:pt>
                      <c:pt idx="1">
                        <c:v>Kellsie Waby</c:v>
                      </c:pt>
                      <c:pt idx="2">
                        <c:v>Female</c:v>
                      </c:pt>
                      <c:pt idx="3">
                        <c:v>Services</c:v>
                      </c:pt>
                    </c:strCache>
                  </c:strRef>
                </c:tx>
                <c:spPr>
                  <a:solidFill>
                    <a:schemeClr val="accent3">
                      <a:lumMod val="60000"/>
                    </a:schemeClr>
                  </a:solidFill>
                  <a:ln>
                    <a:noFill/>
                  </a:ln>
                  <a:effectLst/>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(2)'!$E$119,'Sheet1 (2)'!$I$119)</c15:sqref>
                        </c15:formulaRef>
                      </c:ext>
                    </c:extLst>
                    <c:numCache>
                      <c:formatCode>General</c:formatCode>
                      <c:ptCount val="2"/>
                      <c:pt idx="0">
                        <c:v>89690.38</c:v>
                      </c:pt>
                      <c:pt idx="1">
                        <c:v>0</c:v>
                      </c:pt>
                    </c:numCache>
                  </c:numRef>
                </c:val>
                <c:extLst xmlns:c15="http://schemas.microsoft.com/office/drawing/2012/chart">
                  <c:ext xmlns:c16="http://schemas.microsoft.com/office/drawing/2014/chart" uri="{C3380CC4-5D6E-409C-BE32-E72D297353CC}">
                    <c16:uniqueId val="{00000057-F55C-48AE-8214-FE0260F30DEE}"/>
                  </c:ext>
                </c:extLst>
              </c15:ser>
            </c15:filteredBarSeries>
            <c15:filteredBarSeries>
              <c15:ser>
                <c:idx val="117"/>
                <c:order val="117"/>
                <c:tx>
                  <c:strRef>
                    <c:extLst xmlns:c15="http://schemas.microsoft.com/office/drawing/2012/chart">
                      <c:ext xmlns:c15="http://schemas.microsoft.com/office/drawing/2012/chart" uri="{02D57815-91ED-43cb-92C2-25804820EDAC}">
                        <c15:formulaRef>
                          <c15:sqref>'[Employee dataset.xls.xlsx]Sheet1 (2)'!$A$120:$D$120</c15:sqref>
                        </c15:formulaRef>
                      </c:ext>
                    </c:extLst>
                    <c:strCache>
                      <c:ptCount val="4"/>
                      <c:pt idx="0">
                        <c:v>TN04058</c:v>
                      </c:pt>
                      <c:pt idx="1">
                        <c:v>Katya Hundy</c:v>
                      </c:pt>
                      <c:pt idx="2">
                        <c:v>Male</c:v>
                      </c:pt>
                      <c:pt idx="3">
                        <c:v>Product Management</c:v>
                      </c:pt>
                    </c:strCache>
                  </c:strRef>
                </c:tx>
                <c:spPr>
                  <a:solidFill>
                    <a:schemeClr val="accent4">
                      <a:lumMod val="60000"/>
                    </a:schemeClr>
                  </a:solidFill>
                  <a:ln>
                    <a:noFill/>
                  </a:ln>
                  <a:effectLst/>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(2)'!$E$120,'Sheet1 (2)'!$I$120)</c15:sqref>
                        </c15:formulaRef>
                      </c:ext>
                    </c:extLst>
                    <c:numCache>
                      <c:formatCode>General</c:formatCode>
                      <c:ptCount val="2"/>
                      <c:pt idx="0">
                        <c:v>106775.14</c:v>
                      </c:pt>
                      <c:pt idx="1">
                        <c:v>0</c:v>
                      </c:pt>
                    </c:numCache>
                  </c:numRef>
                </c:val>
                <c:extLst xmlns:c15="http://schemas.microsoft.com/office/drawing/2012/chart">
                  <c:ext xmlns:c16="http://schemas.microsoft.com/office/drawing/2014/chart" uri="{C3380CC4-5D6E-409C-BE32-E72D297353CC}">
                    <c16:uniqueId val="{00000058-F55C-48AE-8214-FE0260F30DEE}"/>
                  </c:ext>
                </c:extLst>
              </c15:ser>
            </c15:filteredBarSeries>
            <c15:filteredBarSeries>
              <c15:ser>
                <c:idx val="118"/>
                <c:order val="118"/>
                <c:tx>
                  <c:strRef>
                    <c:extLst xmlns:c15="http://schemas.microsoft.com/office/drawing/2012/chart">
                      <c:ext xmlns:c15="http://schemas.microsoft.com/office/drawing/2012/chart" uri="{02D57815-91ED-43cb-92C2-25804820EDAC}">
                        <c15:formulaRef>
                          <c15:sqref>'[Employee dataset.xls.xlsx]Sheet1 (2)'!$A$121:$D$121</c15:sqref>
                        </c15:formulaRef>
                      </c:ext>
                    </c:extLst>
                    <c:strCache>
                      <c:ptCount val="4"/>
                      <c:pt idx="0">
                        <c:v>VT03701</c:v>
                      </c:pt>
                      <c:pt idx="1">
                        <c:v>Lezlie Philcott</c:v>
                      </c:pt>
                      <c:pt idx="2">
                        <c:v>Female</c:v>
                      </c:pt>
                      <c:pt idx="3">
                        <c:v>Product Management</c:v>
                      </c:pt>
                    </c:strCache>
                  </c:strRef>
                </c:tx>
                <c:spPr>
                  <a:solidFill>
                    <a:schemeClr val="accent5">
                      <a:lumMod val="60000"/>
                    </a:schemeClr>
                  </a:solidFill>
                  <a:ln>
                    <a:noFill/>
                  </a:ln>
                  <a:effectLst/>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(2)'!$E$121,'Sheet1 (2)'!$I$121)</c15:sqref>
                        </c15:formulaRef>
                      </c:ext>
                    </c:extLst>
                    <c:numCache>
                      <c:formatCode>General</c:formatCode>
                      <c:ptCount val="2"/>
                      <c:pt idx="0">
                        <c:v>89829.33</c:v>
                      </c:pt>
                      <c:pt idx="1">
                        <c:v>0</c:v>
                      </c:pt>
                    </c:numCache>
                  </c:numRef>
                </c:val>
                <c:extLst xmlns:c15="http://schemas.microsoft.com/office/drawing/2012/chart">
                  <c:ext xmlns:c16="http://schemas.microsoft.com/office/drawing/2014/chart" uri="{C3380CC4-5D6E-409C-BE32-E72D297353CC}">
                    <c16:uniqueId val="{00000059-F55C-48AE-8214-FE0260F30DEE}"/>
                  </c:ext>
                </c:extLst>
              </c15:ser>
            </c15:filteredBarSeries>
            <c15:filteredBarSeries>
              <c15:ser>
                <c:idx val="119"/>
                <c:order val="119"/>
                <c:tx>
                  <c:strRef>
                    <c:extLst xmlns:c15="http://schemas.microsoft.com/office/drawing/2012/chart">
                      <c:ext xmlns:c15="http://schemas.microsoft.com/office/drawing/2012/chart" uri="{02D57815-91ED-43cb-92C2-25804820EDAC}">
                        <c15:formulaRef>
                          <c15:sqref>'[Employee dataset.xls.xlsx]Sheet1 (2)'!$A$122:$D$122</c15:sqref>
                        </c15:formulaRef>
                      </c:ext>
                    </c:extLst>
                    <c:strCache>
                      <c:ptCount val="4"/>
                      <c:pt idx="0">
                        <c:v>SQ04603</c:v>
                      </c:pt>
                      <c:pt idx="1">
                        <c:v>Layton Crayden</c:v>
                      </c:pt>
                      <c:pt idx="2">
                        <c:v>Male</c:v>
                      </c:pt>
                      <c:pt idx="3">
                        <c:v>Product Management</c:v>
                      </c:pt>
                    </c:strCache>
                  </c:strRef>
                </c:tx>
                <c:spPr>
                  <a:solidFill>
                    <a:schemeClr val="accent6">
                      <a:lumMod val="60000"/>
                    </a:schemeClr>
                  </a:solidFill>
                  <a:ln>
                    <a:noFill/>
                  </a:ln>
                  <a:effectLst/>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(2)'!$E$122,'Sheet1 (2)'!$I$122)</c15:sqref>
                        </c15:formulaRef>
                      </c:ext>
                    </c:extLst>
                    <c:numCache>
                      <c:formatCode>General</c:formatCode>
                      <c:ptCount val="2"/>
                      <c:pt idx="0">
                        <c:v>111229.47</c:v>
                      </c:pt>
                      <c:pt idx="1">
                        <c:v>0</c:v>
                      </c:pt>
                    </c:numCache>
                  </c:numRef>
                </c:val>
                <c:extLst xmlns:c15="http://schemas.microsoft.com/office/drawing/2012/chart">
                  <c:ext xmlns:c16="http://schemas.microsoft.com/office/drawing/2014/chart" uri="{C3380CC4-5D6E-409C-BE32-E72D297353CC}">
                    <c16:uniqueId val="{0000005A-F55C-48AE-8214-FE0260F30DEE}"/>
                  </c:ext>
                </c:extLst>
              </c15:ser>
            </c15:filteredBarSeries>
            <c15:filteredBarSeries>
              <c15:ser>
                <c:idx val="120"/>
                <c:order val="120"/>
                <c:tx>
                  <c:strRef>
                    <c:extLst xmlns:c15="http://schemas.microsoft.com/office/drawing/2012/chart">
                      <c:ext xmlns:c15="http://schemas.microsoft.com/office/drawing/2012/chart" uri="{02D57815-91ED-43cb-92C2-25804820EDAC}">
                        <c15:formulaRef>
                          <c15:sqref>'[Employee dataset.xls.xlsx]Sheet1 (2)'!$A$123:$D$123</c15:sqref>
                        </c15:formulaRef>
                      </c:ext>
                    </c:extLst>
                    <c:strCache>
                      <c:ptCount val="4"/>
                      <c:pt idx="0">
                        <c:v>TN01028</c:v>
                      </c:pt>
                      <c:pt idx="1">
                        <c:v>Lea Chaplin</c:v>
                      </c:pt>
                      <c:pt idx="2">
                        <c:v>Male</c:v>
                      </c:pt>
                      <c:pt idx="3">
                        <c:v>Accounting</c:v>
                      </c:pt>
                    </c:strCache>
                  </c:strRef>
                </c:tx>
                <c:spPr>
                  <a:solidFill>
                    <a:schemeClr val="accent1">
                      <a:lumMod val="80000"/>
                      <a:lumOff val="20000"/>
                    </a:schemeClr>
                  </a:solidFill>
                  <a:ln>
                    <a:noFill/>
                  </a:ln>
                  <a:effectLst/>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(2)'!$E$123,'Sheet1 (2)'!$I$123)</c15:sqref>
                        </c15:formulaRef>
                      </c:ext>
                    </c:extLst>
                    <c:numCache>
                      <c:formatCode>General</c:formatCode>
                      <c:ptCount val="2"/>
                      <c:pt idx="0">
                        <c:v>67633.850000000006</c:v>
                      </c:pt>
                      <c:pt idx="1">
                        <c:v>0</c:v>
                      </c:pt>
                    </c:numCache>
                  </c:numRef>
                </c:val>
                <c:extLst xmlns:c15="http://schemas.microsoft.com/office/drawing/2012/chart">
                  <c:ext xmlns:c16="http://schemas.microsoft.com/office/drawing/2014/chart" uri="{C3380CC4-5D6E-409C-BE32-E72D297353CC}">
                    <c16:uniqueId val="{0000005B-F55C-48AE-8214-FE0260F30DEE}"/>
                  </c:ext>
                </c:extLst>
              </c15:ser>
            </c15:filteredBarSeries>
            <c15:filteredBarSeries>
              <c15:ser>
                <c:idx val="121"/>
                <c:order val="121"/>
                <c:tx>
                  <c:strRef>
                    <c:extLst xmlns:c15="http://schemas.microsoft.com/office/drawing/2012/chart">
                      <c:ext xmlns:c15="http://schemas.microsoft.com/office/drawing/2012/chart" uri="{02D57815-91ED-43cb-92C2-25804820EDAC}">
                        <c15:formulaRef>
                          <c15:sqref>'[Employee dataset.xls.xlsx]Sheet1 (2)'!$A$124:$D$124</c15:sqref>
                        </c15:formulaRef>
                      </c:ext>
                    </c:extLst>
                    <c:strCache>
                      <c:ptCount val="4"/>
                      <c:pt idx="0">
                        <c:v>VT04028</c:v>
                      </c:pt>
                      <c:pt idx="1">
                        <c:v>Leonidas Cavaney</c:v>
                      </c:pt>
                      <c:pt idx="2">
                        <c:v>Male</c:v>
                      </c:pt>
                      <c:pt idx="3">
                        <c:v>Services</c:v>
                      </c:pt>
                    </c:strCache>
                  </c:strRef>
                </c:tx>
                <c:spPr>
                  <a:solidFill>
                    <a:schemeClr val="accent2">
                      <a:lumMod val="80000"/>
                      <a:lumOff val="20000"/>
                    </a:schemeClr>
                  </a:solidFill>
                  <a:ln>
                    <a:noFill/>
                  </a:ln>
                  <a:effectLst/>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(2)'!$E$124,'Sheet1 (2)'!$I$124)</c15:sqref>
                        </c15:formulaRef>
                      </c:ext>
                    </c:extLst>
                    <c:numCache>
                      <c:formatCode>General</c:formatCode>
                      <c:ptCount val="2"/>
                      <c:pt idx="0">
                        <c:v>111815.49</c:v>
                      </c:pt>
                      <c:pt idx="1">
                        <c:v>0</c:v>
                      </c:pt>
                    </c:numCache>
                  </c:numRef>
                </c:val>
                <c:extLst xmlns:c15="http://schemas.microsoft.com/office/drawing/2012/chart">
                  <c:ext xmlns:c16="http://schemas.microsoft.com/office/drawing/2014/chart" uri="{C3380CC4-5D6E-409C-BE32-E72D297353CC}">
                    <c16:uniqueId val="{0000005C-F55C-48AE-8214-FE0260F30DEE}"/>
                  </c:ext>
                </c:extLst>
              </c15:ser>
            </c15:filteredBarSeries>
            <c15:filteredBarSeries>
              <c15:ser>
                <c:idx val="122"/>
                <c:order val="122"/>
                <c:tx>
                  <c:strRef>
                    <c:extLst xmlns:c15="http://schemas.microsoft.com/office/drawing/2012/chart">
                      <c:ext xmlns:c15="http://schemas.microsoft.com/office/drawing/2012/chart" uri="{02D57815-91ED-43cb-92C2-25804820EDAC}">
                        <c15:formulaRef>
                          <c15:sqref>'[Employee dataset.xls.xlsx]Sheet1 (2)'!$A$125:$D$125</c15:sqref>
                        </c15:formulaRef>
                      </c:ext>
                    </c:extLst>
                    <c:strCache>
                      <c:ptCount val="4"/>
                      <c:pt idx="0">
                        <c:v>TN03068</c:v>
                      </c:pt>
                      <c:pt idx="1">
                        <c:v>Letisha Carrett</c:v>
                      </c:pt>
                      <c:pt idx="2">
                        <c:v>Male</c:v>
                      </c:pt>
                      <c:pt idx="3">
                        <c:v>Business Development</c:v>
                      </c:pt>
                    </c:strCache>
                  </c:strRef>
                </c:tx>
                <c:spPr>
                  <a:solidFill>
                    <a:schemeClr val="accent3">
                      <a:lumMod val="80000"/>
                      <a:lumOff val="20000"/>
                    </a:schemeClr>
                  </a:solidFill>
                  <a:ln>
                    <a:noFill/>
                  </a:ln>
                  <a:effectLst/>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(2)'!$E$125,'Sheet1 (2)'!$I$125)</c15:sqref>
                        </c15:formulaRef>
                      </c:ext>
                    </c:extLst>
                    <c:numCache>
                      <c:formatCode>General</c:formatCode>
                      <c:ptCount val="2"/>
                      <c:pt idx="0">
                        <c:v>39784.239999999998</c:v>
                      </c:pt>
                      <c:pt idx="1">
                        <c:v>0</c:v>
                      </c:pt>
                    </c:numCache>
                  </c:numRef>
                </c:val>
                <c:extLst xmlns:c15="http://schemas.microsoft.com/office/drawing/2012/chart">
                  <c:ext xmlns:c16="http://schemas.microsoft.com/office/drawing/2014/chart" uri="{C3380CC4-5D6E-409C-BE32-E72D297353CC}">
                    <c16:uniqueId val="{0000005D-F55C-48AE-8214-FE0260F30DEE}"/>
                  </c:ext>
                </c:extLst>
              </c15:ser>
            </c15:filteredBarSeries>
            <c15:filteredBarSeries>
              <c15:ser>
                <c:idx val="123"/>
                <c:order val="123"/>
                <c:tx>
                  <c:strRef>
                    <c:extLst xmlns:c15="http://schemas.microsoft.com/office/drawing/2012/chart">
                      <c:ext xmlns:c15="http://schemas.microsoft.com/office/drawing/2012/chart" uri="{02D57815-91ED-43cb-92C2-25804820EDAC}">
                        <c15:formulaRef>
                          <c15:sqref>'[Employee dataset.xls.xlsx]Sheet1 (2)'!$A$126:$D$126</c15:sqref>
                        </c15:formulaRef>
                      </c:ext>
                    </c:extLst>
                    <c:strCache>
                      <c:ptCount val="4"/>
                      <c:pt idx="0">
                        <c:v>VT02374</c:v>
                      </c:pt>
                      <c:pt idx="1">
                        <c:v>Lindy Guillet</c:v>
                      </c:pt>
                      <c:pt idx="2">
                        <c:v>Female</c:v>
                      </c:pt>
                      <c:pt idx="3">
                        <c:v>Accounting</c:v>
                      </c:pt>
                    </c:strCache>
                  </c:strRef>
                </c:tx>
                <c:spPr>
                  <a:solidFill>
                    <a:schemeClr val="accent4">
                      <a:lumMod val="80000"/>
                      <a:lumOff val="20000"/>
                    </a:schemeClr>
                  </a:solidFill>
                  <a:ln>
                    <a:noFill/>
                  </a:ln>
                  <a:effectLst/>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(2)'!$E$126,'Sheet1 (2)'!$I$126)</c15:sqref>
                        </c15:formulaRef>
                      </c:ext>
                    </c:extLst>
                    <c:numCache>
                      <c:formatCode>General</c:formatCode>
                      <c:ptCount val="2"/>
                      <c:pt idx="0">
                        <c:v>71823.56</c:v>
                      </c:pt>
                      <c:pt idx="1">
                        <c:v>0</c:v>
                      </c:pt>
                    </c:numCache>
                  </c:numRef>
                </c:val>
                <c:extLst xmlns:c15="http://schemas.microsoft.com/office/drawing/2012/chart">
                  <c:ext xmlns:c16="http://schemas.microsoft.com/office/drawing/2014/chart" uri="{C3380CC4-5D6E-409C-BE32-E72D297353CC}">
                    <c16:uniqueId val="{0000005E-F55C-48AE-8214-FE0260F30DEE}"/>
                  </c:ext>
                </c:extLst>
              </c15:ser>
            </c15:filteredBarSeries>
            <c15:filteredBarSeries>
              <c15:ser>
                <c:idx val="124"/>
                <c:order val="124"/>
                <c:tx>
                  <c:strRef>
                    <c:extLst xmlns:c15="http://schemas.microsoft.com/office/drawing/2012/chart">
                      <c:ext xmlns:c15="http://schemas.microsoft.com/office/drawing/2012/chart" uri="{02D57815-91ED-43cb-92C2-25804820EDAC}">
                        <c15:formulaRef>
                          <c15:sqref>'[Employee dataset.xls.xlsx]Sheet1 (2)'!$A$127:$D$127</c15:sqref>
                        </c15:formulaRef>
                      </c:ext>
                    </c:extLst>
                    <c:strCache>
                      <c:ptCount val="4"/>
                      <c:pt idx="0">
                        <c:v>VT04028</c:v>
                      </c:pt>
                      <c:pt idx="1">
                        <c:v>Lezlie Philcott</c:v>
                      </c:pt>
                      <c:pt idx="2">
                        <c:v>Male</c:v>
                      </c:pt>
                      <c:pt idx="3">
                        <c:v>Services</c:v>
                      </c:pt>
                    </c:strCache>
                  </c:strRef>
                </c:tx>
                <c:spPr>
                  <a:solidFill>
                    <a:schemeClr val="accent5">
                      <a:lumMod val="80000"/>
                      <a:lumOff val="20000"/>
                    </a:schemeClr>
                  </a:solidFill>
                  <a:ln>
                    <a:noFill/>
                  </a:ln>
                  <a:effectLst/>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(2)'!$E$127,'Sheet1 (2)'!$I$127)</c15:sqref>
                        </c15:formulaRef>
                      </c:ext>
                    </c:extLst>
                    <c:numCache>
                      <c:formatCode>General</c:formatCode>
                      <c:ptCount val="2"/>
                      <c:pt idx="0">
                        <c:v>111815.49</c:v>
                      </c:pt>
                      <c:pt idx="1">
                        <c:v>0</c:v>
                      </c:pt>
                    </c:numCache>
                  </c:numRef>
                </c:val>
                <c:extLst xmlns:c15="http://schemas.microsoft.com/office/drawing/2012/chart">
                  <c:ext xmlns:c16="http://schemas.microsoft.com/office/drawing/2014/chart" uri="{C3380CC4-5D6E-409C-BE32-E72D297353CC}">
                    <c16:uniqueId val="{0000005F-F55C-48AE-8214-FE0260F30DEE}"/>
                  </c:ext>
                </c:extLst>
              </c15:ser>
            </c15:filteredBarSeries>
            <c15:filteredBarSeries>
              <c15:ser>
                <c:idx val="125"/>
                <c:order val="125"/>
                <c:tx>
                  <c:strRef>
                    <c:extLst xmlns:c15="http://schemas.microsoft.com/office/drawing/2012/chart">
                      <c:ext xmlns:c15="http://schemas.microsoft.com/office/drawing/2012/chart" uri="{02D57815-91ED-43cb-92C2-25804820EDAC}">
                        <c15:formulaRef>
                          <c15:sqref>'[Employee dataset.xls.xlsx]Sheet1 (2)'!$A$128:$D$128</c15:sqref>
                        </c15:formulaRef>
                      </c:ext>
                    </c:extLst>
                    <c:strCache>
                      <c:ptCount val="4"/>
                      <c:pt idx="0">
                        <c:v>TN04101</c:v>
                      </c:pt>
                      <c:pt idx="1">
                        <c:v>Lincoln Cord</c:v>
                      </c:pt>
                      <c:pt idx="2">
                        <c:v>Male</c:v>
                      </c:pt>
                      <c:pt idx="3">
                        <c:v>Legal</c:v>
                      </c:pt>
                    </c:strCache>
                  </c:strRef>
                </c:tx>
                <c:spPr>
                  <a:solidFill>
                    <a:schemeClr val="accent6">
                      <a:lumMod val="80000"/>
                      <a:lumOff val="20000"/>
                    </a:schemeClr>
                  </a:solidFill>
                  <a:ln>
                    <a:noFill/>
                  </a:ln>
                  <a:effectLst/>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(2)'!$E$128,'Sheet1 (2)'!$I$128)</c15:sqref>
                        </c15:formulaRef>
                      </c:ext>
                    </c:extLst>
                    <c:numCache>
                      <c:formatCode>General</c:formatCode>
                      <c:ptCount val="2"/>
                      <c:pt idx="0">
                        <c:v>72843.23</c:v>
                      </c:pt>
                      <c:pt idx="1">
                        <c:v>0</c:v>
                      </c:pt>
                    </c:numCache>
                  </c:numRef>
                </c:val>
                <c:extLst xmlns:c15="http://schemas.microsoft.com/office/drawing/2012/chart">
                  <c:ext xmlns:c16="http://schemas.microsoft.com/office/drawing/2014/chart" uri="{C3380CC4-5D6E-409C-BE32-E72D297353CC}">
                    <c16:uniqueId val="{00000060-F55C-48AE-8214-FE0260F30DEE}"/>
                  </c:ext>
                </c:extLst>
              </c15:ser>
            </c15:filteredBarSeries>
            <c15:filteredBarSeries>
              <c15:ser>
                <c:idx val="126"/>
                <c:order val="126"/>
                <c:tx>
                  <c:strRef>
                    <c:extLst xmlns:c15="http://schemas.microsoft.com/office/drawing/2012/chart">
                      <c:ext xmlns:c15="http://schemas.microsoft.com/office/drawing/2012/chart" uri="{02D57815-91ED-43cb-92C2-25804820EDAC}">
                        <c15:formulaRef>
                          <c15:sqref>'[Employee dataset.xls.xlsx]Sheet1 (2)'!$A$129:$D$129</c15:sqref>
                        </c15:formulaRef>
                      </c:ext>
                    </c:extLst>
                    <c:strCache>
                      <c:ptCount val="4"/>
                      <c:pt idx="0">
                        <c:v>SQ03626</c:v>
                      </c:pt>
                      <c:pt idx="1">
                        <c:v>Lizzie Mullally</c:v>
                      </c:pt>
                      <c:pt idx="2">
                        <c:v>Female</c:v>
                      </c:pt>
                      <c:pt idx="3">
                        <c:v>Training</c:v>
                      </c:pt>
                    </c:strCache>
                  </c:strRef>
                </c:tx>
                <c:spPr>
                  <a:solidFill>
                    <a:schemeClr val="accent1">
                      <a:lumMod val="80000"/>
                    </a:schemeClr>
                  </a:solidFill>
                  <a:ln>
                    <a:noFill/>
                  </a:ln>
                  <a:effectLst/>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(2)'!$E$129,'Sheet1 (2)'!$I$129)</c15:sqref>
                        </c15:formulaRef>
                      </c:ext>
                    </c:extLst>
                    <c:numCache>
                      <c:formatCode>General</c:formatCode>
                      <c:ptCount val="2"/>
                      <c:pt idx="0">
                        <c:v>95677.9</c:v>
                      </c:pt>
                      <c:pt idx="1">
                        <c:v>0</c:v>
                      </c:pt>
                    </c:numCache>
                  </c:numRef>
                </c:val>
                <c:extLst xmlns:c15="http://schemas.microsoft.com/office/drawing/2012/chart">
                  <c:ext xmlns:c16="http://schemas.microsoft.com/office/drawing/2014/chart" uri="{C3380CC4-5D6E-409C-BE32-E72D297353CC}">
                    <c16:uniqueId val="{00000061-F55C-48AE-8214-FE0260F30DEE}"/>
                  </c:ext>
                </c:extLst>
              </c15:ser>
            </c15:filteredBarSeries>
            <c15:filteredBarSeries>
              <c15:ser>
                <c:idx val="127"/>
                <c:order val="127"/>
                <c:tx>
                  <c:strRef>
                    <c:extLst xmlns:c15="http://schemas.microsoft.com/office/drawing/2012/chart">
                      <c:ext xmlns:c15="http://schemas.microsoft.com/office/drawing/2012/chart" uri="{02D57815-91ED-43cb-92C2-25804820EDAC}">
                        <c15:formulaRef>
                          <c15:sqref>'[Employee dataset.xls.xlsx]Sheet1 (2)'!$A$130:$D$130</c15:sqref>
                        </c15:formulaRef>
                      </c:ext>
                    </c:extLst>
                    <c:strCache>
                      <c:ptCount val="4"/>
                      <c:pt idx="0">
                        <c:v>TN01632</c:v>
                      </c:pt>
                      <c:pt idx="1">
                        <c:v>Lindy Guillet</c:v>
                      </c:pt>
                      <c:pt idx="2">
                        <c:v>Male</c:v>
                      </c:pt>
                      <c:pt idx="3">
                        <c:v>Business Development</c:v>
                      </c:pt>
                    </c:strCache>
                  </c:strRef>
                </c:tx>
                <c:spPr>
                  <a:solidFill>
                    <a:schemeClr val="accent2">
                      <a:lumMod val="80000"/>
                    </a:schemeClr>
                  </a:solidFill>
                  <a:ln>
                    <a:noFill/>
                  </a:ln>
                  <a:effectLst/>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(2)'!$E$130,'Sheet1 (2)'!$I$130)</c15:sqref>
                        </c15:formulaRef>
                      </c:ext>
                    </c:extLst>
                    <c:numCache>
                      <c:formatCode>General</c:formatCode>
                      <c:ptCount val="2"/>
                      <c:pt idx="0">
                        <c:v>88511.17</c:v>
                      </c:pt>
                      <c:pt idx="1">
                        <c:v>0</c:v>
                      </c:pt>
                    </c:numCache>
                  </c:numRef>
                </c:val>
                <c:extLst xmlns:c15="http://schemas.microsoft.com/office/drawing/2012/chart">
                  <c:ext xmlns:c16="http://schemas.microsoft.com/office/drawing/2014/chart" uri="{C3380CC4-5D6E-409C-BE32-E72D297353CC}">
                    <c16:uniqueId val="{00000062-F55C-48AE-8214-FE0260F30DEE}"/>
                  </c:ext>
                </c:extLst>
              </c15:ser>
            </c15:filteredBarSeries>
            <c15:filteredBarSeries>
              <c15:ser>
                <c:idx val="128"/>
                <c:order val="128"/>
                <c:tx>
                  <c:strRef>
                    <c:extLst xmlns:c15="http://schemas.microsoft.com/office/drawing/2012/chart">
                      <c:ext xmlns:c15="http://schemas.microsoft.com/office/drawing/2012/chart" uri="{02D57815-91ED-43cb-92C2-25804820EDAC}">
                        <c15:formulaRef>
                          <c15:sqref>'[Employee dataset.xls.xlsx]Sheet1 (2)'!$A$131:$D$131</c15:sqref>
                        </c15:formulaRef>
                      </c:ext>
                    </c:extLst>
                    <c:strCache>
                      <c:ptCount val="4"/>
                      <c:pt idx="0">
                        <c:v>PR01956</c:v>
                      </c:pt>
                      <c:pt idx="1">
                        <c:v>Lion  Adcock</c:v>
                      </c:pt>
                      <c:pt idx="2">
                        <c:v>Male</c:v>
                      </c:pt>
                      <c:pt idx="3">
                        <c:v>Accounting</c:v>
                      </c:pt>
                    </c:strCache>
                  </c:strRef>
                </c:tx>
                <c:spPr>
                  <a:solidFill>
                    <a:schemeClr val="accent3">
                      <a:lumMod val="80000"/>
                    </a:schemeClr>
                  </a:solidFill>
                  <a:ln>
                    <a:noFill/>
                  </a:ln>
                  <a:effectLst/>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(2)'!$E$131,'Sheet1 (2)'!$I$131)</c15:sqref>
                        </c15:formulaRef>
                      </c:ext>
                    </c:extLst>
                    <c:numCache>
                      <c:formatCode>General</c:formatCode>
                      <c:ptCount val="2"/>
                      <c:pt idx="0">
                        <c:v>36547.58</c:v>
                      </c:pt>
                      <c:pt idx="1">
                        <c:v>0</c:v>
                      </c:pt>
                    </c:numCache>
                  </c:numRef>
                </c:val>
                <c:extLst xmlns:c15="http://schemas.microsoft.com/office/drawing/2012/chart">
                  <c:ext xmlns:c16="http://schemas.microsoft.com/office/drawing/2014/chart" uri="{C3380CC4-5D6E-409C-BE32-E72D297353CC}">
                    <c16:uniqueId val="{00000063-F55C-48AE-8214-FE0260F30DEE}"/>
                  </c:ext>
                </c:extLst>
              </c15:ser>
            </c15:filteredBarSeries>
            <c15:filteredBarSeries>
              <c15:ser>
                <c:idx val="129"/>
                <c:order val="129"/>
                <c:tx>
                  <c:strRef>
                    <c:extLst xmlns:c15="http://schemas.microsoft.com/office/drawing/2012/chart">
                      <c:ext xmlns:c15="http://schemas.microsoft.com/office/drawing/2012/chart" uri="{02D57815-91ED-43cb-92C2-25804820EDAC}">
                        <c15:formulaRef>
                          <c15:sqref>'[Employee dataset.xls.xlsx]Sheet1 (2)'!$A$132:$D$132</c15:sqref>
                        </c15:formulaRef>
                      </c:ext>
                    </c:extLst>
                    <c:strCache>
                      <c:ptCount val="4"/>
                      <c:pt idx="0">
                        <c:v>PR02140</c:v>
                      </c:pt>
                      <c:pt idx="1">
                        <c:v>Lissy McCoy</c:v>
                      </c:pt>
                      <c:pt idx="2">
                        <c:v>Male</c:v>
                      </c:pt>
                      <c:pt idx="3">
                        <c:v>Accounting</c:v>
                      </c:pt>
                    </c:strCache>
                  </c:strRef>
                </c:tx>
                <c:spPr>
                  <a:solidFill>
                    <a:schemeClr val="accent4">
                      <a:lumMod val="80000"/>
                    </a:schemeClr>
                  </a:solidFill>
                  <a:ln>
                    <a:noFill/>
                  </a:ln>
                  <a:effectLst/>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(2)'!$E$132,'Sheet1 (2)'!$I$132)</c15:sqref>
                        </c15:formulaRef>
                      </c:ext>
                    </c:extLst>
                    <c:numCache>
                      <c:formatCode>General</c:formatCode>
                      <c:ptCount val="2"/>
                      <c:pt idx="0">
                        <c:v>95954.02</c:v>
                      </c:pt>
                      <c:pt idx="1">
                        <c:v>0</c:v>
                      </c:pt>
                    </c:numCache>
                  </c:numRef>
                </c:val>
                <c:extLst xmlns:c15="http://schemas.microsoft.com/office/drawing/2012/chart">
                  <c:ext xmlns:c16="http://schemas.microsoft.com/office/drawing/2014/chart" uri="{C3380CC4-5D6E-409C-BE32-E72D297353CC}">
                    <c16:uniqueId val="{00000064-F55C-48AE-8214-FE0260F30DEE}"/>
                  </c:ext>
                </c:extLst>
              </c15:ser>
            </c15:filteredBarSeries>
            <c15:filteredBarSeries>
              <c15:ser>
                <c:idx val="130"/>
                <c:order val="130"/>
                <c:tx>
                  <c:strRef>
                    <c:extLst xmlns:c15="http://schemas.microsoft.com/office/drawing/2012/chart">
                      <c:ext xmlns:c15="http://schemas.microsoft.com/office/drawing/2012/chart" uri="{02D57815-91ED-43cb-92C2-25804820EDAC}">
                        <c15:formulaRef>
                          <c15:sqref>'[Employee dataset.xls.xlsx]Sheet1 (2)'!$A$133:$D$133</c15:sqref>
                        </c15:formulaRef>
                      </c:ext>
                    </c:extLst>
                    <c:strCache>
                      <c:ptCount val="4"/>
                      <c:pt idx="0">
                        <c:v>VT01610</c:v>
                      </c:pt>
                      <c:pt idx="1">
                        <c:v>Lizzie Mullally</c:v>
                      </c:pt>
                      <c:pt idx="2">
                        <c:v>Female</c:v>
                      </c:pt>
                      <c:pt idx="3">
                        <c:v>Accounting</c:v>
                      </c:pt>
                    </c:strCache>
                  </c:strRef>
                </c:tx>
                <c:spPr>
                  <a:solidFill>
                    <a:schemeClr val="accent5">
                      <a:lumMod val="80000"/>
                    </a:schemeClr>
                  </a:solidFill>
                  <a:ln>
                    <a:noFill/>
                  </a:ln>
                  <a:effectLst/>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(2)'!$E$133,'Sheet1 (2)'!$I$133)</c15:sqref>
                        </c15:formulaRef>
                      </c:ext>
                    </c:extLst>
                    <c:numCache>
                      <c:formatCode>General</c:formatCode>
                      <c:ptCount val="2"/>
                      <c:pt idx="0">
                        <c:v>76303.820000000007</c:v>
                      </c:pt>
                      <c:pt idx="1">
                        <c:v>0</c:v>
                      </c:pt>
                    </c:numCache>
                  </c:numRef>
                </c:val>
                <c:extLst xmlns:c15="http://schemas.microsoft.com/office/drawing/2012/chart">
                  <c:ext xmlns:c16="http://schemas.microsoft.com/office/drawing/2014/chart" uri="{C3380CC4-5D6E-409C-BE32-E72D297353CC}">
                    <c16:uniqueId val="{00000065-F55C-48AE-8214-FE0260F30DEE}"/>
                  </c:ext>
                </c:extLst>
              </c15:ser>
            </c15:filteredBarSeries>
            <c15:filteredBarSeries>
              <c15:ser>
                <c:idx val="131"/>
                <c:order val="131"/>
                <c:tx>
                  <c:strRef>
                    <c:extLst xmlns:c15="http://schemas.microsoft.com/office/drawing/2012/chart">
                      <c:ext xmlns:c15="http://schemas.microsoft.com/office/drawing/2012/chart" uri="{02D57815-91ED-43cb-92C2-25804820EDAC}">
                        <c15:formulaRef>
                          <c15:sqref>'[Employee dataset.xls.xlsx]Sheet1 (2)'!$A$134:$D$134</c15:sqref>
                        </c15:formulaRef>
                      </c:ext>
                    </c:extLst>
                    <c:strCache>
                      <c:ptCount val="4"/>
                      <c:pt idx="0">
                        <c:v>TN00129</c:v>
                      </c:pt>
                      <c:pt idx="1">
                        <c:v>Mabel Orrow</c:v>
                      </c:pt>
                      <c:pt idx="2">
                        <c:v>Female</c:v>
                      </c:pt>
                      <c:pt idx="3">
                        <c:v>Research and Development</c:v>
                      </c:pt>
                    </c:strCache>
                  </c:strRef>
                </c:tx>
                <c:spPr>
                  <a:solidFill>
                    <a:schemeClr val="accent6">
                      <a:lumMod val="80000"/>
                    </a:schemeClr>
                  </a:solidFill>
                  <a:ln>
                    <a:noFill/>
                  </a:ln>
                  <a:effectLst/>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(2)'!$E$134,'Sheet1 (2)'!$I$134)</c15:sqref>
                        </c15:formulaRef>
                      </c:ext>
                    </c:extLst>
                    <c:numCache>
                      <c:formatCode>General</c:formatCode>
                      <c:ptCount val="2"/>
                      <c:pt idx="1">
                        <c:v>0</c:v>
                      </c:pt>
                    </c:numCache>
                  </c:numRef>
                </c:val>
                <c:extLst xmlns:c15="http://schemas.microsoft.com/office/drawing/2012/chart">
                  <c:ext xmlns:c16="http://schemas.microsoft.com/office/drawing/2014/chart" uri="{C3380CC4-5D6E-409C-BE32-E72D297353CC}">
                    <c16:uniqueId val="{00000066-F55C-48AE-8214-FE0260F30DEE}"/>
                  </c:ext>
                </c:extLst>
              </c15:ser>
            </c15:filteredBarSeries>
            <c15:filteredBarSeries>
              <c15:ser>
                <c:idx val="132"/>
                <c:order val="132"/>
                <c:tx>
                  <c:strRef>
                    <c:extLst xmlns:c15="http://schemas.microsoft.com/office/drawing/2012/chart">
                      <c:ext xmlns:c15="http://schemas.microsoft.com/office/drawing/2012/chart" uri="{02D57815-91ED-43cb-92C2-25804820EDAC}">
                        <c15:formulaRef>
                          <c15:sqref>'[Employee dataset.xls.xlsx]Sheet1 (2)'!$A$135:$D$135</c15:sqref>
                        </c15:formulaRef>
                      </c:ext>
                    </c:extLst>
                    <c:strCache>
                      <c:ptCount val="4"/>
                      <c:pt idx="0">
                        <c:v>TN00698</c:v>
                      </c:pt>
                      <c:pt idx="1">
                        <c:v>Magnum Locksley</c:v>
                      </c:pt>
                      <c:pt idx="2">
                        <c:v>Female</c:v>
                      </c:pt>
                      <c:pt idx="3">
                        <c:v>Support</c:v>
                      </c:pt>
                    </c:strCache>
                  </c:strRef>
                </c:tx>
                <c:spPr>
                  <a:solidFill>
                    <a:schemeClr val="accent1">
                      <a:lumMod val="60000"/>
                      <a:lumOff val="40000"/>
                    </a:schemeClr>
                  </a:solidFill>
                  <a:ln>
                    <a:noFill/>
                  </a:ln>
                  <a:effectLst/>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(2)'!$E$135,'Sheet1 (2)'!$I$135)</c15:sqref>
                        </c15:formulaRef>
                      </c:ext>
                    </c:extLst>
                    <c:numCache>
                      <c:formatCode>General</c:formatCode>
                      <c:ptCount val="2"/>
                      <c:pt idx="0">
                        <c:v>88034.67</c:v>
                      </c:pt>
                      <c:pt idx="1">
                        <c:v>0</c:v>
                      </c:pt>
                    </c:numCache>
                  </c:numRef>
                </c:val>
                <c:extLst xmlns:c15="http://schemas.microsoft.com/office/drawing/2012/chart">
                  <c:ext xmlns:c16="http://schemas.microsoft.com/office/drawing/2014/chart" uri="{C3380CC4-5D6E-409C-BE32-E72D297353CC}">
                    <c16:uniqueId val="{00000067-F55C-48AE-8214-FE0260F30DEE}"/>
                  </c:ext>
                </c:extLst>
              </c15:ser>
            </c15:filteredBarSeries>
            <c15:filteredBarSeries>
              <c15:ser>
                <c:idx val="133"/>
                <c:order val="133"/>
                <c:tx>
                  <c:strRef>
                    <c:extLst xmlns:c15="http://schemas.microsoft.com/office/drawing/2012/chart">
                      <c:ext xmlns:c15="http://schemas.microsoft.com/office/drawing/2012/chart" uri="{02D57815-91ED-43cb-92C2-25804820EDAC}">
                        <c15:formulaRef>
                          <c15:sqref>'[Employee dataset.xls.xlsx]Sheet1 (2)'!$A$136:$D$136</c15:sqref>
                        </c15:formulaRef>
                      </c:ext>
                    </c:extLst>
                    <c:strCache>
                      <c:ptCount val="4"/>
                      <c:pt idx="0">
                        <c:v>TN01340</c:v>
                      </c:pt>
                      <c:pt idx="1">
                        <c:v>Mackenzie Hannis</c:v>
                      </c:pt>
                      <c:pt idx="2">
                        <c:v>Male</c:v>
                      </c:pt>
                      <c:pt idx="3">
                        <c:v>Legal</c:v>
                      </c:pt>
                    </c:strCache>
                  </c:strRef>
                </c:tx>
                <c:spPr>
                  <a:solidFill>
                    <a:schemeClr val="accent2">
                      <a:lumMod val="60000"/>
                      <a:lumOff val="40000"/>
                    </a:schemeClr>
                  </a:solidFill>
                  <a:ln>
                    <a:noFill/>
                  </a:ln>
                  <a:effectLst/>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(2)'!$E$136,'Sheet1 (2)'!$I$136)</c15:sqref>
                        </c15:formulaRef>
                      </c:ext>
                    </c:extLst>
                    <c:numCache>
                      <c:formatCode>General</c:formatCode>
                      <c:ptCount val="2"/>
                      <c:pt idx="0">
                        <c:v>99460.78</c:v>
                      </c:pt>
                      <c:pt idx="1">
                        <c:v>0</c:v>
                      </c:pt>
                    </c:numCache>
                  </c:numRef>
                </c:val>
                <c:extLst xmlns:c15="http://schemas.microsoft.com/office/drawing/2012/chart">
                  <c:ext xmlns:c16="http://schemas.microsoft.com/office/drawing/2014/chart" uri="{C3380CC4-5D6E-409C-BE32-E72D297353CC}">
                    <c16:uniqueId val="{00000068-F55C-48AE-8214-FE0260F30DEE}"/>
                  </c:ext>
                </c:extLst>
              </c15:ser>
            </c15:filteredBarSeries>
            <c15:filteredBarSeries>
              <c15:ser>
                <c:idx val="134"/>
                <c:order val="134"/>
                <c:tx>
                  <c:strRef>
                    <c:extLst xmlns:c15="http://schemas.microsoft.com/office/drawing/2012/chart">
                      <c:ext xmlns:c15="http://schemas.microsoft.com/office/drawing/2012/chart" uri="{02D57815-91ED-43cb-92C2-25804820EDAC}">
                        <c15:formulaRef>
                          <c15:sqref>'[Employee dataset.xls.xlsx]Sheet1 (2)'!$A$137:$D$137</c15:sqref>
                        </c15:formulaRef>
                      </c:ext>
                    </c:extLst>
                    <c:strCache>
                      <c:ptCount val="4"/>
                      <c:pt idx="0">
                        <c:v>SQ00960</c:v>
                      </c:pt>
                      <c:pt idx="1">
                        <c:v>Maible Azemar</c:v>
                      </c:pt>
                      <c:pt idx="2">
                        <c:v>Female</c:v>
                      </c:pt>
                      <c:pt idx="3">
                        <c:v>Research and Development</c:v>
                      </c:pt>
                    </c:strCache>
                  </c:strRef>
                </c:tx>
                <c:spPr>
                  <a:solidFill>
                    <a:schemeClr val="accent3">
                      <a:lumMod val="60000"/>
                      <a:lumOff val="40000"/>
                    </a:schemeClr>
                  </a:solidFill>
                  <a:ln>
                    <a:noFill/>
                  </a:ln>
                  <a:effectLst/>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(2)'!$E$137,'Sheet1 (2)'!$I$137)</c15:sqref>
                        </c15:formulaRef>
                      </c:ext>
                    </c:extLst>
                    <c:numCache>
                      <c:formatCode>General</c:formatCode>
                      <c:ptCount val="2"/>
                      <c:pt idx="0">
                        <c:v>44447.26</c:v>
                      </c:pt>
                      <c:pt idx="1">
                        <c:v>0</c:v>
                      </c:pt>
                    </c:numCache>
                  </c:numRef>
                </c:val>
                <c:extLst xmlns:c15="http://schemas.microsoft.com/office/drawing/2012/chart">
                  <c:ext xmlns:c16="http://schemas.microsoft.com/office/drawing/2014/chart" uri="{C3380CC4-5D6E-409C-BE32-E72D297353CC}">
                    <c16:uniqueId val="{00000069-F55C-48AE-8214-FE0260F30DEE}"/>
                  </c:ext>
                </c:extLst>
              </c15:ser>
            </c15:filteredBarSeries>
            <c15:filteredBarSeries>
              <c15:ser>
                <c:idx val="135"/>
                <c:order val="135"/>
                <c:tx>
                  <c:strRef>
                    <c:extLst xmlns:c15="http://schemas.microsoft.com/office/drawing/2012/chart">
                      <c:ext xmlns:c15="http://schemas.microsoft.com/office/drawing/2012/chart" uri="{02D57815-91ED-43cb-92C2-25804820EDAC}">
                        <c15:formulaRef>
                          <c15:sqref>'[Employee dataset.xls.xlsx]Sheet1 (2)'!$A$138:$D$138</c15:sqref>
                        </c15:formulaRef>
                      </c:ext>
                    </c:extLst>
                    <c:strCache>
                      <c:ptCount val="4"/>
                      <c:pt idx="0">
                        <c:v>PR04446</c:v>
                      </c:pt>
                      <c:pt idx="1">
                        <c:v>Marissa Infante</c:v>
                      </c:pt>
                      <c:pt idx="2">
                        <c:v>Female</c:v>
                      </c:pt>
                      <c:pt idx="3">
                        <c:v>Research and Development</c:v>
                      </c:pt>
                    </c:strCache>
                  </c:strRef>
                </c:tx>
                <c:spPr>
                  <a:solidFill>
                    <a:schemeClr val="accent4">
                      <a:lumMod val="60000"/>
                      <a:lumOff val="40000"/>
                    </a:schemeClr>
                  </a:solidFill>
                  <a:ln>
                    <a:noFill/>
                  </a:ln>
                  <a:effectLst/>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(2)'!$E$138,'Sheet1 (2)'!$I$138)</c15:sqref>
                        </c15:formulaRef>
                      </c:ext>
                    </c:extLst>
                    <c:numCache>
                      <c:formatCode>General</c:formatCode>
                      <c:ptCount val="2"/>
                      <c:pt idx="0">
                        <c:v>92336.08</c:v>
                      </c:pt>
                      <c:pt idx="1">
                        <c:v>0</c:v>
                      </c:pt>
                    </c:numCache>
                  </c:numRef>
                </c:val>
                <c:extLst xmlns:c15="http://schemas.microsoft.com/office/drawing/2012/chart">
                  <c:ext xmlns:c16="http://schemas.microsoft.com/office/drawing/2014/chart" uri="{C3380CC4-5D6E-409C-BE32-E72D297353CC}">
                    <c16:uniqueId val="{0000006A-F55C-48AE-8214-FE0260F30DEE}"/>
                  </c:ext>
                </c:extLst>
              </c15:ser>
            </c15:filteredBarSeries>
            <c15:filteredBarSeries>
              <c15:ser>
                <c:idx val="136"/>
                <c:order val="136"/>
                <c:tx>
                  <c:strRef>
                    <c:extLst xmlns:c15="http://schemas.microsoft.com/office/drawing/2012/chart">
                      <c:ext xmlns:c15="http://schemas.microsoft.com/office/drawing/2012/chart" uri="{02D57815-91ED-43cb-92C2-25804820EDAC}">
                        <c15:formulaRef>
                          <c15:sqref>'[Employee dataset.xls.xlsx]Sheet1 (2)'!$A$139:$D$139</c15:sqref>
                        </c15:formulaRef>
                      </c:ext>
                    </c:extLst>
                    <c:strCache>
                      <c:ptCount val="4"/>
                      <c:pt idx="0">
                        <c:v>SQ01998</c:v>
                      </c:pt>
                      <c:pt idx="1">
                        <c:v>Malory Biles</c:v>
                      </c:pt>
                      <c:pt idx="2">
                        <c:v>Male</c:v>
                      </c:pt>
                      <c:pt idx="3">
                        <c:v>Product Management</c:v>
                      </c:pt>
                    </c:strCache>
                  </c:strRef>
                </c:tx>
                <c:spPr>
                  <a:solidFill>
                    <a:schemeClr val="accent5">
                      <a:lumMod val="60000"/>
                      <a:lumOff val="40000"/>
                    </a:schemeClr>
                  </a:solidFill>
                  <a:ln>
                    <a:noFill/>
                  </a:ln>
                  <a:effectLst/>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(2)'!$E$139,'Sheet1 (2)'!$I$139)</c15:sqref>
                        </c15:formulaRef>
                      </c:ext>
                    </c:extLst>
                    <c:numCache>
                      <c:formatCode>General</c:formatCode>
                      <c:ptCount val="2"/>
                      <c:pt idx="0">
                        <c:v>40445.29</c:v>
                      </c:pt>
                      <c:pt idx="1">
                        <c:v>0</c:v>
                      </c:pt>
                    </c:numCache>
                  </c:numRef>
                </c:val>
                <c:extLst xmlns:c15="http://schemas.microsoft.com/office/drawing/2012/chart">
                  <c:ext xmlns:c16="http://schemas.microsoft.com/office/drawing/2014/chart" uri="{C3380CC4-5D6E-409C-BE32-E72D297353CC}">
                    <c16:uniqueId val="{0000006B-F55C-48AE-8214-FE0260F30DEE}"/>
                  </c:ext>
                </c:extLst>
              </c15:ser>
            </c15:filteredBarSeries>
            <c15:filteredBarSeries>
              <c15:ser>
                <c:idx val="137"/>
                <c:order val="137"/>
                <c:tx>
                  <c:strRef>
                    <c:extLst xmlns:c15="http://schemas.microsoft.com/office/drawing/2012/chart">
                      <c:ext xmlns:c15="http://schemas.microsoft.com/office/drawing/2012/chart" uri="{02D57815-91ED-43cb-92C2-25804820EDAC}">
                        <c15:formulaRef>
                          <c15:sqref>'[Employee dataset.xls.xlsx]Sheet1 (2)'!$A$140:$D$140</c15:sqref>
                        </c15:formulaRef>
                      </c:ext>
                    </c:extLst>
                    <c:strCache>
                      <c:ptCount val="4"/>
                      <c:pt idx="0">
                        <c:v>SQ01283</c:v>
                      </c:pt>
                      <c:pt idx="1">
                        <c:v>Maritsa Marusic</c:v>
                      </c:pt>
                      <c:pt idx="2">
                        <c:v>Female</c:v>
                      </c:pt>
                      <c:pt idx="3">
                        <c:v>Marketing</c:v>
                      </c:pt>
                    </c:strCache>
                  </c:strRef>
                </c:tx>
                <c:spPr>
                  <a:solidFill>
                    <a:schemeClr val="accent6">
                      <a:lumMod val="60000"/>
                      <a:lumOff val="40000"/>
                    </a:schemeClr>
                  </a:solidFill>
                  <a:ln>
                    <a:noFill/>
                  </a:ln>
                  <a:effectLst/>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(2)'!$E$140,'Sheet1 (2)'!$I$140)</c15:sqref>
                        </c15:formulaRef>
                      </c:ext>
                    </c:extLst>
                    <c:numCache>
                      <c:formatCode>General</c:formatCode>
                      <c:ptCount val="2"/>
                      <c:pt idx="0">
                        <c:v>68008.55</c:v>
                      </c:pt>
                      <c:pt idx="1">
                        <c:v>0</c:v>
                      </c:pt>
                    </c:numCache>
                  </c:numRef>
                </c:val>
                <c:extLst xmlns:c15="http://schemas.microsoft.com/office/drawing/2012/chart">
                  <c:ext xmlns:c16="http://schemas.microsoft.com/office/drawing/2014/chart" uri="{C3380CC4-5D6E-409C-BE32-E72D297353CC}">
                    <c16:uniqueId val="{0000006C-F55C-48AE-8214-FE0260F30DEE}"/>
                  </c:ext>
                </c:extLst>
              </c15:ser>
            </c15:filteredBarSeries>
            <c15:filteredBarSeries>
              <c15:ser>
                <c:idx val="138"/>
                <c:order val="138"/>
                <c:tx>
                  <c:strRef>
                    <c:extLst xmlns:c15="http://schemas.microsoft.com/office/drawing/2012/chart">
                      <c:ext xmlns:c15="http://schemas.microsoft.com/office/drawing/2012/chart" uri="{02D57815-91ED-43cb-92C2-25804820EDAC}">
                        <c15:formulaRef>
                          <c15:sqref>'[Employee dataset.xls.xlsx]Sheet1 (2)'!$A$141:$D$141</c15:sqref>
                        </c15:formulaRef>
                      </c:ext>
                    </c:extLst>
                    <c:strCache>
                      <c:ptCount val="4"/>
                      <c:pt idx="0">
                        <c:v>VT02319</c:v>
                      </c:pt>
                      <c:pt idx="1">
                        <c:v>Matias Cormack </c:v>
                      </c:pt>
                      <c:pt idx="2">
                        <c:v>Female</c:v>
                      </c:pt>
                      <c:pt idx="3">
                        <c:v>Research and Development</c:v>
                      </c:pt>
                    </c:strCache>
                  </c:strRef>
                </c:tx>
                <c:spPr>
                  <a:solidFill>
                    <a:schemeClr val="accent1">
                      <a:lumMod val="50000"/>
                    </a:schemeClr>
                  </a:solidFill>
                  <a:ln>
                    <a:noFill/>
                  </a:ln>
                  <a:effectLst/>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(2)'!$E$141,'Sheet1 (2)'!$I$141)</c15:sqref>
                        </c15:formulaRef>
                      </c:ext>
                    </c:extLst>
                    <c:numCache>
                      <c:formatCode>General</c:formatCode>
                      <c:ptCount val="2"/>
                      <c:pt idx="0">
                        <c:v>96555.53</c:v>
                      </c:pt>
                      <c:pt idx="1">
                        <c:v>0</c:v>
                      </c:pt>
                    </c:numCache>
                  </c:numRef>
                </c:val>
                <c:extLst xmlns:c15="http://schemas.microsoft.com/office/drawing/2012/chart">
                  <c:ext xmlns:c16="http://schemas.microsoft.com/office/drawing/2014/chart" uri="{C3380CC4-5D6E-409C-BE32-E72D297353CC}">
                    <c16:uniqueId val="{0000006D-F55C-48AE-8214-FE0260F30DEE}"/>
                  </c:ext>
                </c:extLst>
              </c15:ser>
            </c15:filteredBarSeries>
            <c15:filteredBarSeries>
              <c15:ser>
                <c:idx val="139"/>
                <c:order val="139"/>
                <c:tx>
                  <c:strRef>
                    <c:extLst xmlns:c15="http://schemas.microsoft.com/office/drawing/2012/chart">
                      <c:ext xmlns:c15="http://schemas.microsoft.com/office/drawing/2012/chart" uri="{02D57815-91ED-43cb-92C2-25804820EDAC}">
                        <c15:formulaRef>
                          <c15:sqref>'[Employee dataset.xls.xlsx]Sheet1 (2)'!$A$142:$D$142</c15:sqref>
                        </c15:formulaRef>
                      </c:ext>
                    </c:extLst>
                    <c:strCache>
                      <c:ptCount val="4"/>
                      <c:pt idx="0">
                        <c:v>SQ01026</c:v>
                      </c:pt>
                      <c:pt idx="1">
                        <c:v>Marline Wahncke</c:v>
                      </c:pt>
                      <c:pt idx="2">
                        <c:v>Male</c:v>
                      </c:pt>
                      <c:pt idx="3">
                        <c:v>Product Management</c:v>
                      </c:pt>
                    </c:strCache>
                  </c:strRef>
                </c:tx>
                <c:spPr>
                  <a:solidFill>
                    <a:schemeClr val="accent2">
                      <a:lumMod val="50000"/>
                    </a:schemeClr>
                  </a:solidFill>
                  <a:ln>
                    <a:noFill/>
                  </a:ln>
                  <a:effectLst/>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(2)'!$E$142,'Sheet1 (2)'!$I$142)</c15:sqref>
                        </c15:formulaRef>
                      </c:ext>
                    </c:extLst>
                    <c:numCache>
                      <c:formatCode>General</c:formatCode>
                      <c:ptCount val="2"/>
                      <c:pt idx="0">
                        <c:v>74924.649999999994</c:v>
                      </c:pt>
                      <c:pt idx="1">
                        <c:v>0</c:v>
                      </c:pt>
                    </c:numCache>
                  </c:numRef>
                </c:val>
                <c:extLst xmlns:c15="http://schemas.microsoft.com/office/drawing/2012/chart">
                  <c:ext xmlns:c16="http://schemas.microsoft.com/office/drawing/2014/chart" uri="{C3380CC4-5D6E-409C-BE32-E72D297353CC}">
                    <c16:uniqueId val="{0000006E-F55C-48AE-8214-FE0260F30DEE}"/>
                  </c:ext>
                </c:extLst>
              </c15:ser>
            </c15:filteredBarSeries>
            <c15:filteredBarSeries>
              <c15:ser>
                <c:idx val="140"/>
                <c:order val="140"/>
                <c:tx>
                  <c:strRef>
                    <c:extLst xmlns:c15="http://schemas.microsoft.com/office/drawing/2012/chart">
                      <c:ext xmlns:c15="http://schemas.microsoft.com/office/drawing/2012/chart" uri="{02D57815-91ED-43cb-92C2-25804820EDAC}">
                        <c15:formulaRef>
                          <c15:sqref>'[Employee dataset.xls.xlsx]Sheet1 (2)'!$A$143:$D$143</c15:sqref>
                        </c15:formulaRef>
                      </c:ext>
                    </c:extLst>
                    <c:strCache>
                      <c:ptCount val="4"/>
                      <c:pt idx="0">
                        <c:v>TN02667</c:v>
                      </c:pt>
                      <c:pt idx="1">
                        <c:v>Marquita Liquorish</c:v>
                      </c:pt>
                      <c:pt idx="2">
                        <c:v>Male</c:v>
                      </c:pt>
                      <c:pt idx="3">
                        <c:v>Support</c:v>
                      </c:pt>
                    </c:strCache>
                  </c:strRef>
                </c:tx>
                <c:spPr>
                  <a:solidFill>
                    <a:schemeClr val="accent3">
                      <a:lumMod val="50000"/>
                    </a:schemeClr>
                  </a:solidFill>
                  <a:ln>
                    <a:noFill/>
                  </a:ln>
                  <a:effectLst/>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(2)'!$E$143,'Sheet1 (2)'!$I$143)</c15:sqref>
                        </c15:formulaRef>
                      </c:ext>
                    </c:extLst>
                    <c:numCache>
                      <c:formatCode>General</c:formatCode>
                      <c:ptCount val="2"/>
                      <c:pt idx="1">
                        <c:v>0</c:v>
                      </c:pt>
                    </c:numCache>
                  </c:numRef>
                </c:val>
                <c:extLst xmlns:c15="http://schemas.microsoft.com/office/drawing/2012/chart">
                  <c:ext xmlns:c16="http://schemas.microsoft.com/office/drawing/2014/chart" uri="{C3380CC4-5D6E-409C-BE32-E72D297353CC}">
                    <c16:uniqueId val="{0000006F-F55C-48AE-8214-FE0260F30DEE}"/>
                  </c:ext>
                </c:extLst>
              </c15:ser>
            </c15:filteredBarSeries>
            <c15:filteredBarSeries>
              <c15:ser>
                <c:idx val="141"/>
                <c:order val="141"/>
                <c:tx>
                  <c:strRef>
                    <c:extLst xmlns:c15="http://schemas.microsoft.com/office/drawing/2012/chart">
                      <c:ext xmlns:c15="http://schemas.microsoft.com/office/drawing/2012/chart" uri="{02D57815-91ED-43cb-92C2-25804820EDAC}">
                        <c15:formulaRef>
                          <c15:sqref>'[Employee dataset.xls.xlsx]Sheet1 (2)'!$A$144:$D$144</c15:sqref>
                        </c15:formulaRef>
                      </c:ext>
                    </c:extLst>
                    <c:strCache>
                      <c:ptCount val="4"/>
                      <c:pt idx="0">
                        <c:v>TN01912</c:v>
                      </c:pt>
                      <c:pt idx="1">
                        <c:v>Marquita Liquorish</c:v>
                      </c:pt>
                      <c:pt idx="2">
                        <c:v>Male</c:v>
                      </c:pt>
                      <c:pt idx="3">
                        <c:v>Services</c:v>
                      </c:pt>
                    </c:strCache>
                  </c:strRef>
                </c:tx>
                <c:spPr>
                  <a:solidFill>
                    <a:schemeClr val="accent4">
                      <a:lumMod val="50000"/>
                    </a:schemeClr>
                  </a:solidFill>
                  <a:ln>
                    <a:noFill/>
                  </a:ln>
                  <a:effectLst/>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(2)'!$E$144,'Sheet1 (2)'!$I$144)</c15:sqref>
                        </c15:formulaRef>
                      </c:ext>
                    </c:extLst>
                    <c:numCache>
                      <c:formatCode>General</c:formatCode>
                      <c:ptCount val="2"/>
                      <c:pt idx="0">
                        <c:v>88689.09</c:v>
                      </c:pt>
                      <c:pt idx="1">
                        <c:v>0</c:v>
                      </c:pt>
                    </c:numCache>
                  </c:numRef>
                </c:val>
                <c:extLst xmlns:c15="http://schemas.microsoft.com/office/drawing/2012/chart">
                  <c:ext xmlns:c16="http://schemas.microsoft.com/office/drawing/2014/chart" uri="{C3380CC4-5D6E-409C-BE32-E72D297353CC}">
                    <c16:uniqueId val="{00000070-F55C-48AE-8214-FE0260F30DEE}"/>
                  </c:ext>
                </c:extLst>
              </c15:ser>
            </c15:filteredBarSeries>
            <c15:filteredBarSeries>
              <c15:ser>
                <c:idx val="142"/>
                <c:order val="142"/>
                <c:tx>
                  <c:strRef>
                    <c:extLst xmlns:c15="http://schemas.microsoft.com/office/drawing/2012/chart">
                      <c:ext xmlns:c15="http://schemas.microsoft.com/office/drawing/2012/chart" uri="{02D57815-91ED-43cb-92C2-25804820EDAC}">
                        <c15:formulaRef>
                          <c15:sqref>'[Employee dataset.xls.xlsx]Sheet1 (2)'!$A$145:$D$145</c15:sqref>
                        </c15:formulaRef>
                      </c:ext>
                    </c:extLst>
                    <c:strCache>
                      <c:ptCount val="4"/>
                      <c:pt idx="0">
                        <c:v>SQ04960</c:v>
                      </c:pt>
                      <c:pt idx="1">
                        <c:v>Melisa Knott</c:v>
                      </c:pt>
                      <c:pt idx="2">
                        <c:v>Female</c:v>
                      </c:pt>
                      <c:pt idx="3">
                        <c:v>Support</c:v>
                      </c:pt>
                    </c:strCache>
                  </c:strRef>
                </c:tx>
                <c:spPr>
                  <a:solidFill>
                    <a:schemeClr val="accent5">
                      <a:lumMod val="50000"/>
                    </a:schemeClr>
                  </a:solidFill>
                  <a:ln>
                    <a:noFill/>
                  </a:ln>
                  <a:effectLst/>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(2)'!$E$145,'Sheet1 (2)'!$I$145)</c15:sqref>
                        </c15:formulaRef>
                      </c:ext>
                    </c:extLst>
                    <c:numCache>
                      <c:formatCode>General</c:formatCode>
                      <c:ptCount val="2"/>
                      <c:pt idx="0">
                        <c:v>71924.850000000006</c:v>
                      </c:pt>
                      <c:pt idx="1">
                        <c:v>0</c:v>
                      </c:pt>
                    </c:numCache>
                  </c:numRef>
                </c:val>
                <c:extLst xmlns:c15="http://schemas.microsoft.com/office/drawing/2012/chart">
                  <c:ext xmlns:c16="http://schemas.microsoft.com/office/drawing/2014/chart" uri="{C3380CC4-5D6E-409C-BE32-E72D297353CC}">
                    <c16:uniqueId val="{00000071-F55C-48AE-8214-FE0260F30DEE}"/>
                  </c:ext>
                </c:extLst>
              </c15:ser>
            </c15:filteredBarSeries>
            <c15:filteredBarSeries>
              <c15:ser>
                <c:idx val="143"/>
                <c:order val="143"/>
                <c:tx>
                  <c:strRef>
                    <c:extLst xmlns:c15="http://schemas.microsoft.com/office/drawing/2012/chart">
                      <c:ext xmlns:c15="http://schemas.microsoft.com/office/drawing/2012/chart" uri="{02D57815-91ED-43cb-92C2-25804820EDAC}">
                        <c15:formulaRef>
                          <c15:sqref>'[Employee dataset.xls.xlsx]Sheet1 (2)'!$A$146:$D$146</c15:sqref>
                        </c15:formulaRef>
                      </c:ext>
                    </c:extLst>
                    <c:strCache>
                      <c:ptCount val="4"/>
                      <c:pt idx="0">
                        <c:v>TN00214</c:v>
                      </c:pt>
                      <c:pt idx="1">
                        <c:v>Mick Spraberry</c:v>
                      </c:pt>
                      <c:pt idx="2">
                        <c:v>Female</c:v>
                      </c:pt>
                      <c:pt idx="3">
                        <c:v>Training</c:v>
                      </c:pt>
                    </c:strCache>
                  </c:strRef>
                </c:tx>
                <c:spPr>
                  <a:solidFill>
                    <a:schemeClr val="accent6">
                      <a:lumMod val="50000"/>
                    </a:schemeClr>
                  </a:solidFill>
                  <a:ln>
                    <a:noFill/>
                  </a:ln>
                  <a:effectLst/>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(2)'!$E$146,'Sheet1 (2)'!$I$146)</c15:sqref>
                        </c15:formulaRef>
                      </c:ext>
                    </c:extLst>
                    <c:numCache>
                      <c:formatCode>General</c:formatCode>
                      <c:ptCount val="2"/>
                      <c:pt idx="0">
                        <c:v>37902.35</c:v>
                      </c:pt>
                      <c:pt idx="1">
                        <c:v>0</c:v>
                      </c:pt>
                    </c:numCache>
                  </c:numRef>
                </c:val>
                <c:extLst xmlns:c15="http://schemas.microsoft.com/office/drawing/2012/chart">
                  <c:ext xmlns:c16="http://schemas.microsoft.com/office/drawing/2014/chart" uri="{C3380CC4-5D6E-409C-BE32-E72D297353CC}">
                    <c16:uniqueId val="{00000072-F55C-48AE-8214-FE0260F30DEE}"/>
                  </c:ext>
                </c:extLst>
              </c15:ser>
            </c15:filteredBarSeries>
            <c15:filteredBarSeries>
              <c15:ser>
                <c:idx val="144"/>
                <c:order val="144"/>
                <c:tx>
                  <c:strRef>
                    <c:extLst xmlns:c15="http://schemas.microsoft.com/office/drawing/2012/chart">
                      <c:ext xmlns:c15="http://schemas.microsoft.com/office/drawing/2012/chart" uri="{02D57815-91ED-43cb-92C2-25804820EDAC}">
                        <c15:formulaRef>
                          <c15:sqref>'[Employee dataset.xls.xlsx]Sheet1 (2)'!$A$147:$D$147</c15:sqref>
                        </c15:formulaRef>
                      </c:ext>
                    </c:extLst>
                    <c:strCache>
                      <c:ptCount val="4"/>
                      <c:pt idx="0">
                        <c:v>SQ01829</c:v>
                      </c:pt>
                      <c:pt idx="1">
                        <c:v>Michale Rolf</c:v>
                      </c:pt>
                      <c:pt idx="2">
                        <c:v>Male</c:v>
                      </c:pt>
                      <c:pt idx="3">
                        <c:v>Product Management</c:v>
                      </c:pt>
                    </c:strCache>
                  </c:strRef>
                </c:tx>
                <c:spPr>
                  <a:solidFill>
                    <a:schemeClr val="accent1">
                      <a:lumMod val="70000"/>
                      <a:lumOff val="30000"/>
                    </a:schemeClr>
                  </a:solidFill>
                  <a:ln>
                    <a:noFill/>
                  </a:ln>
                  <a:effectLst/>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(2)'!$E$147,'Sheet1 (2)'!$I$147)</c15:sqref>
                        </c15:formulaRef>
                      </c:ext>
                    </c:extLst>
                    <c:numCache>
                      <c:formatCode>General</c:formatCode>
                      <c:ptCount val="2"/>
                      <c:pt idx="0">
                        <c:v>31241.24</c:v>
                      </c:pt>
                      <c:pt idx="1">
                        <c:v>0</c:v>
                      </c:pt>
                    </c:numCache>
                  </c:numRef>
                </c:val>
                <c:extLst xmlns:c15="http://schemas.microsoft.com/office/drawing/2012/chart">
                  <c:ext xmlns:c16="http://schemas.microsoft.com/office/drawing/2014/chart" uri="{C3380CC4-5D6E-409C-BE32-E72D297353CC}">
                    <c16:uniqueId val="{00000073-F55C-48AE-8214-FE0260F30DEE}"/>
                  </c:ext>
                </c:extLst>
              </c15:ser>
            </c15:filteredBarSeries>
            <c15:filteredBarSeries>
              <c15:ser>
                <c:idx val="145"/>
                <c:order val="145"/>
                <c:tx>
                  <c:strRef>
                    <c:extLst xmlns:c15="http://schemas.microsoft.com/office/drawing/2012/chart">
                      <c:ext xmlns:c15="http://schemas.microsoft.com/office/drawing/2012/chart" uri="{02D57815-91ED-43cb-92C2-25804820EDAC}">
                        <c15:formulaRef>
                          <c15:sqref>'[Employee dataset.xls.xlsx]Sheet1 (2)'!$A$148:$D$148</c15:sqref>
                        </c15:formulaRef>
                      </c:ext>
                    </c:extLst>
                    <c:strCache>
                      <c:ptCount val="4"/>
                      <c:pt idx="0">
                        <c:v>SQ00022</c:v>
                      </c:pt>
                      <c:pt idx="1">
                        <c:v>Michale Rolf</c:v>
                      </c:pt>
                      <c:pt idx="2">
                        <c:v>Male</c:v>
                      </c:pt>
                      <c:pt idx="3">
                        <c:v>Business Development</c:v>
                      </c:pt>
                    </c:strCache>
                  </c:strRef>
                </c:tx>
                <c:spPr>
                  <a:solidFill>
                    <a:schemeClr val="accent2">
                      <a:lumMod val="70000"/>
                      <a:lumOff val="30000"/>
                    </a:schemeClr>
                  </a:solidFill>
                  <a:ln>
                    <a:noFill/>
                  </a:ln>
                  <a:effectLst/>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(2)'!$E$148,'Sheet1 (2)'!$I$148)</c15:sqref>
                        </c15:formulaRef>
                      </c:ext>
                    </c:extLst>
                    <c:numCache>
                      <c:formatCode>General</c:formatCode>
                      <c:ptCount val="2"/>
                      <c:pt idx="0">
                        <c:v>110042.37</c:v>
                      </c:pt>
                      <c:pt idx="1">
                        <c:v>0</c:v>
                      </c:pt>
                    </c:numCache>
                  </c:numRef>
                </c:val>
                <c:extLst xmlns:c15="http://schemas.microsoft.com/office/drawing/2012/chart">
                  <c:ext xmlns:c16="http://schemas.microsoft.com/office/drawing/2014/chart" uri="{C3380CC4-5D6E-409C-BE32-E72D297353CC}">
                    <c16:uniqueId val="{00000074-F55C-48AE-8214-FE0260F30DEE}"/>
                  </c:ext>
                </c:extLst>
              </c15:ser>
            </c15:filteredBarSeries>
            <c15:filteredBarSeries>
              <c15:ser>
                <c:idx val="146"/>
                <c:order val="146"/>
                <c:tx>
                  <c:strRef>
                    <c:extLst xmlns:c15="http://schemas.microsoft.com/office/drawing/2012/chart">
                      <c:ext xmlns:c15="http://schemas.microsoft.com/office/drawing/2012/chart" uri="{02D57815-91ED-43cb-92C2-25804820EDAC}">
                        <c15:formulaRef>
                          <c15:sqref>'[Employee dataset.xls.xlsx]Sheet1 (2)'!$A$149:$D$149</c15:sqref>
                        </c15:formulaRef>
                      </c:ext>
                    </c:extLst>
                    <c:strCache>
                      <c:ptCount val="4"/>
                      <c:pt idx="0">
                        <c:v>TN02798</c:v>
                      </c:pt>
                      <c:pt idx="1">
                        <c:v>Mickie Dagwell</c:v>
                      </c:pt>
                      <c:pt idx="2">
                        <c:v>Female</c:v>
                      </c:pt>
                      <c:pt idx="3">
                        <c:v>Business Development</c:v>
                      </c:pt>
                    </c:strCache>
                  </c:strRef>
                </c:tx>
                <c:spPr>
                  <a:solidFill>
                    <a:schemeClr val="accent3">
                      <a:lumMod val="70000"/>
                      <a:lumOff val="30000"/>
                    </a:schemeClr>
                  </a:solidFill>
                  <a:ln>
                    <a:noFill/>
                  </a:ln>
                  <a:effectLst/>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(2)'!$E$149,'Sheet1 (2)'!$I$149)</c15:sqref>
                        </c15:formulaRef>
                      </c:ext>
                    </c:extLst>
                    <c:numCache>
                      <c:formatCode>General</c:formatCode>
                      <c:ptCount val="2"/>
                      <c:pt idx="0">
                        <c:v>33031.26</c:v>
                      </c:pt>
                      <c:pt idx="1">
                        <c:v>0</c:v>
                      </c:pt>
                    </c:numCache>
                  </c:numRef>
                </c:val>
                <c:extLst xmlns:c15="http://schemas.microsoft.com/office/drawing/2012/chart">
                  <c:ext xmlns:c16="http://schemas.microsoft.com/office/drawing/2014/chart" uri="{C3380CC4-5D6E-409C-BE32-E72D297353CC}">
                    <c16:uniqueId val="{00000075-F55C-48AE-8214-FE0260F30DEE}"/>
                  </c:ext>
                </c:extLst>
              </c15:ser>
            </c15:filteredBarSeries>
            <c15:filteredBarSeries>
              <c15:ser>
                <c:idx val="147"/>
                <c:order val="147"/>
                <c:tx>
                  <c:strRef>
                    <c:extLst xmlns:c15="http://schemas.microsoft.com/office/drawing/2012/chart">
                      <c:ext xmlns:c15="http://schemas.microsoft.com/office/drawing/2012/chart" uri="{02D57815-91ED-43cb-92C2-25804820EDAC}">
                        <c15:formulaRef>
                          <c15:sqref>'[Employee dataset.xls.xlsx]Sheet1 (2)'!$A$150:$D$150</c15:sqref>
                        </c15:formulaRef>
                      </c:ext>
                    </c:extLst>
                    <c:strCache>
                      <c:ptCount val="4"/>
                      <c:pt idx="0">
                        <c:v>VT02532</c:v>
                      </c:pt>
                      <c:pt idx="1">
                        <c:v>Minerva Ricardot</c:v>
                      </c:pt>
                      <c:pt idx="2">
                        <c:v>Female</c:v>
                      </c:pt>
                      <c:pt idx="3">
                        <c:v>Legal</c:v>
                      </c:pt>
                    </c:strCache>
                  </c:strRef>
                </c:tx>
                <c:spPr>
                  <a:solidFill>
                    <a:schemeClr val="accent4">
                      <a:lumMod val="70000"/>
                      <a:lumOff val="30000"/>
                    </a:schemeClr>
                  </a:solidFill>
                  <a:ln>
                    <a:noFill/>
                  </a:ln>
                  <a:effectLst/>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(2)'!$E$150,'Sheet1 (2)'!$I$150)</c15:sqref>
                        </c15:formulaRef>
                      </c:ext>
                    </c:extLst>
                    <c:numCache>
                      <c:formatCode>General</c:formatCode>
                      <c:ptCount val="2"/>
                      <c:pt idx="0">
                        <c:v>32496.880000000001</c:v>
                      </c:pt>
                      <c:pt idx="1">
                        <c:v>0</c:v>
                      </c:pt>
                    </c:numCache>
                  </c:numRef>
                </c:val>
                <c:extLst xmlns:c15="http://schemas.microsoft.com/office/drawing/2012/chart">
                  <c:ext xmlns:c16="http://schemas.microsoft.com/office/drawing/2014/chart" uri="{C3380CC4-5D6E-409C-BE32-E72D297353CC}">
                    <c16:uniqueId val="{00000076-F55C-48AE-8214-FE0260F30DEE}"/>
                  </c:ext>
                </c:extLst>
              </c15:ser>
            </c15:filteredBarSeries>
            <c15:filteredBarSeries>
              <c15:ser>
                <c:idx val="148"/>
                <c:order val="148"/>
                <c:tx>
                  <c:strRef>
                    <c:extLst xmlns:c15="http://schemas.microsoft.com/office/drawing/2012/chart">
                      <c:ext xmlns:c15="http://schemas.microsoft.com/office/drawing/2012/chart" uri="{02D57815-91ED-43cb-92C2-25804820EDAC}">
                        <c15:formulaRef>
                          <c15:sqref>'[Employee dataset.xls.xlsx]Sheet1 (2)'!$A$151:$D$151</c15:sqref>
                        </c15:formulaRef>
                      </c:ext>
                    </c:extLst>
                    <c:strCache>
                      <c:ptCount val="4"/>
                      <c:pt idx="0">
                        <c:v>PR02321</c:v>
                      </c:pt>
                      <c:pt idx="1">
                        <c:v>Mollie  Hanway</c:v>
                      </c:pt>
                      <c:pt idx="2">
                        <c:v>Female</c:v>
                      </c:pt>
                      <c:pt idx="3">
                        <c:v>Services</c:v>
                      </c:pt>
                    </c:strCache>
                  </c:strRef>
                </c:tx>
                <c:spPr>
                  <a:solidFill>
                    <a:schemeClr val="accent5">
                      <a:lumMod val="70000"/>
                      <a:lumOff val="30000"/>
                    </a:schemeClr>
                  </a:solidFill>
                  <a:ln>
                    <a:noFill/>
                  </a:ln>
                  <a:effectLst/>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(2)'!$E$151,'Sheet1 (2)'!$I$151)</c15:sqref>
                        </c15:formulaRef>
                      </c:ext>
                    </c:extLst>
                    <c:numCache>
                      <c:formatCode>General</c:formatCode>
                      <c:ptCount val="2"/>
                      <c:pt idx="0">
                        <c:v>81897.789999999994</c:v>
                      </c:pt>
                      <c:pt idx="1">
                        <c:v>0</c:v>
                      </c:pt>
                    </c:numCache>
                  </c:numRef>
                </c:val>
                <c:extLst xmlns:c15="http://schemas.microsoft.com/office/drawing/2012/chart">
                  <c:ext xmlns:c16="http://schemas.microsoft.com/office/drawing/2014/chart" uri="{C3380CC4-5D6E-409C-BE32-E72D297353CC}">
                    <c16:uniqueId val="{00000077-F55C-48AE-8214-FE0260F30DEE}"/>
                  </c:ext>
                </c:extLst>
              </c15:ser>
            </c15:filteredBarSeries>
            <c15:filteredBarSeries>
              <c15:ser>
                <c:idx val="149"/>
                <c:order val="149"/>
                <c:tx>
                  <c:strRef>
                    <c:extLst xmlns:c15="http://schemas.microsoft.com/office/drawing/2012/chart">
                      <c:ext xmlns:c15="http://schemas.microsoft.com/office/drawing/2012/chart" uri="{02D57815-91ED-43cb-92C2-25804820EDAC}">
                        <c15:formulaRef>
                          <c15:sqref>'[Employee dataset.xls.xlsx]Sheet1 (2)'!$A$152:$D$152</c15:sqref>
                        </c15:formulaRef>
                      </c:ext>
                    </c:extLst>
                    <c:strCache>
                      <c:ptCount val="4"/>
                      <c:pt idx="0">
                        <c:v>VT04552</c:v>
                      </c:pt>
                      <c:pt idx="1">
                        <c:v>Nickolai  Artin</c:v>
                      </c:pt>
                      <c:pt idx="2">
                        <c:v>Female</c:v>
                      </c:pt>
                      <c:pt idx="3">
                        <c:v>Product Management</c:v>
                      </c:pt>
                    </c:strCache>
                  </c:strRef>
                </c:tx>
                <c:spPr>
                  <a:solidFill>
                    <a:schemeClr val="accent6">
                      <a:lumMod val="70000"/>
                      <a:lumOff val="30000"/>
                    </a:schemeClr>
                  </a:solidFill>
                  <a:ln>
                    <a:noFill/>
                  </a:ln>
                  <a:effectLst/>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(2)'!$E$152,'Sheet1 (2)'!$I$152)</c15:sqref>
                        </c15:formulaRef>
                      </c:ext>
                    </c:extLst>
                    <c:numCache>
                      <c:formatCode>General</c:formatCode>
                      <c:ptCount val="2"/>
                      <c:pt idx="0">
                        <c:v>106665.67</c:v>
                      </c:pt>
                      <c:pt idx="1">
                        <c:v>0</c:v>
                      </c:pt>
                    </c:numCache>
                  </c:numRef>
                </c:val>
                <c:extLst xmlns:c15="http://schemas.microsoft.com/office/drawing/2012/chart">
                  <c:ext xmlns:c16="http://schemas.microsoft.com/office/drawing/2014/chart" uri="{C3380CC4-5D6E-409C-BE32-E72D297353CC}">
                    <c16:uniqueId val="{00000078-F55C-48AE-8214-FE0260F30DEE}"/>
                  </c:ext>
                </c:extLst>
              </c15:ser>
            </c15:filteredBarSeries>
            <c15:filteredBarSeries>
              <c15:ser>
                <c:idx val="150"/>
                <c:order val="150"/>
                <c:tx>
                  <c:strRef>
                    <c:extLst xmlns:c15="http://schemas.microsoft.com/office/drawing/2012/chart">
                      <c:ext xmlns:c15="http://schemas.microsoft.com/office/drawing/2012/chart" uri="{02D57815-91ED-43cb-92C2-25804820EDAC}">
                        <c15:formulaRef>
                          <c15:sqref>'[Employee dataset.xls.xlsx]Sheet1 (2)'!$A$153:$D$153</c15:sqref>
                        </c15:formulaRef>
                      </c:ext>
                    </c:extLst>
                    <c:strCache>
                      <c:ptCount val="4"/>
                      <c:pt idx="0">
                        <c:v>SQ03116</c:v>
                      </c:pt>
                      <c:pt idx="1">
                        <c:v>Myrle Prandoni</c:v>
                      </c:pt>
                      <c:pt idx="2">
                        <c:v>Male</c:v>
                      </c:pt>
                      <c:pt idx="3">
                        <c:v>Engineering</c:v>
                      </c:pt>
                    </c:strCache>
                  </c:strRef>
                </c:tx>
                <c:spPr>
                  <a:solidFill>
                    <a:schemeClr val="accent1">
                      <a:lumMod val="70000"/>
                    </a:schemeClr>
                  </a:solidFill>
                  <a:ln>
                    <a:noFill/>
                  </a:ln>
                  <a:effectLst/>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(2)'!$E$153,'Sheet1 (2)'!$I$153)</c15:sqref>
                        </c15:formulaRef>
                      </c:ext>
                    </c:extLst>
                    <c:numCache>
                      <c:formatCode>General</c:formatCode>
                      <c:ptCount val="2"/>
                      <c:pt idx="0">
                        <c:v>108872.77</c:v>
                      </c:pt>
                      <c:pt idx="1">
                        <c:v>0</c:v>
                      </c:pt>
                    </c:numCache>
                  </c:numRef>
                </c:val>
                <c:extLst xmlns:c15="http://schemas.microsoft.com/office/drawing/2012/chart">
                  <c:ext xmlns:c16="http://schemas.microsoft.com/office/drawing/2014/chart" uri="{C3380CC4-5D6E-409C-BE32-E72D297353CC}">
                    <c16:uniqueId val="{00000079-F55C-48AE-8214-FE0260F30DEE}"/>
                  </c:ext>
                </c:extLst>
              </c15:ser>
            </c15:filteredBarSeries>
            <c15:filteredBarSeries>
              <c15:ser>
                <c:idx val="151"/>
                <c:order val="151"/>
                <c:tx>
                  <c:strRef>
                    <c:extLst xmlns:c15="http://schemas.microsoft.com/office/drawing/2012/chart">
                      <c:ext xmlns:c15="http://schemas.microsoft.com/office/drawing/2012/chart" uri="{02D57815-91ED-43cb-92C2-25804820EDAC}">
                        <c15:formulaRef>
                          <c15:sqref>'[Employee dataset.xls.xlsx]Sheet1 (2)'!$A$154:$D$154</c15:sqref>
                        </c15:formulaRef>
                      </c:ext>
                    </c:extLst>
                    <c:strCache>
                      <c:ptCount val="4"/>
                      <c:pt idx="0">
                        <c:v>SQ02638</c:v>
                      </c:pt>
                      <c:pt idx="1">
                        <c:v>Nananne Gehringer</c:v>
                      </c:pt>
                      <c:pt idx="2">
                        <c:v>Male</c:v>
                      </c:pt>
                      <c:pt idx="3">
                        <c:v>Marketing</c:v>
                      </c:pt>
                    </c:strCache>
                  </c:strRef>
                </c:tx>
                <c:spPr>
                  <a:solidFill>
                    <a:schemeClr val="accent2">
                      <a:lumMod val="70000"/>
                    </a:schemeClr>
                  </a:solidFill>
                  <a:ln>
                    <a:noFill/>
                  </a:ln>
                  <a:effectLst/>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(2)'!$E$154,'Sheet1 (2)'!$I$154)</c15:sqref>
                        </c15:formulaRef>
                      </c:ext>
                    </c:extLst>
                    <c:numCache>
                      <c:formatCode>General</c:formatCode>
                      <c:ptCount val="2"/>
                      <c:pt idx="0">
                        <c:v>89605.13</c:v>
                      </c:pt>
                      <c:pt idx="1">
                        <c:v>0</c:v>
                      </c:pt>
                    </c:numCache>
                  </c:numRef>
                </c:val>
                <c:extLst xmlns:c15="http://schemas.microsoft.com/office/drawing/2012/chart">
                  <c:ext xmlns:c16="http://schemas.microsoft.com/office/drawing/2014/chart" uri="{C3380CC4-5D6E-409C-BE32-E72D297353CC}">
                    <c16:uniqueId val="{0000007A-F55C-48AE-8214-FE0260F30DEE}"/>
                  </c:ext>
                </c:extLst>
              </c15:ser>
            </c15:filteredBarSeries>
            <c15:filteredBarSeries>
              <c15:ser>
                <c:idx val="152"/>
                <c:order val="152"/>
                <c:tx>
                  <c:strRef>
                    <c:extLst xmlns:c15="http://schemas.microsoft.com/office/drawing/2012/chart">
                      <c:ext xmlns:c15="http://schemas.microsoft.com/office/drawing/2012/chart" uri="{02D57815-91ED-43cb-92C2-25804820EDAC}">
                        <c15:formulaRef>
                          <c15:sqref>'[Employee dataset.xls.xlsx]Sheet1 (2)'!$A$155:$D$155</c15:sqref>
                        </c15:formulaRef>
                      </c:ext>
                    </c:extLst>
                    <c:strCache>
                      <c:ptCount val="4"/>
                      <c:pt idx="0">
                        <c:v>VT03704</c:v>
                      </c:pt>
                      <c:pt idx="1">
                        <c:v>Natalee Craiker</c:v>
                      </c:pt>
                      <c:pt idx="3">
                        <c:v>Legal</c:v>
                      </c:pt>
                    </c:strCache>
                  </c:strRef>
                </c:tx>
                <c:spPr>
                  <a:solidFill>
                    <a:schemeClr val="accent3">
                      <a:lumMod val="70000"/>
                    </a:schemeClr>
                  </a:solidFill>
                  <a:ln>
                    <a:noFill/>
                  </a:ln>
                  <a:effectLst/>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(2)'!$E$155,'Sheet1 (2)'!$I$155)</c15:sqref>
                        </c15:formulaRef>
                      </c:ext>
                    </c:extLst>
                    <c:numCache>
                      <c:formatCode>General</c:formatCode>
                      <c:ptCount val="2"/>
                      <c:pt idx="0">
                        <c:v>63447.07</c:v>
                      </c:pt>
                      <c:pt idx="1">
                        <c:v>0</c:v>
                      </c:pt>
                    </c:numCache>
                  </c:numRef>
                </c:val>
                <c:extLst xmlns:c15="http://schemas.microsoft.com/office/drawing/2012/chart">
                  <c:ext xmlns:c16="http://schemas.microsoft.com/office/drawing/2014/chart" uri="{C3380CC4-5D6E-409C-BE32-E72D297353CC}">
                    <c16:uniqueId val="{0000007B-F55C-48AE-8214-FE0260F30DEE}"/>
                  </c:ext>
                </c:extLst>
              </c15:ser>
            </c15:filteredBarSeries>
            <c15:filteredBarSeries>
              <c15:ser>
                <c:idx val="153"/>
                <c:order val="153"/>
                <c:tx>
                  <c:strRef>
                    <c:extLst xmlns:c15="http://schemas.microsoft.com/office/drawing/2012/chart">
                      <c:ext xmlns:c15="http://schemas.microsoft.com/office/drawing/2012/chart" uri="{02D57815-91ED-43cb-92C2-25804820EDAC}">
                        <c15:formulaRef>
                          <c15:sqref>'[Employee dataset.xls.xlsx]Sheet1 (2)'!$A$156:$D$156</c15:sqref>
                        </c15:formulaRef>
                      </c:ext>
                    </c:extLst>
                    <c:strCache>
                      <c:ptCount val="4"/>
                      <c:pt idx="0">
                        <c:v>SQ01962</c:v>
                      </c:pt>
                      <c:pt idx="1">
                        <c:v>Novelia Pyffe</c:v>
                      </c:pt>
                      <c:pt idx="2">
                        <c:v>Female</c:v>
                      </c:pt>
                      <c:pt idx="3">
                        <c:v>Research and Development</c:v>
                      </c:pt>
                    </c:strCache>
                  </c:strRef>
                </c:tx>
                <c:spPr>
                  <a:solidFill>
                    <a:schemeClr val="accent4">
                      <a:lumMod val="70000"/>
                    </a:schemeClr>
                  </a:solidFill>
                  <a:ln>
                    <a:noFill/>
                  </a:ln>
                  <a:effectLst/>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(2)'!$E$156,'Sheet1 (2)'!$I$156)</c15:sqref>
                        </c15:formulaRef>
                      </c:ext>
                    </c:extLst>
                    <c:numCache>
                      <c:formatCode>General</c:formatCode>
                      <c:ptCount val="2"/>
                      <c:pt idx="1">
                        <c:v>0</c:v>
                      </c:pt>
                    </c:numCache>
                  </c:numRef>
                </c:val>
                <c:extLst xmlns:c15="http://schemas.microsoft.com/office/drawing/2012/chart">
                  <c:ext xmlns:c16="http://schemas.microsoft.com/office/drawing/2014/chart" uri="{C3380CC4-5D6E-409C-BE32-E72D297353CC}">
                    <c16:uniqueId val="{0000007C-F55C-48AE-8214-FE0260F30DEE}"/>
                  </c:ext>
                </c:extLst>
              </c15:ser>
            </c15:filteredBarSeries>
            <c15:filteredBarSeries>
              <c15:ser>
                <c:idx val="154"/>
                <c:order val="154"/>
                <c:tx>
                  <c:strRef>
                    <c:extLst xmlns:c15="http://schemas.microsoft.com/office/drawing/2012/chart">
                      <c:ext xmlns:c15="http://schemas.microsoft.com/office/drawing/2012/chart" uri="{02D57815-91ED-43cb-92C2-25804820EDAC}">
                        <c15:formulaRef>
                          <c15:sqref>'[Employee dataset.xls.xlsx]Sheet1 (2)'!$A$157:$D$157</c15:sqref>
                        </c15:formulaRef>
                      </c:ext>
                    </c:extLst>
                    <c:strCache>
                      <c:ptCount val="4"/>
                      <c:pt idx="0">
                        <c:v>SQ04665</c:v>
                      </c:pt>
                      <c:pt idx="1">
                        <c:v>Niko MacGille</c:v>
                      </c:pt>
                      <c:pt idx="2">
                        <c:v>Male</c:v>
                      </c:pt>
                      <c:pt idx="3">
                        <c:v>Services</c:v>
                      </c:pt>
                    </c:strCache>
                  </c:strRef>
                </c:tx>
                <c:spPr>
                  <a:solidFill>
                    <a:schemeClr val="accent5">
                      <a:lumMod val="70000"/>
                    </a:schemeClr>
                  </a:solidFill>
                  <a:ln>
                    <a:noFill/>
                  </a:ln>
                  <a:effectLst/>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(2)'!$E$157,'Sheet1 (2)'!$I$157)</c15:sqref>
                        </c15:formulaRef>
                      </c:ext>
                    </c:extLst>
                    <c:numCache>
                      <c:formatCode>General</c:formatCode>
                      <c:ptCount val="2"/>
                      <c:pt idx="0">
                        <c:v>100424.23</c:v>
                      </c:pt>
                      <c:pt idx="1">
                        <c:v>0</c:v>
                      </c:pt>
                    </c:numCache>
                  </c:numRef>
                </c:val>
                <c:extLst xmlns:c15="http://schemas.microsoft.com/office/drawing/2012/chart">
                  <c:ext xmlns:c16="http://schemas.microsoft.com/office/drawing/2014/chart" uri="{C3380CC4-5D6E-409C-BE32-E72D297353CC}">
                    <c16:uniqueId val="{0000007D-F55C-48AE-8214-FE0260F30DEE}"/>
                  </c:ext>
                </c:extLst>
              </c15:ser>
            </c15:filteredBarSeries>
            <c15:filteredBarSeries>
              <c15:ser>
                <c:idx val="155"/>
                <c:order val="155"/>
                <c:tx>
                  <c:strRef>
                    <c:extLst xmlns:c15="http://schemas.microsoft.com/office/drawing/2012/chart">
                      <c:ext xmlns:c15="http://schemas.microsoft.com/office/drawing/2012/chart" uri="{02D57815-91ED-43cb-92C2-25804820EDAC}">
                        <c15:formulaRef>
                          <c15:sqref>'[Employee dataset.xls.xlsx]Sheet1 (2)'!$A$158:$D$158</c15:sqref>
                        </c15:formulaRef>
                      </c:ext>
                    </c:extLst>
                    <c:strCache>
                      <c:ptCount val="4"/>
                      <c:pt idx="0">
                        <c:v>VT00336</c:v>
                      </c:pt>
                      <c:pt idx="1">
                        <c:v>North Bertomeu</c:v>
                      </c:pt>
                      <c:pt idx="2">
                        <c:v>Male</c:v>
                      </c:pt>
                      <c:pt idx="3">
                        <c:v>Services</c:v>
                      </c:pt>
                    </c:strCache>
                  </c:strRef>
                </c:tx>
                <c:spPr>
                  <a:solidFill>
                    <a:schemeClr val="accent6">
                      <a:lumMod val="70000"/>
                    </a:schemeClr>
                  </a:solidFill>
                  <a:ln>
                    <a:noFill/>
                  </a:ln>
                  <a:effectLst/>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(2)'!$E$158,'Sheet1 (2)'!$I$158)</c15:sqref>
                        </c15:formulaRef>
                      </c:ext>
                    </c:extLst>
                    <c:numCache>
                      <c:formatCode>General</c:formatCode>
                      <c:ptCount val="2"/>
                      <c:pt idx="0">
                        <c:v>47646.95</c:v>
                      </c:pt>
                      <c:pt idx="1">
                        <c:v>0</c:v>
                      </c:pt>
                    </c:numCache>
                  </c:numRef>
                </c:val>
                <c:extLst xmlns:c15="http://schemas.microsoft.com/office/drawing/2012/chart">
                  <c:ext xmlns:c16="http://schemas.microsoft.com/office/drawing/2014/chart" uri="{C3380CC4-5D6E-409C-BE32-E72D297353CC}">
                    <c16:uniqueId val="{0000007E-F55C-48AE-8214-FE0260F30DEE}"/>
                  </c:ext>
                </c:extLst>
              </c15:ser>
            </c15:filteredBarSeries>
            <c15:filteredBarSeries>
              <c15:ser>
                <c:idx val="156"/>
                <c:order val="156"/>
                <c:tx>
                  <c:strRef>
                    <c:extLst xmlns:c15="http://schemas.microsoft.com/office/drawing/2012/chart">
                      <c:ext xmlns:c15="http://schemas.microsoft.com/office/drawing/2012/chart" uri="{02D57815-91ED-43cb-92C2-25804820EDAC}">
                        <c15:formulaRef>
                          <c15:sqref>'[Employee dataset.xls.xlsx]Sheet1 (2)'!$A$159:$D$159</c15:sqref>
                        </c15:formulaRef>
                      </c:ext>
                    </c:extLst>
                    <c:strCache>
                      <c:ptCount val="4"/>
                      <c:pt idx="0">
                        <c:v>TN01256</c:v>
                      </c:pt>
                      <c:pt idx="1">
                        <c:v>Northrop Reid</c:v>
                      </c:pt>
                      <c:pt idx="2">
                        <c:v>Male</c:v>
                      </c:pt>
                      <c:pt idx="3">
                        <c:v>Legal</c:v>
                      </c:pt>
                    </c:strCache>
                  </c:strRef>
                </c:tx>
                <c:spPr>
                  <a:solidFill>
                    <a:schemeClr val="accent1">
                      <a:lumMod val="50000"/>
                      <a:lumOff val="50000"/>
                    </a:schemeClr>
                  </a:solidFill>
                  <a:ln>
                    <a:noFill/>
                  </a:ln>
                  <a:effectLst/>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(2)'!$E$159,'Sheet1 (2)'!$I$159)</c15:sqref>
                        </c15:formulaRef>
                      </c:ext>
                    </c:extLst>
                    <c:numCache>
                      <c:formatCode>General</c:formatCode>
                      <c:ptCount val="2"/>
                      <c:pt idx="0">
                        <c:v>28481.16</c:v>
                      </c:pt>
                      <c:pt idx="1">
                        <c:v>0</c:v>
                      </c:pt>
                    </c:numCache>
                  </c:numRef>
                </c:val>
                <c:extLst xmlns:c15="http://schemas.microsoft.com/office/drawing/2012/chart">
                  <c:ext xmlns:c16="http://schemas.microsoft.com/office/drawing/2014/chart" uri="{C3380CC4-5D6E-409C-BE32-E72D297353CC}">
                    <c16:uniqueId val="{0000007F-F55C-48AE-8214-FE0260F30DEE}"/>
                  </c:ext>
                </c:extLst>
              </c15:ser>
            </c15:filteredBarSeries>
            <c15:filteredBarSeries>
              <c15:ser>
                <c:idx val="157"/>
                <c:order val="157"/>
                <c:tx>
                  <c:strRef>
                    <c:extLst xmlns:c15="http://schemas.microsoft.com/office/drawing/2012/chart">
                      <c:ext xmlns:c15="http://schemas.microsoft.com/office/drawing/2012/chart" uri="{02D57815-91ED-43cb-92C2-25804820EDAC}">
                        <c15:formulaRef>
                          <c15:sqref>'[Employee dataset.xls.xlsx]Sheet1 (2)'!$A$160:$D$160</c15:sqref>
                        </c15:formulaRef>
                      </c:ext>
                    </c:extLst>
                    <c:strCache>
                      <c:ptCount val="4"/>
                      <c:pt idx="0">
                        <c:v>PR03271</c:v>
                      </c:pt>
                      <c:pt idx="1">
                        <c:v>Oby Sorrel</c:v>
                      </c:pt>
                      <c:pt idx="2">
                        <c:v>Female</c:v>
                      </c:pt>
                      <c:pt idx="3">
                        <c:v>Sales</c:v>
                      </c:pt>
                    </c:strCache>
                  </c:strRef>
                </c:tx>
                <c:spPr>
                  <a:solidFill>
                    <a:schemeClr val="accent2">
                      <a:lumMod val="50000"/>
                      <a:lumOff val="50000"/>
                    </a:schemeClr>
                  </a:solidFill>
                  <a:ln>
                    <a:noFill/>
                  </a:ln>
                  <a:effectLst/>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(2)'!$E$160,'Sheet1 (2)'!$I$160)</c15:sqref>
                        </c15:formulaRef>
                      </c:ext>
                    </c:extLst>
                    <c:numCache>
                      <c:formatCode>General</c:formatCode>
                      <c:ptCount val="2"/>
                      <c:pt idx="0">
                        <c:v>39535.49</c:v>
                      </c:pt>
                      <c:pt idx="1">
                        <c:v>0</c:v>
                      </c:pt>
                    </c:numCache>
                  </c:numRef>
                </c:val>
                <c:extLst xmlns:c15="http://schemas.microsoft.com/office/drawing/2012/chart">
                  <c:ext xmlns:c16="http://schemas.microsoft.com/office/drawing/2014/chart" uri="{C3380CC4-5D6E-409C-BE32-E72D297353CC}">
                    <c16:uniqueId val="{00000080-F55C-48AE-8214-FE0260F30DEE}"/>
                  </c:ext>
                </c:extLst>
              </c15:ser>
            </c15:filteredBarSeries>
            <c15:filteredBarSeries>
              <c15:ser>
                <c:idx val="158"/>
                <c:order val="158"/>
                <c:tx>
                  <c:strRef>
                    <c:extLst xmlns:c15="http://schemas.microsoft.com/office/drawing/2012/chart">
                      <c:ext xmlns:c15="http://schemas.microsoft.com/office/drawing/2012/chart" uri="{02D57815-91ED-43cb-92C2-25804820EDAC}">
                        <c15:formulaRef>
                          <c15:sqref>'[Employee dataset.xls.xlsx]Sheet1 (2)'!$A$161:$D$161</c15:sqref>
                        </c15:formulaRef>
                      </c:ext>
                    </c:extLst>
                    <c:strCache>
                      <c:ptCount val="4"/>
                      <c:pt idx="0">
                        <c:v>VT00596</c:v>
                      </c:pt>
                      <c:pt idx="1">
                        <c:v>Pearla  Beteriss</c:v>
                      </c:pt>
                      <c:pt idx="2">
                        <c:v>Female</c:v>
                      </c:pt>
                      <c:pt idx="3">
                        <c:v>Sales</c:v>
                      </c:pt>
                    </c:strCache>
                  </c:strRef>
                </c:tx>
                <c:spPr>
                  <a:solidFill>
                    <a:schemeClr val="accent3">
                      <a:lumMod val="50000"/>
                      <a:lumOff val="50000"/>
                    </a:schemeClr>
                  </a:solidFill>
                  <a:ln>
                    <a:noFill/>
                  </a:ln>
                  <a:effectLst/>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(2)'!$E$161,'Sheet1 (2)'!$I$161)</c15:sqref>
                        </c15:formulaRef>
                      </c:ext>
                    </c:extLst>
                    <c:numCache>
                      <c:formatCode>General</c:formatCode>
                      <c:ptCount val="2"/>
                      <c:pt idx="0">
                        <c:v>84598.88</c:v>
                      </c:pt>
                      <c:pt idx="1">
                        <c:v>0</c:v>
                      </c:pt>
                    </c:numCache>
                  </c:numRef>
                </c:val>
                <c:extLst xmlns:c15="http://schemas.microsoft.com/office/drawing/2012/chart">
                  <c:ext xmlns:c16="http://schemas.microsoft.com/office/drawing/2014/chart" uri="{C3380CC4-5D6E-409C-BE32-E72D297353CC}">
                    <c16:uniqueId val="{00000081-F55C-48AE-8214-FE0260F30DEE}"/>
                  </c:ext>
                </c:extLst>
              </c15:ser>
            </c15:filteredBarSeries>
            <c15:filteredBarSeries>
              <c15:ser>
                <c:idx val="159"/>
                <c:order val="159"/>
                <c:tx>
                  <c:strRef>
                    <c:extLst xmlns:c15="http://schemas.microsoft.com/office/drawing/2012/chart">
                      <c:ext xmlns:c15="http://schemas.microsoft.com/office/drawing/2012/chart" uri="{02D57815-91ED-43cb-92C2-25804820EDAC}">
                        <c15:formulaRef>
                          <c15:sqref>'[Employee dataset.xls.xlsx]Sheet1 (2)'!$A$162:$D$162</c15:sqref>
                        </c15:formulaRef>
                      </c:ext>
                    </c:extLst>
                    <c:strCache>
                      <c:ptCount val="4"/>
                      <c:pt idx="0">
                        <c:v>VT01101</c:v>
                      </c:pt>
                      <c:pt idx="1">
                        <c:v>Oona Donan</c:v>
                      </c:pt>
                      <c:pt idx="2">
                        <c:v>Male</c:v>
                      </c:pt>
                      <c:pt idx="3">
                        <c:v>Support</c:v>
                      </c:pt>
                    </c:strCache>
                  </c:strRef>
                </c:tx>
                <c:spPr>
                  <a:solidFill>
                    <a:schemeClr val="accent4">
                      <a:lumMod val="50000"/>
                      <a:lumOff val="50000"/>
                    </a:schemeClr>
                  </a:solidFill>
                  <a:ln>
                    <a:noFill/>
                  </a:ln>
                  <a:effectLst/>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(2)'!$E$162,'Sheet1 (2)'!$I$162)</c15:sqref>
                        </c15:formulaRef>
                      </c:ext>
                    </c:extLst>
                    <c:numCache>
                      <c:formatCode>General</c:formatCode>
                      <c:ptCount val="2"/>
                      <c:pt idx="0">
                        <c:v>95017.1</c:v>
                      </c:pt>
                      <c:pt idx="1">
                        <c:v>0</c:v>
                      </c:pt>
                    </c:numCache>
                  </c:numRef>
                </c:val>
                <c:extLst xmlns:c15="http://schemas.microsoft.com/office/drawing/2012/chart">
                  <c:ext xmlns:c16="http://schemas.microsoft.com/office/drawing/2014/chart" uri="{C3380CC4-5D6E-409C-BE32-E72D297353CC}">
                    <c16:uniqueId val="{00000082-F55C-48AE-8214-FE0260F30DEE}"/>
                  </c:ext>
                </c:extLst>
              </c15:ser>
            </c15:filteredBarSeries>
            <c15:filteredBarSeries>
              <c15:ser>
                <c:idx val="160"/>
                <c:order val="160"/>
                <c:tx>
                  <c:strRef>
                    <c:extLst xmlns:c15="http://schemas.microsoft.com/office/drawing/2012/chart">
                      <c:ext xmlns:c15="http://schemas.microsoft.com/office/drawing/2012/chart" uri="{02D57815-91ED-43cb-92C2-25804820EDAC}">
                        <c15:formulaRef>
                          <c15:sqref>'[Employee dataset.xls.xlsx]Sheet1 (2)'!$A$163:$D$163</c15:sqref>
                        </c15:formulaRef>
                      </c:ext>
                    </c:extLst>
                    <c:strCache>
                      <c:ptCount val="4"/>
                      <c:pt idx="0">
                        <c:v>TN04660</c:v>
                      </c:pt>
                      <c:pt idx="1">
                        <c:v>Orlando Gorstidge </c:v>
                      </c:pt>
                      <c:pt idx="2">
                        <c:v>Male</c:v>
                      </c:pt>
                      <c:pt idx="3">
                        <c:v>Business Development</c:v>
                      </c:pt>
                    </c:strCache>
                  </c:strRef>
                </c:tx>
                <c:spPr>
                  <a:solidFill>
                    <a:schemeClr val="accent5">
                      <a:lumMod val="50000"/>
                      <a:lumOff val="50000"/>
                    </a:schemeClr>
                  </a:solidFill>
                  <a:ln>
                    <a:noFill/>
                  </a:ln>
                  <a:effectLst/>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(2)'!$E$163,'Sheet1 (2)'!$I$163)</c15:sqref>
                        </c15:formulaRef>
                      </c:ext>
                    </c:extLst>
                    <c:numCache>
                      <c:formatCode>General</c:formatCode>
                      <c:ptCount val="2"/>
                      <c:pt idx="0">
                        <c:v>69764.100000000006</c:v>
                      </c:pt>
                      <c:pt idx="1">
                        <c:v>0</c:v>
                      </c:pt>
                    </c:numCache>
                  </c:numRef>
                </c:val>
                <c:extLst xmlns:c15="http://schemas.microsoft.com/office/drawing/2012/chart">
                  <c:ext xmlns:c16="http://schemas.microsoft.com/office/drawing/2014/chart" uri="{C3380CC4-5D6E-409C-BE32-E72D297353CC}">
                    <c16:uniqueId val="{00000083-F55C-48AE-8214-FE0260F30DEE}"/>
                  </c:ext>
                </c:extLst>
              </c15:ser>
            </c15:filteredBarSeries>
            <c15:filteredBarSeries>
              <c15:ser>
                <c:idx val="161"/>
                <c:order val="161"/>
                <c:tx>
                  <c:strRef>
                    <c:extLst xmlns:c15="http://schemas.microsoft.com/office/drawing/2012/chart">
                      <c:ext xmlns:c15="http://schemas.microsoft.com/office/drawing/2012/chart" uri="{02D57815-91ED-43cb-92C2-25804820EDAC}">
                        <c15:formulaRef>
                          <c15:sqref>'[Employee dataset.xls.xlsx]Sheet1 (2)'!$A$164:$D$164</c15:sqref>
                        </c15:formulaRef>
                      </c:ext>
                    </c:extLst>
                    <c:strCache>
                      <c:ptCount val="4"/>
                      <c:pt idx="0">
                        <c:v>SQ01854</c:v>
                      </c:pt>
                      <c:pt idx="1">
                        <c:v>Pippy Shepperd</c:v>
                      </c:pt>
                      <c:pt idx="2">
                        <c:v>Female</c:v>
                      </c:pt>
                      <c:pt idx="3">
                        <c:v>Marketing</c:v>
                      </c:pt>
                    </c:strCache>
                  </c:strRef>
                </c:tx>
                <c:spPr>
                  <a:solidFill>
                    <a:schemeClr val="accent6">
                      <a:lumMod val="50000"/>
                      <a:lumOff val="50000"/>
                    </a:schemeClr>
                  </a:solidFill>
                  <a:ln>
                    <a:noFill/>
                  </a:ln>
                  <a:effectLst/>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(2)'!$E$164,'Sheet1 (2)'!$I$164)</c15:sqref>
                        </c15:formulaRef>
                      </c:ext>
                    </c:extLst>
                    <c:numCache>
                      <c:formatCode>General</c:formatCode>
                      <c:ptCount val="2"/>
                      <c:pt idx="0">
                        <c:v>66017.179999999993</c:v>
                      </c:pt>
                      <c:pt idx="1">
                        <c:v>0</c:v>
                      </c:pt>
                    </c:numCache>
                  </c:numRef>
                </c:val>
                <c:extLst xmlns:c15="http://schemas.microsoft.com/office/drawing/2012/chart">
                  <c:ext xmlns:c16="http://schemas.microsoft.com/office/drawing/2014/chart" uri="{C3380CC4-5D6E-409C-BE32-E72D297353CC}">
                    <c16:uniqueId val="{00000084-F55C-48AE-8214-FE0260F30DEE}"/>
                  </c:ext>
                </c:extLst>
              </c15:ser>
            </c15:filteredBarSeries>
            <c15:filteredBarSeries>
              <c15:ser>
                <c:idx val="162"/>
                <c:order val="162"/>
                <c:tx>
                  <c:strRef>
                    <c:extLst xmlns:c15="http://schemas.microsoft.com/office/drawing/2012/chart">
                      <c:ext xmlns:c15="http://schemas.microsoft.com/office/drawing/2012/chart" uri="{02D57815-91ED-43cb-92C2-25804820EDAC}">
                        <c15:formulaRef>
                          <c15:sqref>'[Employee dataset.xls.xlsx]Sheet1 (2)'!$A$165:$D$165</c15:sqref>
                        </c15:formulaRef>
                      </c:ext>
                    </c:extLst>
                    <c:strCache>
                      <c:ptCount val="4"/>
                      <c:pt idx="0">
                        <c:v>VT03552</c:v>
                      </c:pt>
                      <c:pt idx="1">
                        <c:v>Rafaelita Blaksland </c:v>
                      </c:pt>
                      <c:pt idx="2">
                        <c:v>Male</c:v>
                      </c:pt>
                      <c:pt idx="3">
                        <c:v>Engineering</c:v>
                      </c:pt>
                    </c:strCache>
                  </c:strRef>
                </c:tx>
                <c:spPr>
                  <a:solidFill>
                    <a:schemeClr val="accent1"/>
                  </a:solidFill>
                  <a:ln>
                    <a:noFill/>
                  </a:ln>
                  <a:effectLst/>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(2)'!$E$165,'Sheet1 (2)'!$I$165)</c15:sqref>
                        </c15:formulaRef>
                      </c:ext>
                    </c:extLst>
                    <c:numCache>
                      <c:formatCode>General</c:formatCode>
                      <c:ptCount val="2"/>
                      <c:pt idx="0">
                        <c:v>36536.26</c:v>
                      </c:pt>
                      <c:pt idx="1">
                        <c:v>0</c:v>
                      </c:pt>
                    </c:numCache>
                  </c:numRef>
                </c:val>
                <c:extLst xmlns:c15="http://schemas.microsoft.com/office/drawing/2012/chart">
                  <c:ext xmlns:c16="http://schemas.microsoft.com/office/drawing/2014/chart" uri="{C3380CC4-5D6E-409C-BE32-E72D297353CC}">
                    <c16:uniqueId val="{00000085-F55C-48AE-8214-FE0260F30DEE}"/>
                  </c:ext>
                </c:extLst>
              </c15:ser>
            </c15:filteredBarSeries>
            <c15:filteredBarSeries>
              <c15:ser>
                <c:idx val="163"/>
                <c:order val="163"/>
                <c:tx>
                  <c:strRef>
                    <c:extLst xmlns:c15="http://schemas.microsoft.com/office/drawing/2012/chart">
                      <c:ext xmlns:c15="http://schemas.microsoft.com/office/drawing/2012/chart" uri="{02D57815-91ED-43cb-92C2-25804820EDAC}">
                        <c15:formulaRef>
                          <c15:sqref>'[Employee dataset.xls.xlsx]Sheet1 (2)'!$A$166:$D$166</c15:sqref>
                        </c15:formulaRef>
                      </c:ext>
                    </c:extLst>
                    <c:strCache>
                      <c:ptCount val="4"/>
                      <c:pt idx="0">
                        <c:v>TN00083</c:v>
                      </c:pt>
                      <c:pt idx="1">
                        <c:v>Renaldo Thomassin</c:v>
                      </c:pt>
                      <c:pt idx="2">
                        <c:v>Female</c:v>
                      </c:pt>
                      <c:pt idx="3">
                        <c:v>Business Development</c:v>
                      </c:pt>
                    </c:strCache>
                  </c:strRef>
                </c:tx>
                <c:spPr>
                  <a:solidFill>
                    <a:schemeClr val="accent2"/>
                  </a:solidFill>
                  <a:ln>
                    <a:noFill/>
                  </a:ln>
                  <a:effectLst/>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(2)'!$E$166,'Sheet1 (2)'!$I$166)</c15:sqref>
                        </c15:formulaRef>
                      </c:ext>
                    </c:extLst>
                    <c:numCache>
                      <c:formatCode>General</c:formatCode>
                      <c:ptCount val="2"/>
                      <c:pt idx="0">
                        <c:v>61688.77</c:v>
                      </c:pt>
                      <c:pt idx="1">
                        <c:v>0</c:v>
                      </c:pt>
                    </c:numCache>
                  </c:numRef>
                </c:val>
                <c:extLst xmlns:c15="http://schemas.microsoft.com/office/drawing/2012/chart">
                  <c:ext xmlns:c16="http://schemas.microsoft.com/office/drawing/2014/chart" uri="{C3380CC4-5D6E-409C-BE32-E72D297353CC}">
                    <c16:uniqueId val="{00000086-F55C-48AE-8214-FE0260F30DEE}"/>
                  </c:ext>
                </c:extLst>
              </c15:ser>
            </c15:filteredBarSeries>
            <c15:filteredBarSeries>
              <c15:ser>
                <c:idx val="164"/>
                <c:order val="164"/>
                <c:tx>
                  <c:strRef>
                    <c:extLst xmlns:c15="http://schemas.microsoft.com/office/drawing/2012/chart">
                      <c:ext xmlns:c15="http://schemas.microsoft.com/office/drawing/2012/chart" uri="{02D57815-91ED-43cb-92C2-25804820EDAC}">
                        <c15:formulaRef>
                          <c15:sqref>'[Employee dataset.xls.xlsx]Sheet1 (2)'!$A$167:$D$167</c15:sqref>
                        </c15:formulaRef>
                      </c:ext>
                    </c:extLst>
                    <c:strCache>
                      <c:ptCount val="4"/>
                      <c:pt idx="0">
                        <c:v>TN01389</c:v>
                      </c:pt>
                      <c:pt idx="1">
                        <c:v>Renaldo Thomassin</c:v>
                      </c:pt>
                      <c:pt idx="2">
                        <c:v>Female</c:v>
                      </c:pt>
                      <c:pt idx="3">
                        <c:v>Product Management</c:v>
                      </c:pt>
                    </c:strCache>
                  </c:strRef>
                </c:tx>
                <c:spPr>
                  <a:solidFill>
                    <a:schemeClr val="accent3"/>
                  </a:solidFill>
                  <a:ln>
                    <a:noFill/>
                  </a:ln>
                  <a:effectLst/>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(2)'!$E$167,'Sheet1 (2)'!$I$167)</c15:sqref>
                        </c15:formulaRef>
                      </c:ext>
                    </c:extLst>
                    <c:numCache>
                      <c:formatCode>General</c:formatCode>
                      <c:ptCount val="2"/>
                      <c:pt idx="1">
                        <c:v>0</c:v>
                      </c:pt>
                    </c:numCache>
                  </c:numRef>
                </c:val>
                <c:extLst xmlns:c15="http://schemas.microsoft.com/office/drawing/2012/chart">
                  <c:ext xmlns:c16="http://schemas.microsoft.com/office/drawing/2014/chart" uri="{C3380CC4-5D6E-409C-BE32-E72D297353CC}">
                    <c16:uniqueId val="{00000087-F55C-48AE-8214-FE0260F30DEE}"/>
                  </c:ext>
                </c:extLst>
              </c15:ser>
            </c15:filteredBarSeries>
            <c15:filteredBarSeries>
              <c15:ser>
                <c:idx val="165"/>
                <c:order val="165"/>
                <c:tx>
                  <c:strRef>
                    <c:extLst xmlns:c15="http://schemas.microsoft.com/office/drawing/2012/chart">
                      <c:ext xmlns:c15="http://schemas.microsoft.com/office/drawing/2012/chart" uri="{02D57815-91ED-43cb-92C2-25804820EDAC}">
                        <c15:formulaRef>
                          <c15:sqref>'[Employee dataset.xls.xlsx]Sheet1 (2)'!$A$168:$D$168</c15:sqref>
                        </c15:formulaRef>
                      </c:ext>
                    </c:extLst>
                    <c:strCache>
                      <c:ptCount val="4"/>
                      <c:pt idx="0">
                        <c:v>SQ02643</c:v>
                      </c:pt>
                      <c:pt idx="1">
                        <c:v>Revkah Antonacci</c:v>
                      </c:pt>
                      <c:pt idx="2">
                        <c:v>Female</c:v>
                      </c:pt>
                      <c:pt idx="3">
                        <c:v>Engineering</c:v>
                      </c:pt>
                    </c:strCache>
                  </c:strRef>
                </c:tx>
                <c:spPr>
                  <a:solidFill>
                    <a:schemeClr val="accent4"/>
                  </a:solidFill>
                  <a:ln>
                    <a:noFill/>
                  </a:ln>
                  <a:effectLst/>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(2)'!$E$168,'Sheet1 (2)'!$I$168)</c15:sqref>
                        </c15:formulaRef>
                      </c:ext>
                    </c:extLst>
                    <c:numCache>
                      <c:formatCode>General</c:formatCode>
                      <c:ptCount val="2"/>
                      <c:pt idx="0">
                        <c:v>88425.08</c:v>
                      </c:pt>
                      <c:pt idx="1">
                        <c:v>0</c:v>
                      </c:pt>
                    </c:numCache>
                  </c:numRef>
                </c:val>
                <c:extLst xmlns:c15="http://schemas.microsoft.com/office/drawing/2012/chart">
                  <c:ext xmlns:c16="http://schemas.microsoft.com/office/drawing/2014/chart" uri="{C3380CC4-5D6E-409C-BE32-E72D297353CC}">
                    <c16:uniqueId val="{00000088-F55C-48AE-8214-FE0260F30DEE}"/>
                  </c:ext>
                </c:extLst>
              </c15:ser>
            </c15:filteredBarSeries>
            <c15:filteredBarSeries>
              <c15:ser>
                <c:idx val="166"/>
                <c:order val="166"/>
                <c:tx>
                  <c:strRef>
                    <c:extLst xmlns:c15="http://schemas.microsoft.com/office/drawing/2012/chart">
                      <c:ext xmlns:c15="http://schemas.microsoft.com/office/drawing/2012/chart" uri="{02D57815-91ED-43cb-92C2-25804820EDAC}">
                        <c15:formulaRef>
                          <c15:sqref>'[Employee dataset.xls.xlsx]Sheet1 (2)'!$A$169:$D$169</c15:sqref>
                        </c15:formulaRef>
                      </c:ext>
                    </c:extLst>
                    <c:strCache>
                      <c:ptCount val="4"/>
                      <c:pt idx="0">
                        <c:v>SQ00914</c:v>
                      </c:pt>
                      <c:pt idx="1">
                        <c:v>Rhiamon Mollison</c:v>
                      </c:pt>
                      <c:pt idx="2">
                        <c:v>Female</c:v>
                      </c:pt>
                      <c:pt idx="3">
                        <c:v>Product Management</c:v>
                      </c:pt>
                    </c:strCache>
                  </c:strRef>
                </c:tx>
                <c:spPr>
                  <a:solidFill>
                    <a:schemeClr val="accent5"/>
                  </a:solidFill>
                  <a:ln>
                    <a:noFill/>
                  </a:ln>
                  <a:effectLst/>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(2)'!$E$169,'Sheet1 (2)'!$I$169)</c15:sqref>
                        </c15:formulaRef>
                      </c:ext>
                    </c:extLst>
                    <c:numCache>
                      <c:formatCode>General</c:formatCode>
                      <c:ptCount val="2"/>
                      <c:pt idx="0">
                        <c:v>38438.239999999998</c:v>
                      </c:pt>
                      <c:pt idx="1">
                        <c:v>0</c:v>
                      </c:pt>
                    </c:numCache>
                  </c:numRef>
                </c:val>
                <c:extLst xmlns:c15="http://schemas.microsoft.com/office/drawing/2012/chart">
                  <c:ext xmlns:c16="http://schemas.microsoft.com/office/drawing/2014/chart" uri="{C3380CC4-5D6E-409C-BE32-E72D297353CC}">
                    <c16:uniqueId val="{00000089-F55C-48AE-8214-FE0260F30DEE}"/>
                  </c:ext>
                </c:extLst>
              </c15:ser>
            </c15:filteredBarSeries>
            <c15:filteredBarSeries>
              <c15:ser>
                <c:idx val="167"/>
                <c:order val="167"/>
                <c:tx>
                  <c:strRef>
                    <c:extLst xmlns:c15="http://schemas.microsoft.com/office/drawing/2012/chart">
                      <c:ext xmlns:c15="http://schemas.microsoft.com/office/drawing/2012/chart" uri="{02D57815-91ED-43cb-92C2-25804820EDAC}">
                        <c15:formulaRef>
                          <c15:sqref>'[Employee dataset.xls.xlsx]Sheet1 (2)'!$A$170:$D$170</c15:sqref>
                        </c15:formulaRef>
                      </c:ext>
                    </c:extLst>
                    <c:strCache>
                      <c:ptCount val="4"/>
                      <c:pt idx="0">
                        <c:v>TN02674</c:v>
                      </c:pt>
                      <c:pt idx="1">
                        <c:v>Riccardo Hagan</c:v>
                      </c:pt>
                      <c:pt idx="2">
                        <c:v>Male</c:v>
                      </c:pt>
                      <c:pt idx="3">
                        <c:v>Sales</c:v>
                      </c:pt>
                    </c:strCache>
                  </c:strRef>
                </c:tx>
                <c:spPr>
                  <a:solidFill>
                    <a:schemeClr val="accent6"/>
                  </a:solidFill>
                  <a:ln>
                    <a:noFill/>
                  </a:ln>
                  <a:effectLst/>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(2)'!$E$170,'Sheet1 (2)'!$I$170)</c15:sqref>
                        </c15:formulaRef>
                      </c:ext>
                    </c:extLst>
                    <c:numCache>
                      <c:formatCode>General</c:formatCode>
                      <c:ptCount val="2"/>
                      <c:pt idx="0">
                        <c:v>96753.78</c:v>
                      </c:pt>
                      <c:pt idx="1">
                        <c:v>0</c:v>
                      </c:pt>
                    </c:numCache>
                  </c:numRef>
                </c:val>
                <c:extLst xmlns:c15="http://schemas.microsoft.com/office/drawing/2012/chart">
                  <c:ext xmlns:c16="http://schemas.microsoft.com/office/drawing/2014/chart" uri="{C3380CC4-5D6E-409C-BE32-E72D297353CC}">
                    <c16:uniqueId val="{0000008A-F55C-48AE-8214-FE0260F30DEE}"/>
                  </c:ext>
                </c:extLst>
              </c15:ser>
            </c15:filteredBarSeries>
            <c15:filteredBarSeries>
              <c15:ser>
                <c:idx val="168"/>
                <c:order val="168"/>
                <c:tx>
                  <c:strRef>
                    <c:extLst xmlns:c15="http://schemas.microsoft.com/office/drawing/2012/chart">
                      <c:ext xmlns:c15="http://schemas.microsoft.com/office/drawing/2012/chart" uri="{02D57815-91ED-43cb-92C2-25804820EDAC}">
                        <c15:formulaRef>
                          <c15:sqref>'[Employee dataset.xls.xlsx]Sheet1 (2)'!$A$171:$D$171</c15:sqref>
                        </c15:formulaRef>
                      </c:ext>
                    </c:extLst>
                    <c:strCache>
                      <c:ptCount val="4"/>
                      <c:pt idx="0">
                        <c:v>VT01893</c:v>
                      </c:pt>
                      <c:pt idx="1">
                        <c:v>Richy Gray</c:v>
                      </c:pt>
                      <c:pt idx="2">
                        <c:v>Male</c:v>
                      </c:pt>
                      <c:pt idx="3">
                        <c:v>Training</c:v>
                      </c:pt>
                    </c:strCache>
                  </c:strRef>
                </c:tx>
                <c:spPr>
                  <a:solidFill>
                    <a:schemeClr val="accent1">
                      <a:lumMod val="60000"/>
                    </a:schemeClr>
                  </a:solidFill>
                  <a:ln>
                    <a:noFill/>
                  </a:ln>
                  <a:effectLst/>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(2)'!$E$171,'Sheet1 (2)'!$I$171)</c15:sqref>
                        </c15:formulaRef>
                      </c:ext>
                    </c:extLst>
                    <c:numCache>
                      <c:formatCode>General</c:formatCode>
                      <c:ptCount val="2"/>
                      <c:pt idx="0">
                        <c:v>112778.28</c:v>
                      </c:pt>
                      <c:pt idx="1">
                        <c:v>0</c:v>
                      </c:pt>
                    </c:numCache>
                  </c:numRef>
                </c:val>
                <c:extLst xmlns:c15="http://schemas.microsoft.com/office/drawing/2012/chart">
                  <c:ext xmlns:c16="http://schemas.microsoft.com/office/drawing/2014/chart" uri="{C3380CC4-5D6E-409C-BE32-E72D297353CC}">
                    <c16:uniqueId val="{0000008B-F55C-48AE-8214-FE0260F30DEE}"/>
                  </c:ext>
                </c:extLst>
              </c15:ser>
            </c15:filteredBarSeries>
            <c15:filteredBarSeries>
              <c15:ser>
                <c:idx val="169"/>
                <c:order val="169"/>
                <c:tx>
                  <c:strRef>
                    <c:extLst xmlns:c15="http://schemas.microsoft.com/office/drawing/2012/chart">
                      <c:ext xmlns:c15="http://schemas.microsoft.com/office/drawing/2012/chart" uri="{02D57815-91ED-43cb-92C2-25804820EDAC}">
                        <c15:formulaRef>
                          <c15:sqref>'[Employee dataset.xls.xlsx]Sheet1 (2)'!$A$172:$D$172</c15:sqref>
                        </c15:formulaRef>
                      </c:ext>
                    </c:extLst>
                    <c:strCache>
                      <c:ptCount val="4"/>
                      <c:pt idx="0">
                        <c:v>TN02727</c:v>
                      </c:pt>
                      <c:pt idx="1">
                        <c:v>Robinia Scholling</c:v>
                      </c:pt>
                      <c:pt idx="2">
                        <c:v>Female</c:v>
                      </c:pt>
                      <c:pt idx="3">
                        <c:v>Support</c:v>
                      </c:pt>
                    </c:strCache>
                  </c:strRef>
                </c:tx>
                <c:spPr>
                  <a:solidFill>
                    <a:schemeClr val="accent2">
                      <a:lumMod val="60000"/>
                    </a:schemeClr>
                  </a:solidFill>
                  <a:ln>
                    <a:noFill/>
                  </a:ln>
                  <a:effectLst/>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(2)'!$E$172,'Sheet1 (2)'!$I$172)</c15:sqref>
                        </c15:formulaRef>
                      </c:ext>
                    </c:extLst>
                    <c:numCache>
                      <c:formatCode>General</c:formatCode>
                      <c:ptCount val="2"/>
                      <c:pt idx="0">
                        <c:v>28974.03</c:v>
                      </c:pt>
                      <c:pt idx="1">
                        <c:v>0</c:v>
                      </c:pt>
                    </c:numCache>
                  </c:numRef>
                </c:val>
                <c:extLst xmlns:c15="http://schemas.microsoft.com/office/drawing/2012/chart">
                  <c:ext xmlns:c16="http://schemas.microsoft.com/office/drawing/2014/chart" uri="{C3380CC4-5D6E-409C-BE32-E72D297353CC}">
                    <c16:uniqueId val="{0000008C-F55C-48AE-8214-FE0260F30DEE}"/>
                  </c:ext>
                </c:extLst>
              </c15:ser>
            </c15:filteredBarSeries>
            <c15:filteredBarSeries>
              <c15:ser>
                <c:idx val="170"/>
                <c:order val="170"/>
                <c:tx>
                  <c:strRef>
                    <c:extLst xmlns:c15="http://schemas.microsoft.com/office/drawing/2012/chart">
                      <c:ext xmlns:c15="http://schemas.microsoft.com/office/drawing/2012/chart" uri="{02D57815-91ED-43cb-92C2-25804820EDAC}">
                        <c15:formulaRef>
                          <c15:sqref>'[Employee dataset.xls.xlsx]Sheet1 (2)'!$A$173:$D$173</c15:sqref>
                        </c15:formulaRef>
                      </c:ext>
                    </c:extLst>
                    <c:strCache>
                      <c:ptCount val="4"/>
                      <c:pt idx="0">
                        <c:v>VT01323</c:v>
                      </c:pt>
                      <c:pt idx="1">
                        <c:v>Seward Kubera</c:v>
                      </c:pt>
                      <c:pt idx="2">
                        <c:v>Female</c:v>
                      </c:pt>
                      <c:pt idx="3">
                        <c:v>Business Development</c:v>
                      </c:pt>
                    </c:strCache>
                  </c:strRef>
                </c:tx>
                <c:spPr>
                  <a:solidFill>
                    <a:schemeClr val="accent3">
                      <a:lumMod val="60000"/>
                    </a:schemeClr>
                  </a:solidFill>
                  <a:ln>
                    <a:noFill/>
                  </a:ln>
                  <a:effectLst/>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(2)'!$E$173,'Sheet1 (2)'!$I$173)</c15:sqref>
                        </c15:formulaRef>
                      </c:ext>
                    </c:extLst>
                    <c:numCache>
                      <c:formatCode>General</c:formatCode>
                      <c:ptCount val="2"/>
                      <c:pt idx="0">
                        <c:v>86233.83</c:v>
                      </c:pt>
                      <c:pt idx="1">
                        <c:v>0</c:v>
                      </c:pt>
                    </c:numCache>
                  </c:numRef>
                </c:val>
                <c:extLst xmlns:c15="http://schemas.microsoft.com/office/drawing/2012/chart">
                  <c:ext xmlns:c16="http://schemas.microsoft.com/office/drawing/2014/chart" uri="{C3380CC4-5D6E-409C-BE32-E72D297353CC}">
                    <c16:uniqueId val="{0000008D-F55C-48AE-8214-FE0260F30DEE}"/>
                  </c:ext>
                </c:extLst>
              </c15:ser>
            </c15:filteredBarSeries>
            <c15:filteredBarSeries>
              <c15:ser>
                <c:idx val="171"/>
                <c:order val="171"/>
                <c:tx>
                  <c:strRef>
                    <c:extLst xmlns:c15="http://schemas.microsoft.com/office/drawing/2012/chart">
                      <c:ext xmlns:c15="http://schemas.microsoft.com/office/drawing/2012/chart" uri="{02D57815-91ED-43cb-92C2-25804820EDAC}">
                        <c15:formulaRef>
                          <c15:sqref>'[Employee dataset.xls.xlsx]Sheet1 (2)'!$A$174:$D$174</c15:sqref>
                        </c15:formulaRef>
                      </c:ext>
                    </c:extLst>
                    <c:strCache>
                      <c:ptCount val="4"/>
                      <c:pt idx="0">
                        <c:v>SQ03350</c:v>
                      </c:pt>
                      <c:pt idx="1">
                        <c:v>Shantee  D'Antonio</c:v>
                      </c:pt>
                      <c:pt idx="2">
                        <c:v>Female</c:v>
                      </c:pt>
                      <c:pt idx="3">
                        <c:v>Product Management</c:v>
                      </c:pt>
                    </c:strCache>
                  </c:strRef>
                </c:tx>
                <c:spPr>
                  <a:solidFill>
                    <a:schemeClr val="accent4">
                      <a:lumMod val="60000"/>
                    </a:schemeClr>
                  </a:solidFill>
                  <a:ln>
                    <a:noFill/>
                  </a:ln>
                  <a:effectLst/>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(2)'!$E$174,'Sheet1 (2)'!$I$174)</c15:sqref>
                        </c15:formulaRef>
                      </c:ext>
                    </c:extLst>
                    <c:numCache>
                      <c:formatCode>General</c:formatCode>
                      <c:ptCount val="2"/>
                      <c:pt idx="0">
                        <c:v>66865.490000000005</c:v>
                      </c:pt>
                      <c:pt idx="1">
                        <c:v>0</c:v>
                      </c:pt>
                    </c:numCache>
                  </c:numRef>
                </c:val>
                <c:extLst xmlns:c15="http://schemas.microsoft.com/office/drawing/2012/chart">
                  <c:ext xmlns:c16="http://schemas.microsoft.com/office/drawing/2014/chart" uri="{C3380CC4-5D6E-409C-BE32-E72D297353CC}">
                    <c16:uniqueId val="{0000008E-F55C-48AE-8214-FE0260F30DEE}"/>
                  </c:ext>
                </c:extLst>
              </c15:ser>
            </c15:filteredBarSeries>
            <c15:filteredBarSeries>
              <c15:ser>
                <c:idx val="172"/>
                <c:order val="172"/>
                <c:tx>
                  <c:strRef>
                    <c:extLst xmlns:c15="http://schemas.microsoft.com/office/drawing/2012/chart">
                      <c:ext xmlns:c15="http://schemas.microsoft.com/office/drawing/2012/chart" uri="{02D57815-91ED-43cb-92C2-25804820EDAC}">
                        <c15:formulaRef>
                          <c15:sqref>'[Employee dataset.xls.xlsx]Sheet1 (2)'!$A$175:$D$175</c15:sqref>
                        </c15:formulaRef>
                      </c:ext>
                    </c:extLst>
                    <c:strCache>
                      <c:ptCount val="4"/>
                      <c:pt idx="0">
                        <c:v>PR03886</c:v>
                      </c:pt>
                      <c:pt idx="1">
                        <c:v>Shaylyn Ransbury </c:v>
                      </c:pt>
                      <c:pt idx="2">
                        <c:v>Male</c:v>
                      </c:pt>
                      <c:pt idx="3">
                        <c:v>Accounting</c:v>
                      </c:pt>
                    </c:strCache>
                  </c:strRef>
                </c:tx>
                <c:spPr>
                  <a:solidFill>
                    <a:schemeClr val="accent5">
                      <a:lumMod val="60000"/>
                    </a:schemeClr>
                  </a:solidFill>
                  <a:ln>
                    <a:noFill/>
                  </a:ln>
                  <a:effectLst/>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(2)'!$E$175,'Sheet1 (2)'!$I$175)</c15:sqref>
                        </c15:formulaRef>
                      </c:ext>
                    </c:extLst>
                    <c:numCache>
                      <c:formatCode>General</c:formatCode>
                      <c:ptCount val="2"/>
                      <c:pt idx="0">
                        <c:v>119022.49</c:v>
                      </c:pt>
                      <c:pt idx="1">
                        <c:v>0</c:v>
                      </c:pt>
                    </c:numCache>
                  </c:numRef>
                </c:val>
                <c:extLst xmlns:c15="http://schemas.microsoft.com/office/drawing/2012/chart">
                  <c:ext xmlns:c16="http://schemas.microsoft.com/office/drawing/2014/chart" uri="{C3380CC4-5D6E-409C-BE32-E72D297353CC}">
                    <c16:uniqueId val="{0000008F-F55C-48AE-8214-FE0260F30DEE}"/>
                  </c:ext>
                </c:extLst>
              </c15:ser>
            </c15:filteredBarSeries>
            <c15:filteredBarSeries>
              <c15:ser>
                <c:idx val="173"/>
                <c:order val="173"/>
                <c:tx>
                  <c:strRef>
                    <c:extLst xmlns:c15="http://schemas.microsoft.com/office/drawing/2012/chart">
                      <c:ext xmlns:c15="http://schemas.microsoft.com/office/drawing/2012/chart" uri="{02D57815-91ED-43cb-92C2-25804820EDAC}">
                        <c15:formulaRef>
                          <c15:sqref>'[Employee dataset.xls.xlsx]Sheet1 (2)'!$A$176:$D$176</c15:sqref>
                        </c15:formulaRef>
                      </c:ext>
                    </c:extLst>
                    <c:strCache>
                      <c:ptCount val="4"/>
                      <c:pt idx="0">
                        <c:v>PR00746</c:v>
                      </c:pt>
                      <c:pt idx="1">
                        <c:v>Shellysheldon Mahady</c:v>
                      </c:pt>
                      <c:pt idx="2">
                        <c:v>Female</c:v>
                      </c:pt>
                      <c:pt idx="3">
                        <c:v>Accounting</c:v>
                      </c:pt>
                    </c:strCache>
                  </c:strRef>
                </c:tx>
                <c:spPr>
                  <a:solidFill>
                    <a:schemeClr val="accent6">
                      <a:lumMod val="60000"/>
                    </a:schemeClr>
                  </a:solidFill>
                  <a:ln>
                    <a:noFill/>
                  </a:ln>
                  <a:effectLst/>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(2)'!$E$176,'Sheet1 (2)'!$I$176)</c15:sqref>
                        </c15:formulaRef>
                      </c:ext>
                    </c:extLst>
                    <c:numCache>
                      <c:formatCode>General</c:formatCode>
                      <c:ptCount val="2"/>
                      <c:pt idx="0">
                        <c:v>114177.23</c:v>
                      </c:pt>
                      <c:pt idx="1">
                        <c:v>0</c:v>
                      </c:pt>
                    </c:numCache>
                  </c:numRef>
                </c:val>
                <c:extLst xmlns:c15="http://schemas.microsoft.com/office/drawing/2012/chart">
                  <c:ext xmlns:c16="http://schemas.microsoft.com/office/drawing/2014/chart" uri="{C3380CC4-5D6E-409C-BE32-E72D297353CC}">
                    <c16:uniqueId val="{00000090-F55C-48AE-8214-FE0260F30DEE}"/>
                  </c:ext>
                </c:extLst>
              </c15:ser>
            </c15:filteredBarSeries>
            <c15:filteredBarSeries>
              <c15:ser>
                <c:idx val="174"/>
                <c:order val="174"/>
                <c:tx>
                  <c:strRef>
                    <c:extLst xmlns:c15="http://schemas.microsoft.com/office/drawing/2012/chart">
                      <c:ext xmlns:c15="http://schemas.microsoft.com/office/drawing/2012/chart" uri="{02D57815-91ED-43cb-92C2-25804820EDAC}">
                        <c15:formulaRef>
                          <c15:sqref>'[Employee dataset.xls.xlsx]Sheet1 (2)'!$A$177:$D$177</c15:sqref>
                        </c15:formulaRef>
                      </c:ext>
                    </c:extLst>
                    <c:strCache>
                      <c:ptCount val="4"/>
                      <c:pt idx="0">
                        <c:v>SQ03387</c:v>
                      </c:pt>
                      <c:pt idx="1">
                        <c:v>Sidoney Yitzhok</c:v>
                      </c:pt>
                      <c:pt idx="2">
                        <c:v>Female</c:v>
                      </c:pt>
                      <c:pt idx="3">
                        <c:v>Human Resources</c:v>
                      </c:pt>
                    </c:strCache>
                  </c:strRef>
                </c:tx>
                <c:spPr>
                  <a:solidFill>
                    <a:schemeClr val="accent1">
                      <a:lumMod val="80000"/>
                      <a:lumOff val="20000"/>
                    </a:schemeClr>
                  </a:solidFill>
                  <a:ln>
                    <a:noFill/>
                  </a:ln>
                  <a:effectLst/>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(2)'!$E$177,'Sheet1 (2)'!$I$177)</c15:sqref>
                        </c15:formulaRef>
                      </c:ext>
                    </c:extLst>
                    <c:numCache>
                      <c:formatCode>General</c:formatCode>
                      <c:ptCount val="2"/>
                      <c:pt idx="0">
                        <c:v>100731.95</c:v>
                      </c:pt>
                      <c:pt idx="1">
                        <c:v>0</c:v>
                      </c:pt>
                    </c:numCache>
                  </c:numRef>
                </c:val>
                <c:extLst xmlns:c15="http://schemas.microsoft.com/office/drawing/2012/chart">
                  <c:ext xmlns:c16="http://schemas.microsoft.com/office/drawing/2014/chart" uri="{C3380CC4-5D6E-409C-BE32-E72D297353CC}">
                    <c16:uniqueId val="{00000091-F55C-48AE-8214-FE0260F30DEE}"/>
                  </c:ext>
                </c:extLst>
              </c15:ser>
            </c15:filteredBarSeries>
            <c15:filteredBarSeries>
              <c15:ser>
                <c:idx val="175"/>
                <c:order val="175"/>
                <c:tx>
                  <c:strRef>
                    <c:extLst xmlns:c15="http://schemas.microsoft.com/office/drawing/2012/chart">
                      <c:ext xmlns:c15="http://schemas.microsoft.com/office/drawing/2012/chart" uri="{02D57815-91ED-43cb-92C2-25804820EDAC}">
                        <c15:formulaRef>
                          <c15:sqref>'[Employee dataset.xls.xlsx]Sheet1 (2)'!$A$178:$D$178</c15:sqref>
                        </c15:formulaRef>
                      </c:ext>
                    </c:extLst>
                    <c:strCache>
                      <c:ptCount val="4"/>
                      <c:pt idx="0">
                        <c:v>SQ00105</c:v>
                      </c:pt>
                      <c:pt idx="1">
                        <c:v>Stan  Tolliday</c:v>
                      </c:pt>
                      <c:pt idx="2">
                        <c:v>Female</c:v>
                      </c:pt>
                      <c:pt idx="3">
                        <c:v>Training</c:v>
                      </c:pt>
                    </c:strCache>
                  </c:strRef>
                </c:tx>
                <c:spPr>
                  <a:solidFill>
                    <a:schemeClr val="accent2">
                      <a:lumMod val="80000"/>
                      <a:lumOff val="20000"/>
                    </a:schemeClr>
                  </a:solidFill>
                  <a:ln>
                    <a:noFill/>
                  </a:ln>
                  <a:effectLst/>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(2)'!$E$178,'Sheet1 (2)'!$I$178)</c15:sqref>
                        </c15:formulaRef>
                      </c:ext>
                    </c:extLst>
                    <c:numCache>
                      <c:formatCode>General</c:formatCode>
                      <c:ptCount val="2"/>
                      <c:pt idx="0">
                        <c:v>86010.54</c:v>
                      </c:pt>
                      <c:pt idx="1">
                        <c:v>0</c:v>
                      </c:pt>
                    </c:numCache>
                  </c:numRef>
                </c:val>
                <c:extLst xmlns:c15="http://schemas.microsoft.com/office/drawing/2012/chart">
                  <c:ext xmlns:c16="http://schemas.microsoft.com/office/drawing/2014/chart" uri="{C3380CC4-5D6E-409C-BE32-E72D297353CC}">
                    <c16:uniqueId val="{00000092-F55C-48AE-8214-FE0260F30DEE}"/>
                  </c:ext>
                </c:extLst>
              </c15:ser>
            </c15:filteredBarSeries>
            <c15:filteredBarSeries>
              <c15:ser>
                <c:idx val="176"/>
                <c:order val="176"/>
                <c:tx>
                  <c:strRef>
                    <c:extLst xmlns:c15="http://schemas.microsoft.com/office/drawing/2012/chart">
                      <c:ext xmlns:c15="http://schemas.microsoft.com/office/drawing/2012/chart" uri="{02D57815-91ED-43cb-92C2-25804820EDAC}">
                        <c15:formulaRef>
                          <c15:sqref>'[Employee dataset.xls.xlsx]Sheet1 (2)'!$A$179:$D$179</c15:sqref>
                        </c15:formulaRef>
                      </c:ext>
                    </c:extLst>
                    <c:strCache>
                      <c:ptCount val="4"/>
                      <c:pt idx="0">
                        <c:v>SQ02424</c:v>
                      </c:pt>
                      <c:pt idx="1">
                        <c:v>Syd Fearn</c:v>
                      </c:pt>
                      <c:pt idx="2">
                        <c:v>Male</c:v>
                      </c:pt>
                      <c:pt idx="3">
                        <c:v>Accounting</c:v>
                      </c:pt>
                    </c:strCache>
                  </c:strRef>
                </c:tx>
                <c:spPr>
                  <a:solidFill>
                    <a:schemeClr val="accent3">
                      <a:lumMod val="80000"/>
                      <a:lumOff val="20000"/>
                    </a:schemeClr>
                  </a:solidFill>
                  <a:ln>
                    <a:noFill/>
                  </a:ln>
                  <a:effectLst/>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(2)'!$E$179,'Sheet1 (2)'!$I$179)</c15:sqref>
                        </c15:formulaRef>
                      </c:ext>
                    </c:extLst>
                    <c:numCache>
                      <c:formatCode>General</c:formatCode>
                      <c:ptCount val="2"/>
                      <c:pt idx="0">
                        <c:v>52270.22</c:v>
                      </c:pt>
                      <c:pt idx="1">
                        <c:v>0</c:v>
                      </c:pt>
                    </c:numCache>
                  </c:numRef>
                </c:val>
                <c:extLst xmlns:c15="http://schemas.microsoft.com/office/drawing/2012/chart">
                  <c:ext xmlns:c16="http://schemas.microsoft.com/office/drawing/2014/chart" uri="{C3380CC4-5D6E-409C-BE32-E72D297353CC}">
                    <c16:uniqueId val="{00000093-F55C-48AE-8214-FE0260F30DEE}"/>
                  </c:ext>
                </c:extLst>
              </c15:ser>
            </c15:filteredBarSeries>
            <c15:filteredBarSeries>
              <c15:ser>
                <c:idx val="177"/>
                <c:order val="177"/>
                <c:tx>
                  <c:strRef>
                    <c:extLst xmlns:c15="http://schemas.microsoft.com/office/drawing/2012/chart">
                      <c:ext xmlns:c15="http://schemas.microsoft.com/office/drawing/2012/chart" uri="{02D57815-91ED-43cb-92C2-25804820EDAC}">
                        <c15:formulaRef>
                          <c15:sqref>'[Employee dataset.xls.xlsx]Sheet1 (2)'!$A$180:$D$180</c15:sqref>
                        </c15:formulaRef>
                      </c:ext>
                    </c:extLst>
                    <c:strCache>
                      <c:ptCount val="4"/>
                      <c:pt idx="0">
                        <c:v>VT01703</c:v>
                      </c:pt>
                      <c:pt idx="1">
                        <c:v>Tabby  Astall</c:v>
                      </c:pt>
                      <c:pt idx="2">
                        <c:v>Male</c:v>
                      </c:pt>
                      <c:pt idx="3">
                        <c:v>Engineering</c:v>
                      </c:pt>
                    </c:strCache>
                  </c:strRef>
                </c:tx>
                <c:spPr>
                  <a:solidFill>
                    <a:schemeClr val="accent4">
                      <a:lumMod val="80000"/>
                      <a:lumOff val="20000"/>
                    </a:schemeClr>
                  </a:solidFill>
                  <a:ln>
                    <a:noFill/>
                  </a:ln>
                  <a:effectLst/>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(2)'!$E$180,'Sheet1 (2)'!$I$180)</c15:sqref>
                        </c15:formulaRef>
                      </c:ext>
                    </c:extLst>
                    <c:numCache>
                      <c:formatCode>General</c:formatCode>
                      <c:ptCount val="2"/>
                      <c:pt idx="0">
                        <c:v>61624.77</c:v>
                      </c:pt>
                      <c:pt idx="1">
                        <c:v>0</c:v>
                      </c:pt>
                    </c:numCache>
                  </c:numRef>
                </c:val>
                <c:extLst xmlns:c15="http://schemas.microsoft.com/office/drawing/2012/chart">
                  <c:ext xmlns:c16="http://schemas.microsoft.com/office/drawing/2014/chart" uri="{C3380CC4-5D6E-409C-BE32-E72D297353CC}">
                    <c16:uniqueId val="{00000094-F55C-48AE-8214-FE0260F30DEE}"/>
                  </c:ext>
                </c:extLst>
              </c15:ser>
            </c15:filteredBarSeries>
            <c15:filteredBarSeries>
              <c15:ser>
                <c:idx val="178"/>
                <c:order val="178"/>
                <c:tx>
                  <c:strRef>
                    <c:extLst xmlns:c15="http://schemas.microsoft.com/office/drawing/2012/chart">
                      <c:ext xmlns:c15="http://schemas.microsoft.com/office/drawing/2012/chart" uri="{02D57815-91ED-43cb-92C2-25804820EDAC}">
                        <c15:formulaRef>
                          <c15:sqref>'[Employee dataset.xls.xlsx]Sheet1 (2)'!$A$181:$D$181</c15:sqref>
                        </c15:formulaRef>
                      </c:ext>
                    </c:extLst>
                    <c:strCache>
                      <c:ptCount val="4"/>
                      <c:pt idx="0">
                        <c:v>SQ02703</c:v>
                      </c:pt>
                      <c:pt idx="1">
                        <c:v>Tadio Audritt</c:v>
                      </c:pt>
                      <c:pt idx="2">
                        <c:v>Female</c:v>
                      </c:pt>
                      <c:pt idx="3">
                        <c:v>Marketing</c:v>
                      </c:pt>
                    </c:strCache>
                  </c:strRef>
                </c:tx>
                <c:spPr>
                  <a:solidFill>
                    <a:schemeClr val="accent5">
                      <a:lumMod val="80000"/>
                      <a:lumOff val="20000"/>
                    </a:schemeClr>
                  </a:solidFill>
                  <a:ln>
                    <a:noFill/>
                  </a:ln>
                  <a:effectLst/>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(2)'!$E$181,'Sheet1 (2)'!$I$181)</c15:sqref>
                        </c15:formulaRef>
                      </c:ext>
                    </c:extLst>
                    <c:numCache>
                      <c:formatCode>General</c:formatCode>
                      <c:ptCount val="2"/>
                      <c:pt idx="0">
                        <c:v>104903.79</c:v>
                      </c:pt>
                      <c:pt idx="1">
                        <c:v>0</c:v>
                      </c:pt>
                    </c:numCache>
                  </c:numRef>
                </c:val>
                <c:extLst xmlns:c15="http://schemas.microsoft.com/office/drawing/2012/chart">
                  <c:ext xmlns:c16="http://schemas.microsoft.com/office/drawing/2014/chart" uri="{C3380CC4-5D6E-409C-BE32-E72D297353CC}">
                    <c16:uniqueId val="{00000095-F55C-48AE-8214-FE0260F30DEE}"/>
                  </c:ext>
                </c:extLst>
              </c15:ser>
            </c15:filteredBarSeries>
            <c15:filteredBarSeries>
              <c15:ser>
                <c:idx val="179"/>
                <c:order val="179"/>
                <c:tx>
                  <c:strRef>
                    <c:extLst xmlns:c15="http://schemas.microsoft.com/office/drawing/2012/chart">
                      <c:ext xmlns:c15="http://schemas.microsoft.com/office/drawing/2012/chart" uri="{02D57815-91ED-43cb-92C2-25804820EDAC}">
                        <c15:formulaRef>
                          <c15:sqref>'[Employee dataset.xls.xlsx]Sheet1 (2)'!$A$182:$D$182</c15:sqref>
                        </c15:formulaRef>
                      </c:ext>
                    </c:extLst>
                    <c:strCache>
                      <c:ptCount val="4"/>
                      <c:pt idx="0">
                        <c:v>SQ03024</c:v>
                      </c:pt>
                      <c:pt idx="1">
                        <c:v>Tallie Chaikovski</c:v>
                      </c:pt>
                      <c:pt idx="2">
                        <c:v>Female</c:v>
                      </c:pt>
                      <c:pt idx="3">
                        <c:v>Services</c:v>
                      </c:pt>
                    </c:strCache>
                  </c:strRef>
                </c:tx>
                <c:spPr>
                  <a:solidFill>
                    <a:schemeClr val="accent6">
                      <a:lumMod val="80000"/>
                      <a:lumOff val="20000"/>
                    </a:schemeClr>
                  </a:solidFill>
                  <a:ln>
                    <a:noFill/>
                  </a:ln>
                  <a:effectLst/>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(2)'!$E$182,'Sheet1 (2)'!$I$182)</c15:sqref>
                        </c15:formulaRef>
                      </c:ext>
                    </c:extLst>
                    <c:numCache>
                      <c:formatCode>General</c:formatCode>
                      <c:ptCount val="2"/>
                      <c:pt idx="0">
                        <c:v>69057.320000000007</c:v>
                      </c:pt>
                      <c:pt idx="1">
                        <c:v>0</c:v>
                      </c:pt>
                    </c:numCache>
                  </c:numRef>
                </c:val>
                <c:extLst xmlns:c15="http://schemas.microsoft.com/office/drawing/2012/chart">
                  <c:ext xmlns:c16="http://schemas.microsoft.com/office/drawing/2014/chart" uri="{C3380CC4-5D6E-409C-BE32-E72D297353CC}">
                    <c16:uniqueId val="{00000096-F55C-48AE-8214-FE0260F30DEE}"/>
                  </c:ext>
                </c:extLst>
              </c15:ser>
            </c15:filteredBarSeries>
            <c15:filteredBarSeries>
              <c15:ser>
                <c:idx val="180"/>
                <c:order val="180"/>
                <c:tx>
                  <c:strRef>
                    <c:extLst xmlns:c15="http://schemas.microsoft.com/office/drawing/2012/chart">
                      <c:ext xmlns:c15="http://schemas.microsoft.com/office/drawing/2012/chart" uri="{02D57815-91ED-43cb-92C2-25804820EDAC}">
                        <c15:formulaRef>
                          <c15:sqref>'[Employee dataset.xls.xlsx]Sheet1 (2)'!$A$183:$D$183</c15:sqref>
                        </c15:formulaRef>
                      </c:ext>
                    </c:extLst>
                    <c:strCache>
                      <c:ptCount val="4"/>
                      <c:pt idx="0">
                        <c:v>TN00735</c:v>
                      </c:pt>
                      <c:pt idx="1">
                        <c:v>Tammi Lackham</c:v>
                      </c:pt>
                      <c:pt idx="2">
                        <c:v>Male</c:v>
                      </c:pt>
                      <c:pt idx="3">
                        <c:v>Support</c:v>
                      </c:pt>
                    </c:strCache>
                  </c:strRef>
                </c:tx>
                <c:spPr>
                  <a:solidFill>
                    <a:schemeClr val="accent1">
                      <a:lumMod val="80000"/>
                    </a:schemeClr>
                  </a:solidFill>
                  <a:ln>
                    <a:noFill/>
                  </a:ln>
                  <a:effectLst/>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(2)'!$E$183,'Sheet1 (2)'!$I$183)</c15:sqref>
                        </c15:formulaRef>
                      </c:ext>
                    </c:extLst>
                    <c:numCache>
                      <c:formatCode>General</c:formatCode>
                      <c:ptCount val="2"/>
                      <c:pt idx="0">
                        <c:v>59258.19</c:v>
                      </c:pt>
                      <c:pt idx="1">
                        <c:v>0</c:v>
                      </c:pt>
                    </c:numCache>
                  </c:numRef>
                </c:val>
                <c:extLst xmlns:c15="http://schemas.microsoft.com/office/drawing/2012/chart">
                  <c:ext xmlns:c16="http://schemas.microsoft.com/office/drawing/2014/chart" uri="{C3380CC4-5D6E-409C-BE32-E72D297353CC}">
                    <c16:uniqueId val="{00000097-F55C-48AE-8214-FE0260F30DEE}"/>
                  </c:ext>
                </c:extLst>
              </c15:ser>
            </c15:filteredBarSeries>
            <c15:filteredBarSeries>
              <c15:ser>
                <c:idx val="181"/>
                <c:order val="181"/>
                <c:tx>
                  <c:strRef>
                    <c:extLst xmlns:c15="http://schemas.microsoft.com/office/drawing/2012/chart">
                      <c:ext xmlns:c15="http://schemas.microsoft.com/office/drawing/2012/chart" uri="{02D57815-91ED-43cb-92C2-25804820EDAC}">
                        <c15:formulaRef>
                          <c15:sqref>'[Employee dataset.xls.xlsx]Sheet1 (2)'!$A$184:$D$184</c15:sqref>
                        </c15:formulaRef>
                      </c:ext>
                    </c:extLst>
                    <c:strCache>
                      <c:ptCount val="4"/>
                      <c:pt idx="0">
                        <c:v>VT04373</c:v>
                      </c:pt>
                      <c:pt idx="1">
                        <c:v>Thedrick Bothwell</c:v>
                      </c:pt>
                      <c:pt idx="2">
                        <c:v>Male</c:v>
                      </c:pt>
                      <c:pt idx="3">
                        <c:v>Research and Development</c:v>
                      </c:pt>
                    </c:strCache>
                  </c:strRef>
                </c:tx>
                <c:spPr>
                  <a:solidFill>
                    <a:schemeClr val="accent2">
                      <a:lumMod val="80000"/>
                    </a:schemeClr>
                  </a:solidFill>
                  <a:ln>
                    <a:noFill/>
                  </a:ln>
                  <a:effectLst/>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(2)'!$E$184,'Sheet1 (2)'!$I$184)</c15:sqref>
                        </c15:formulaRef>
                      </c:ext>
                    </c:extLst>
                    <c:numCache>
                      <c:formatCode>General</c:formatCode>
                      <c:ptCount val="2"/>
                      <c:pt idx="0">
                        <c:v>28160.79</c:v>
                      </c:pt>
                      <c:pt idx="1">
                        <c:v>0</c:v>
                      </c:pt>
                    </c:numCache>
                  </c:numRef>
                </c:val>
                <c:extLst xmlns:c15="http://schemas.microsoft.com/office/drawing/2012/chart">
                  <c:ext xmlns:c16="http://schemas.microsoft.com/office/drawing/2014/chart" uri="{C3380CC4-5D6E-409C-BE32-E72D297353CC}">
                    <c16:uniqueId val="{00000098-F55C-48AE-8214-FE0260F30DEE}"/>
                  </c:ext>
                </c:extLst>
              </c15:ser>
            </c15:filteredBarSeries>
            <c15:filteredBarSeries>
              <c15:ser>
                <c:idx val="182"/>
                <c:order val="182"/>
                <c:tx>
                  <c:strRef>
                    <c:extLst xmlns:c15="http://schemas.microsoft.com/office/drawing/2012/chart">
                      <c:ext xmlns:c15="http://schemas.microsoft.com/office/drawing/2012/chart" uri="{02D57815-91ED-43cb-92C2-25804820EDAC}">
                        <c15:formulaRef>
                          <c15:sqref>'[Employee dataset.xls.xlsx]Sheet1 (2)'!$A$185:$D$185</c15:sqref>
                        </c15:formulaRef>
                      </c:ext>
                    </c:extLst>
                    <c:strCache>
                      <c:ptCount val="4"/>
                      <c:pt idx="0">
                        <c:v>SQ03733</c:v>
                      </c:pt>
                      <c:pt idx="1">
                        <c:v>Thekla Lynnett</c:v>
                      </c:pt>
                      <c:pt idx="2">
                        <c:v>Male</c:v>
                      </c:pt>
                      <c:pt idx="3">
                        <c:v>NULL</c:v>
                      </c:pt>
                    </c:strCache>
                  </c:strRef>
                </c:tx>
                <c:spPr>
                  <a:solidFill>
                    <a:schemeClr val="accent3">
                      <a:lumMod val="80000"/>
                    </a:schemeClr>
                  </a:solidFill>
                  <a:ln>
                    <a:noFill/>
                  </a:ln>
                  <a:effectLst/>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(2)'!$E$185,'Sheet1 (2)'!$I$185)</c15:sqref>
                        </c15:formulaRef>
                      </c:ext>
                    </c:extLst>
                    <c:numCache>
                      <c:formatCode>General</c:formatCode>
                      <c:ptCount val="2"/>
                      <c:pt idx="0">
                        <c:v>109143.17</c:v>
                      </c:pt>
                      <c:pt idx="1">
                        <c:v>0</c:v>
                      </c:pt>
                    </c:numCache>
                  </c:numRef>
                </c:val>
                <c:extLst xmlns:c15="http://schemas.microsoft.com/office/drawing/2012/chart">
                  <c:ext xmlns:c16="http://schemas.microsoft.com/office/drawing/2014/chart" uri="{C3380CC4-5D6E-409C-BE32-E72D297353CC}">
                    <c16:uniqueId val="{00000099-F55C-48AE-8214-FE0260F30DEE}"/>
                  </c:ext>
                </c:extLst>
              </c15:ser>
            </c15:filteredBarSeries>
            <c15:filteredBarSeries>
              <c15:ser>
                <c:idx val="183"/>
                <c:order val="183"/>
                <c:tx>
                  <c:strRef>
                    <c:extLst xmlns:c15="http://schemas.microsoft.com/office/drawing/2012/chart">
                      <c:ext xmlns:c15="http://schemas.microsoft.com/office/drawing/2012/chart" uri="{02D57815-91ED-43cb-92C2-25804820EDAC}">
                        <c15:formulaRef>
                          <c15:sqref>'[Employee dataset.xls.xlsx]Sheet1 (2)'!$A$186:$D$186</c15:sqref>
                        </c15:formulaRef>
                      </c:ext>
                    </c:extLst>
                    <c:strCache>
                      <c:ptCount val="4"/>
                      <c:pt idx="0">
                        <c:v>VT04467</c:v>
                      </c:pt>
                      <c:pt idx="1">
                        <c:v>Thekla Lynnett</c:v>
                      </c:pt>
                      <c:pt idx="2">
                        <c:v>Female</c:v>
                      </c:pt>
                      <c:pt idx="3">
                        <c:v>Marketing</c:v>
                      </c:pt>
                    </c:strCache>
                  </c:strRef>
                </c:tx>
                <c:spPr>
                  <a:solidFill>
                    <a:schemeClr val="accent4">
                      <a:lumMod val="80000"/>
                    </a:schemeClr>
                  </a:solidFill>
                  <a:ln>
                    <a:noFill/>
                  </a:ln>
                  <a:effectLst/>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(2)'!$E$186,'Sheet1 (2)'!$I$186)</c15:sqref>
                        </c15:formulaRef>
                      </c:ext>
                    </c:extLst>
                    <c:numCache>
                      <c:formatCode>General</c:formatCode>
                      <c:ptCount val="2"/>
                      <c:pt idx="0">
                        <c:v>70755.5</c:v>
                      </c:pt>
                      <c:pt idx="1">
                        <c:v>0</c:v>
                      </c:pt>
                    </c:numCache>
                  </c:numRef>
                </c:val>
                <c:extLst xmlns:c15="http://schemas.microsoft.com/office/drawing/2012/chart">
                  <c:ext xmlns:c16="http://schemas.microsoft.com/office/drawing/2014/chart" uri="{C3380CC4-5D6E-409C-BE32-E72D297353CC}">
                    <c16:uniqueId val="{0000009A-F55C-48AE-8214-FE0260F30DEE}"/>
                  </c:ext>
                </c:extLst>
              </c15:ser>
            </c15:filteredBarSeries>
            <c15:filteredBarSeries>
              <c15:ser>
                <c:idx val="184"/>
                <c:order val="184"/>
                <c:tx>
                  <c:strRef>
                    <c:extLst xmlns:c15="http://schemas.microsoft.com/office/drawing/2012/chart">
                      <c:ext xmlns:c15="http://schemas.microsoft.com/office/drawing/2012/chart" uri="{02D57815-91ED-43cb-92C2-25804820EDAC}">
                        <c15:formulaRef>
                          <c15:sqref>'[Employee dataset.xls.xlsx]Sheet1 (2)'!$A$187:$D$187</c15:sqref>
                        </c15:formulaRef>
                      </c:ext>
                    </c:extLst>
                    <c:strCache>
                      <c:ptCount val="4"/>
                      <c:pt idx="0">
                        <c:v>VT03537</c:v>
                      </c:pt>
                      <c:pt idx="1">
                        <c:v>Theresita Chasmer</c:v>
                      </c:pt>
                      <c:pt idx="2">
                        <c:v>Male</c:v>
                      </c:pt>
                      <c:pt idx="3">
                        <c:v>Business Development</c:v>
                      </c:pt>
                    </c:strCache>
                  </c:strRef>
                </c:tx>
                <c:spPr>
                  <a:solidFill>
                    <a:schemeClr val="accent5">
                      <a:lumMod val="80000"/>
                    </a:schemeClr>
                  </a:solidFill>
                  <a:ln>
                    <a:noFill/>
                  </a:ln>
                  <a:effectLst/>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(2)'!$E$187,'Sheet1 (2)'!$I$187)</c15:sqref>
                        </c15:formulaRef>
                      </c:ext>
                    </c:extLst>
                    <c:numCache>
                      <c:formatCode>General</c:formatCode>
                      <c:ptCount val="2"/>
                      <c:pt idx="0">
                        <c:v>73360.38</c:v>
                      </c:pt>
                      <c:pt idx="1">
                        <c:v>0</c:v>
                      </c:pt>
                    </c:numCache>
                  </c:numRef>
                </c:val>
                <c:extLst xmlns:c15="http://schemas.microsoft.com/office/drawing/2012/chart">
                  <c:ext xmlns:c16="http://schemas.microsoft.com/office/drawing/2014/chart" uri="{C3380CC4-5D6E-409C-BE32-E72D297353CC}">
                    <c16:uniqueId val="{0000009B-F55C-48AE-8214-FE0260F30DEE}"/>
                  </c:ext>
                </c:extLst>
              </c15:ser>
            </c15:filteredBarSeries>
            <c15:filteredBarSeries>
              <c15:ser>
                <c:idx val="185"/>
                <c:order val="185"/>
                <c:tx>
                  <c:strRef>
                    <c:extLst xmlns:c15="http://schemas.microsoft.com/office/drawing/2012/chart">
                      <c:ext xmlns:c15="http://schemas.microsoft.com/office/drawing/2012/chart" uri="{02D57815-91ED-43cb-92C2-25804820EDAC}">
                        <c15:formulaRef>
                          <c15:sqref>'[Employee dataset.xls.xlsx]Sheet1 (2)'!$A$188:$D$188</c15:sqref>
                        </c15:formulaRef>
                      </c:ext>
                    </c:extLst>
                    <c:strCache>
                      <c:ptCount val="4"/>
                      <c:pt idx="0">
                        <c:v>VT01610</c:v>
                      </c:pt>
                      <c:pt idx="1">
                        <c:v>Thorvald Milliken</c:v>
                      </c:pt>
                      <c:pt idx="2">
                        <c:v>Female</c:v>
                      </c:pt>
                      <c:pt idx="3">
                        <c:v>Accounting</c:v>
                      </c:pt>
                    </c:strCache>
                  </c:strRef>
                </c:tx>
                <c:spPr>
                  <a:solidFill>
                    <a:schemeClr val="accent6">
                      <a:lumMod val="80000"/>
                    </a:schemeClr>
                  </a:solidFill>
                  <a:ln>
                    <a:noFill/>
                  </a:ln>
                  <a:effectLst/>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(2)'!$E$188,'Sheet1 (2)'!$I$188)</c15:sqref>
                        </c15:formulaRef>
                      </c:ext>
                    </c:extLst>
                    <c:numCache>
                      <c:formatCode>General</c:formatCode>
                      <c:ptCount val="2"/>
                      <c:pt idx="0">
                        <c:v>76303.820000000007</c:v>
                      </c:pt>
                      <c:pt idx="1">
                        <c:v>0</c:v>
                      </c:pt>
                    </c:numCache>
                  </c:numRef>
                </c:val>
                <c:extLst xmlns:c15="http://schemas.microsoft.com/office/drawing/2012/chart">
                  <c:ext xmlns:c16="http://schemas.microsoft.com/office/drawing/2014/chart" uri="{C3380CC4-5D6E-409C-BE32-E72D297353CC}">
                    <c16:uniqueId val="{0000009C-F55C-48AE-8214-FE0260F30DEE}"/>
                  </c:ext>
                </c:extLst>
              </c15:ser>
            </c15:filteredBarSeries>
            <c15:filteredBarSeries>
              <c15:ser>
                <c:idx val="186"/>
                <c:order val="186"/>
                <c:tx>
                  <c:strRef>
                    <c:extLst xmlns:c15="http://schemas.microsoft.com/office/drawing/2012/chart">
                      <c:ext xmlns:c15="http://schemas.microsoft.com/office/drawing/2012/chart" uri="{02D57815-91ED-43cb-92C2-25804820EDAC}">
                        <c15:formulaRef>
                          <c15:sqref>'[Employee dataset.xls.xlsx]Sheet1 (2)'!$A$189:$D$189</c15:sqref>
                        </c15:formulaRef>
                      </c:ext>
                    </c:extLst>
                    <c:strCache>
                      <c:ptCount val="4"/>
                      <c:pt idx="0">
                        <c:v>PR02016</c:v>
                      </c:pt>
                      <c:pt idx="1">
                        <c:v>Tristam Cuming</c:v>
                      </c:pt>
                      <c:pt idx="2">
                        <c:v>Female</c:v>
                      </c:pt>
                      <c:pt idx="3">
                        <c:v>NULL</c:v>
                      </c:pt>
                    </c:strCache>
                  </c:strRef>
                </c:tx>
                <c:spPr>
                  <a:solidFill>
                    <a:schemeClr val="accent1">
                      <a:lumMod val="60000"/>
                      <a:lumOff val="40000"/>
                    </a:schemeClr>
                  </a:solidFill>
                  <a:ln>
                    <a:noFill/>
                  </a:ln>
                  <a:effectLst/>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(2)'!$E$189,'Sheet1 (2)'!$I$189)</c15:sqref>
                        </c15:formulaRef>
                      </c:ext>
                    </c:extLst>
                    <c:numCache>
                      <c:formatCode>General</c:formatCode>
                      <c:ptCount val="2"/>
                      <c:pt idx="0">
                        <c:v>58861.19</c:v>
                      </c:pt>
                      <c:pt idx="1">
                        <c:v>0</c:v>
                      </c:pt>
                    </c:numCache>
                  </c:numRef>
                </c:val>
                <c:extLst xmlns:c15="http://schemas.microsoft.com/office/drawing/2012/chart">
                  <c:ext xmlns:c16="http://schemas.microsoft.com/office/drawing/2014/chart" uri="{C3380CC4-5D6E-409C-BE32-E72D297353CC}">
                    <c16:uniqueId val="{0000009D-F55C-48AE-8214-FE0260F30DEE}"/>
                  </c:ext>
                </c:extLst>
              </c15:ser>
            </c15:filteredBarSeries>
            <c15:filteredBarSeries>
              <c15:ser>
                <c:idx val="187"/>
                <c:order val="187"/>
                <c:tx>
                  <c:strRef>
                    <c:extLst xmlns:c15="http://schemas.microsoft.com/office/drawing/2012/chart">
                      <c:ext xmlns:c15="http://schemas.microsoft.com/office/drawing/2012/chart" uri="{02D57815-91ED-43cb-92C2-25804820EDAC}">
                        <c15:formulaRef>
                          <c15:sqref>'[Employee dataset.xls.xlsx]Sheet1 (2)'!$A$190:$D$190</c15:sqref>
                        </c15:formulaRef>
                      </c:ext>
                    </c:extLst>
                    <c:strCache>
                      <c:ptCount val="4"/>
                      <c:pt idx="0">
                        <c:v>VT04415</c:v>
                      </c:pt>
                      <c:pt idx="1">
                        <c:v>Van Tuxwell</c:v>
                      </c:pt>
                      <c:pt idx="2">
                        <c:v>Female</c:v>
                      </c:pt>
                      <c:pt idx="3">
                        <c:v>Training</c:v>
                      </c:pt>
                    </c:strCache>
                  </c:strRef>
                </c:tx>
                <c:spPr>
                  <a:solidFill>
                    <a:schemeClr val="accent2">
                      <a:lumMod val="60000"/>
                      <a:lumOff val="40000"/>
                    </a:schemeClr>
                  </a:solidFill>
                  <a:ln>
                    <a:noFill/>
                  </a:ln>
                  <a:effectLst/>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(2)'!$E$190,'Sheet1 (2)'!$I$190)</c15:sqref>
                        </c15:formulaRef>
                      </c:ext>
                    </c:extLst>
                    <c:numCache>
                      <c:formatCode>General</c:formatCode>
                      <c:ptCount val="2"/>
                      <c:pt idx="0">
                        <c:v>58744.17</c:v>
                      </c:pt>
                      <c:pt idx="1">
                        <c:v>0</c:v>
                      </c:pt>
                    </c:numCache>
                  </c:numRef>
                </c:val>
                <c:extLst xmlns:c15="http://schemas.microsoft.com/office/drawing/2012/chart">
                  <c:ext xmlns:c16="http://schemas.microsoft.com/office/drawing/2014/chart" uri="{C3380CC4-5D6E-409C-BE32-E72D297353CC}">
                    <c16:uniqueId val="{0000009E-F55C-48AE-8214-FE0260F30DEE}"/>
                  </c:ext>
                </c:extLst>
              </c15:ser>
            </c15:filteredBarSeries>
            <c15:filteredBarSeries>
              <c15:ser>
                <c:idx val="188"/>
                <c:order val="188"/>
                <c:tx>
                  <c:strRef>
                    <c:extLst xmlns:c15="http://schemas.microsoft.com/office/drawing/2012/chart">
                      <c:ext xmlns:c15="http://schemas.microsoft.com/office/drawing/2012/chart" uri="{02D57815-91ED-43cb-92C2-25804820EDAC}">
                        <c15:formulaRef>
                          <c15:sqref>'[Employee dataset.xls.xlsx]Sheet1 (2)'!$A$191:$D$191</c15:sqref>
                        </c15:formulaRef>
                      </c:ext>
                    </c:extLst>
                    <c:strCache>
                      <c:ptCount val="4"/>
                      <c:pt idx="0">
                        <c:v>TN04067</c:v>
                      </c:pt>
                      <c:pt idx="1">
                        <c:v>Vaughn Carvill</c:v>
                      </c:pt>
                      <c:pt idx="2">
                        <c:v>Female</c:v>
                      </c:pt>
                      <c:pt idx="3">
                        <c:v>Human Resources</c:v>
                      </c:pt>
                    </c:strCache>
                  </c:strRef>
                </c:tx>
                <c:spPr>
                  <a:solidFill>
                    <a:schemeClr val="accent3">
                      <a:lumMod val="60000"/>
                      <a:lumOff val="40000"/>
                    </a:schemeClr>
                  </a:solidFill>
                  <a:ln>
                    <a:noFill/>
                  </a:ln>
                  <a:effectLst/>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(2)'!$E$191,'Sheet1 (2)'!$I$191)</c15:sqref>
                        </c15:formulaRef>
                      </c:ext>
                    </c:extLst>
                    <c:numCache>
                      <c:formatCode>General</c:formatCode>
                      <c:ptCount val="2"/>
                      <c:pt idx="0">
                        <c:v>73488.679999999993</c:v>
                      </c:pt>
                      <c:pt idx="1">
                        <c:v>0</c:v>
                      </c:pt>
                    </c:numCache>
                  </c:numRef>
                </c:val>
                <c:extLst xmlns:c15="http://schemas.microsoft.com/office/drawing/2012/chart">
                  <c:ext xmlns:c16="http://schemas.microsoft.com/office/drawing/2014/chart" uri="{C3380CC4-5D6E-409C-BE32-E72D297353CC}">
                    <c16:uniqueId val="{0000009F-F55C-48AE-8214-FE0260F30DEE}"/>
                  </c:ext>
                </c:extLst>
              </c15:ser>
            </c15:filteredBarSeries>
            <c15:filteredBarSeries>
              <c15:ser>
                <c:idx val="189"/>
                <c:order val="189"/>
                <c:tx>
                  <c:strRef>
                    <c:extLst xmlns:c15="http://schemas.microsoft.com/office/drawing/2012/chart">
                      <c:ext xmlns:c15="http://schemas.microsoft.com/office/drawing/2012/chart" uri="{02D57815-91ED-43cb-92C2-25804820EDAC}">
                        <c15:formulaRef>
                          <c15:sqref>'[Employee dataset.xls.xlsx]Sheet1 (2)'!$A$192:$D$192</c15:sqref>
                        </c15:formulaRef>
                      </c:ext>
                    </c:extLst>
                    <c:strCache>
                      <c:ptCount val="4"/>
                      <c:pt idx="0">
                        <c:v>TN04175</c:v>
                      </c:pt>
                      <c:pt idx="1">
                        <c:v>Vere Kulic</c:v>
                      </c:pt>
                      <c:pt idx="2">
                        <c:v>Female</c:v>
                      </c:pt>
                      <c:pt idx="3">
                        <c:v>Human Resources</c:v>
                      </c:pt>
                    </c:strCache>
                  </c:strRef>
                </c:tx>
                <c:spPr>
                  <a:solidFill>
                    <a:schemeClr val="accent4">
                      <a:lumMod val="60000"/>
                      <a:lumOff val="40000"/>
                    </a:schemeClr>
                  </a:solidFill>
                  <a:ln>
                    <a:noFill/>
                  </a:ln>
                  <a:effectLst/>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(2)'!$E$192,'Sheet1 (2)'!$I$192)</c15:sqref>
                        </c15:formulaRef>
                      </c:ext>
                    </c:extLst>
                    <c:numCache>
                      <c:formatCode>General</c:formatCode>
                      <c:ptCount val="2"/>
                      <c:pt idx="0">
                        <c:v>92704.48</c:v>
                      </c:pt>
                      <c:pt idx="1">
                        <c:v>0</c:v>
                      </c:pt>
                    </c:numCache>
                  </c:numRef>
                </c:val>
                <c:extLst xmlns:c15="http://schemas.microsoft.com/office/drawing/2012/chart">
                  <c:ext xmlns:c16="http://schemas.microsoft.com/office/drawing/2014/chart" uri="{C3380CC4-5D6E-409C-BE32-E72D297353CC}">
                    <c16:uniqueId val="{000000A0-F55C-48AE-8214-FE0260F30DEE}"/>
                  </c:ext>
                </c:extLst>
              </c15:ser>
            </c15:filteredBarSeries>
            <c15:filteredBarSeries>
              <c15:ser>
                <c:idx val="190"/>
                <c:order val="190"/>
                <c:tx>
                  <c:strRef>
                    <c:extLst xmlns:c15="http://schemas.microsoft.com/office/drawing/2012/chart">
                      <c:ext xmlns:c15="http://schemas.microsoft.com/office/drawing/2012/chart" uri="{02D57815-91ED-43cb-92C2-25804820EDAC}">
                        <c15:formulaRef>
                          <c15:sqref>'[Employee dataset.xls.xlsx]Sheet1 (2)'!$A$193:$D$193</c15:sqref>
                        </c15:formulaRef>
                      </c:ext>
                    </c:extLst>
                    <c:strCache>
                      <c:ptCount val="4"/>
                      <c:pt idx="0">
                        <c:v>VT00687</c:v>
                      </c:pt>
                      <c:pt idx="1">
                        <c:v>Verla Timmis</c:v>
                      </c:pt>
                      <c:pt idx="2">
                        <c:v>Male</c:v>
                      </c:pt>
                      <c:pt idx="3">
                        <c:v>Engineering</c:v>
                      </c:pt>
                    </c:strCache>
                  </c:strRef>
                </c:tx>
                <c:spPr>
                  <a:solidFill>
                    <a:schemeClr val="accent5">
                      <a:lumMod val="60000"/>
                      <a:lumOff val="40000"/>
                    </a:schemeClr>
                  </a:solidFill>
                  <a:ln>
                    <a:noFill/>
                  </a:ln>
                  <a:effectLst/>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(2)'!$E$193,'Sheet1 (2)'!$I$193)</c15:sqref>
                        </c15:formulaRef>
                      </c:ext>
                    </c:extLst>
                    <c:numCache>
                      <c:formatCode>General</c:formatCode>
                      <c:ptCount val="2"/>
                      <c:pt idx="0">
                        <c:v>78443.78</c:v>
                      </c:pt>
                      <c:pt idx="1">
                        <c:v>0</c:v>
                      </c:pt>
                    </c:numCache>
                  </c:numRef>
                </c:val>
                <c:extLst xmlns:c15="http://schemas.microsoft.com/office/drawing/2012/chart">
                  <c:ext xmlns:c16="http://schemas.microsoft.com/office/drawing/2014/chart" uri="{C3380CC4-5D6E-409C-BE32-E72D297353CC}">
                    <c16:uniqueId val="{000000A1-F55C-48AE-8214-FE0260F30DEE}"/>
                  </c:ext>
                </c:extLst>
              </c15:ser>
            </c15:filteredBarSeries>
            <c15:filteredBarSeries>
              <c15:ser>
                <c:idx val="191"/>
                <c:order val="191"/>
                <c:tx>
                  <c:strRef>
                    <c:extLst xmlns:c15="http://schemas.microsoft.com/office/drawing/2012/chart">
                      <c:ext xmlns:c15="http://schemas.microsoft.com/office/drawing/2012/chart" uri="{02D57815-91ED-43cb-92C2-25804820EDAC}">
                        <c15:formulaRef>
                          <c15:sqref>'[Employee dataset.xls.xlsx]Sheet1 (2)'!$A$194:$D$194</c15:sqref>
                        </c15:formulaRef>
                      </c:ext>
                    </c:extLst>
                    <c:strCache>
                      <c:ptCount val="4"/>
                      <c:pt idx="0">
                        <c:v>PR01269</c:v>
                      </c:pt>
                      <c:pt idx="1">
                        <c:v>Vernor Atyea</c:v>
                      </c:pt>
                      <c:pt idx="2">
                        <c:v>Female</c:v>
                      </c:pt>
                      <c:pt idx="3">
                        <c:v>Engineering</c:v>
                      </c:pt>
                    </c:strCache>
                  </c:strRef>
                </c:tx>
                <c:spPr>
                  <a:solidFill>
                    <a:schemeClr val="accent6">
                      <a:lumMod val="60000"/>
                      <a:lumOff val="40000"/>
                    </a:schemeClr>
                  </a:solidFill>
                  <a:ln>
                    <a:noFill/>
                  </a:ln>
                  <a:effectLst/>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(2)'!$E$194,'Sheet1 (2)'!$I$194)</c15:sqref>
                        </c15:formulaRef>
                      </c:ext>
                    </c:extLst>
                    <c:numCache>
                      <c:formatCode>General</c:formatCode>
                      <c:ptCount val="2"/>
                      <c:pt idx="0">
                        <c:v>97105.19</c:v>
                      </c:pt>
                      <c:pt idx="1">
                        <c:v>0</c:v>
                      </c:pt>
                    </c:numCache>
                  </c:numRef>
                </c:val>
                <c:extLst xmlns:c15="http://schemas.microsoft.com/office/drawing/2012/chart">
                  <c:ext xmlns:c16="http://schemas.microsoft.com/office/drawing/2014/chart" uri="{C3380CC4-5D6E-409C-BE32-E72D297353CC}">
                    <c16:uniqueId val="{000000A2-F55C-48AE-8214-FE0260F30DEE}"/>
                  </c:ext>
                </c:extLst>
              </c15:ser>
            </c15:filteredBarSeries>
            <c15:filteredBarSeries>
              <c15:ser>
                <c:idx val="192"/>
                <c:order val="192"/>
                <c:tx>
                  <c:strRef>
                    <c:extLst xmlns:c15="http://schemas.microsoft.com/office/drawing/2012/chart">
                      <c:ext xmlns:c15="http://schemas.microsoft.com/office/drawing/2012/chart" uri="{02D57815-91ED-43cb-92C2-25804820EDAC}">
                        <c15:formulaRef>
                          <c15:sqref>'[Employee dataset.xls.xlsx]Sheet1 (2)'!$A$195:$D$195</c15:sqref>
                        </c15:formulaRef>
                      </c:ext>
                    </c:extLst>
                    <c:strCache>
                      <c:ptCount val="4"/>
                      <c:pt idx="0">
                        <c:v>TN00579</c:v>
                      </c:pt>
                      <c:pt idx="1">
                        <c:v>Wald Bountiff</c:v>
                      </c:pt>
                      <c:pt idx="2">
                        <c:v>Female</c:v>
                      </c:pt>
                      <c:pt idx="3">
                        <c:v>Services</c:v>
                      </c:pt>
                    </c:strCache>
                  </c:strRef>
                </c:tx>
                <c:spPr>
                  <a:solidFill>
                    <a:schemeClr val="accent1">
                      <a:lumMod val="50000"/>
                    </a:schemeClr>
                  </a:solidFill>
                  <a:ln>
                    <a:noFill/>
                  </a:ln>
                  <a:effectLst/>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(2)'!$E$195,'Sheet1 (2)'!$I$195)</c15:sqref>
                        </c15:formulaRef>
                      </c:ext>
                    </c:extLst>
                    <c:numCache>
                      <c:formatCode>General</c:formatCode>
                      <c:ptCount val="2"/>
                      <c:pt idx="0">
                        <c:v>109163.39</c:v>
                      </c:pt>
                      <c:pt idx="1">
                        <c:v>0</c:v>
                      </c:pt>
                    </c:numCache>
                  </c:numRef>
                </c:val>
                <c:extLst xmlns:c15="http://schemas.microsoft.com/office/drawing/2012/chart">
                  <c:ext xmlns:c16="http://schemas.microsoft.com/office/drawing/2014/chart" uri="{C3380CC4-5D6E-409C-BE32-E72D297353CC}">
                    <c16:uniqueId val="{000000A3-F55C-48AE-8214-FE0260F30DEE}"/>
                  </c:ext>
                </c:extLst>
              </c15:ser>
            </c15:filteredBarSeries>
            <c15:filteredBarSeries>
              <c15:ser>
                <c:idx val="193"/>
                <c:order val="193"/>
                <c:tx>
                  <c:strRef>
                    <c:extLst xmlns:c15="http://schemas.microsoft.com/office/drawing/2012/chart">
                      <c:ext xmlns:c15="http://schemas.microsoft.com/office/drawing/2012/chart" uri="{02D57815-91ED-43cb-92C2-25804820EDAC}">
                        <c15:formulaRef>
                          <c15:sqref>'[Employee dataset.xls.xlsx]Sheet1 (2)'!$A$196:$D$196</c15:sqref>
                        </c15:formulaRef>
                      </c:ext>
                    </c:extLst>
                    <c:strCache>
                      <c:ptCount val="4"/>
                      <c:pt idx="0">
                        <c:v>TN03097</c:v>
                      </c:pt>
                      <c:pt idx="1">
                        <c:v>Westbrook Brandino</c:v>
                      </c:pt>
                      <c:pt idx="2">
                        <c:v>Male</c:v>
                      </c:pt>
                      <c:pt idx="3">
                        <c:v>Marketing</c:v>
                      </c:pt>
                    </c:strCache>
                  </c:strRef>
                </c:tx>
                <c:spPr>
                  <a:solidFill>
                    <a:schemeClr val="accent2">
                      <a:lumMod val="50000"/>
                    </a:schemeClr>
                  </a:solidFill>
                  <a:ln>
                    <a:noFill/>
                  </a:ln>
                  <a:effectLst/>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(2)'!$E$196,'Sheet1 (2)'!$I$196)</c15:sqref>
                        </c15:formulaRef>
                      </c:ext>
                    </c:extLst>
                    <c:numCache>
                      <c:formatCode>General</c:formatCode>
                      <c:ptCount val="2"/>
                      <c:pt idx="0">
                        <c:v>31816.57</c:v>
                      </c:pt>
                      <c:pt idx="1">
                        <c:v>0</c:v>
                      </c:pt>
                    </c:numCache>
                  </c:numRef>
                </c:val>
                <c:extLst xmlns:c15="http://schemas.microsoft.com/office/drawing/2012/chart">
                  <c:ext xmlns:c16="http://schemas.microsoft.com/office/drawing/2014/chart" uri="{C3380CC4-5D6E-409C-BE32-E72D297353CC}">
                    <c16:uniqueId val="{000000A4-F55C-48AE-8214-FE0260F30DEE}"/>
                  </c:ext>
                </c:extLst>
              </c15:ser>
            </c15:filteredBarSeries>
            <c15:filteredBarSeries>
              <c15:ser>
                <c:idx val="194"/>
                <c:order val="194"/>
                <c:tx>
                  <c:strRef>
                    <c:extLst xmlns:c15="http://schemas.microsoft.com/office/drawing/2012/chart">
                      <c:ext xmlns:c15="http://schemas.microsoft.com/office/drawing/2012/chart" uri="{02D57815-91ED-43cb-92C2-25804820EDAC}">
                        <c15:formulaRef>
                          <c15:sqref>'[Employee dataset.xls.xlsx]Sheet1 (2)'!$A$197:$D$197</c15:sqref>
                        </c15:formulaRef>
                      </c:ext>
                    </c:extLst>
                    <c:strCache>
                      <c:ptCount val="4"/>
                      <c:pt idx="0">
                        <c:v>SQ02174</c:v>
                      </c:pt>
                      <c:pt idx="1">
                        <c:v>Yanaton Wooster</c:v>
                      </c:pt>
                      <c:pt idx="2">
                        <c:v>Female</c:v>
                      </c:pt>
                      <c:pt idx="3">
                        <c:v>NULL</c:v>
                      </c:pt>
                    </c:strCache>
                  </c:strRef>
                </c:tx>
                <c:spPr>
                  <a:solidFill>
                    <a:schemeClr val="accent3">
                      <a:lumMod val="50000"/>
                    </a:schemeClr>
                  </a:solidFill>
                  <a:ln>
                    <a:noFill/>
                  </a:ln>
                  <a:effectLst/>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(2)'!$E$197,'Sheet1 (2)'!$I$197)</c15:sqref>
                        </c15:formulaRef>
                      </c:ext>
                    </c:extLst>
                    <c:numCache>
                      <c:formatCode>General</c:formatCode>
                      <c:ptCount val="2"/>
                      <c:pt idx="0">
                        <c:v>118442.54</c:v>
                      </c:pt>
                      <c:pt idx="1">
                        <c:v>0</c:v>
                      </c:pt>
                    </c:numCache>
                  </c:numRef>
                </c:val>
                <c:extLst xmlns:c15="http://schemas.microsoft.com/office/drawing/2012/chart">
                  <c:ext xmlns:c16="http://schemas.microsoft.com/office/drawing/2014/chart" uri="{C3380CC4-5D6E-409C-BE32-E72D297353CC}">
                    <c16:uniqueId val="{000000A5-F55C-48AE-8214-FE0260F30DEE}"/>
                  </c:ext>
                </c:extLst>
              </c15:ser>
            </c15:filteredBarSeries>
            <c15:filteredBarSeries>
              <c15:ser>
                <c:idx val="195"/>
                <c:order val="195"/>
                <c:tx>
                  <c:strRef>
                    <c:extLst xmlns:c15="http://schemas.microsoft.com/office/drawing/2012/chart">
                      <c:ext xmlns:c15="http://schemas.microsoft.com/office/drawing/2012/chart" uri="{02D57815-91ED-43cb-92C2-25804820EDAC}">
                        <c15:formulaRef>
                          <c15:sqref>'[Employee dataset.xls.xlsx]Sheet1 (2)'!$A$198:$D$198</c15:sqref>
                        </c15:formulaRef>
                      </c:ext>
                    </c:extLst>
                    <c:strCache>
                      <c:ptCount val="4"/>
                      <c:pt idx="0">
                        <c:v>PR02957</c:v>
                      </c:pt>
                      <c:pt idx="1">
                        <c:v>Yvette  Bett</c:v>
                      </c:pt>
                      <c:pt idx="2">
                        <c:v>Female</c:v>
                      </c:pt>
                      <c:pt idx="3">
                        <c:v>Training</c:v>
                      </c:pt>
                    </c:strCache>
                  </c:strRef>
                </c:tx>
                <c:spPr>
                  <a:solidFill>
                    <a:schemeClr val="accent4">
                      <a:lumMod val="50000"/>
                    </a:schemeClr>
                  </a:solidFill>
                  <a:ln>
                    <a:noFill/>
                  </a:ln>
                  <a:effectLst/>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(2)'!$E$198,'Sheet1 (2)'!$I$198)</c15:sqref>
                        </c15:formulaRef>
                      </c:ext>
                    </c:extLst>
                    <c:numCache>
                      <c:formatCode>General</c:formatCode>
                      <c:ptCount val="2"/>
                      <c:pt idx="0">
                        <c:v>84745.93</c:v>
                      </c:pt>
                      <c:pt idx="1">
                        <c:v>0</c:v>
                      </c:pt>
                    </c:numCache>
                  </c:numRef>
                </c:val>
                <c:extLst xmlns:c15="http://schemas.microsoft.com/office/drawing/2012/chart">
                  <c:ext xmlns:c16="http://schemas.microsoft.com/office/drawing/2014/chart" uri="{C3380CC4-5D6E-409C-BE32-E72D297353CC}">
                    <c16:uniqueId val="{000000A6-F55C-48AE-8214-FE0260F30DEE}"/>
                  </c:ext>
                </c:extLst>
              </c15:ser>
            </c15:filteredBarSeries>
          </c:ext>
        </c:extLst>
      </c:barChart>
      <c:lineChart>
        <c:grouping val="standard"/>
        <c:varyColors val="0"/>
        <c:ser>
          <c:idx val="5"/>
          <c:order val="5"/>
          <c:tx>
            <c:strRef>
              <c:f>'[Employee dataset.xls.xlsx]Sheet1 (2)'!$A$8:$D$8</c:f>
              <c:strCache>
                <c:ptCount val="4"/>
                <c:pt idx="0">
                  <c:v>SQ00144</c:v>
                </c:pt>
                <c:pt idx="1">
                  <c:v> Leena Bruckshaw</c:v>
                </c:pt>
                <c:pt idx="2">
                  <c:v>Male</c:v>
                </c:pt>
                <c:pt idx="3">
                  <c:v>Engineering</c:v>
                </c:pt>
              </c:strCache>
            </c:strRef>
          </c:tx>
          <c:spPr>
            <a:ln w="28575" cap="rnd">
              <a:solidFill>
                <a:schemeClr val="accent6"/>
              </a:solidFill>
              <a:round/>
            </a:ln>
            <a:effectLst/>
          </c:spPr>
          <c:marker>
            <c:symbol val="none"/>
          </c:marker>
          <c:cat>
            <c:strRef>
              <c:f>('Sheet1 (2)'!$E$2,'Sheet1 (2)'!$I$2)</c:f>
              <c:strCache>
                <c:ptCount val="2"/>
                <c:pt idx="0">
                  <c:v>Salary</c:v>
                </c:pt>
                <c:pt idx="1">
                  <c:v>Employee type</c:v>
                </c:pt>
              </c:strCache>
            </c:strRef>
          </c:cat>
          <c:val>
            <c:numRef>
              <c:f>('Sheet1 (2)'!$E$8,'Sheet1 (2)'!$I$8)</c:f>
              <c:numCache>
                <c:formatCode>General</c:formatCode>
                <c:ptCount val="2"/>
                <c:pt idx="0">
                  <c:v>118976.16</c:v>
                </c:pt>
                <c:pt idx="1">
                  <c:v>0</c:v>
                </c:pt>
              </c:numCache>
            </c:numRef>
          </c:val>
          <c:smooth val="0"/>
          <c:extLst xmlns:c15="http://schemas.microsoft.com/office/drawing/2012/chart">
            <c:ext xmlns:c16="http://schemas.microsoft.com/office/drawing/2014/chart" uri="{C3380CC4-5D6E-409C-BE32-E72D297353CC}">
              <c16:uniqueId val="{000000AC-F55C-48AE-8214-FE0260F30DEE}"/>
            </c:ext>
          </c:extLst>
        </c:ser>
        <c:ser>
          <c:idx val="6"/>
          <c:order val="6"/>
          <c:tx>
            <c:strRef>
              <c:f>'[Employee dataset.xls.xlsx]Sheet1 (2)'!$A$9:$D$9</c:f>
              <c:strCache>
                <c:ptCount val="4"/>
                <c:pt idx="0">
                  <c:v>PR04601</c:v>
                </c:pt>
                <c:pt idx="1">
                  <c:v> Louise Lamming</c:v>
                </c:pt>
                <c:pt idx="3">
                  <c:v>Support</c:v>
                </c:pt>
              </c:strCache>
            </c:strRef>
          </c:tx>
          <c:spPr>
            <a:ln w="28575" cap="rnd">
              <a:solidFill>
                <a:schemeClr val="accent1">
                  <a:lumMod val="60000"/>
                </a:schemeClr>
              </a:solidFill>
              <a:round/>
            </a:ln>
            <a:effectLst/>
          </c:spPr>
          <c:marker>
            <c:symbol val="none"/>
          </c:marker>
          <c:cat>
            <c:strRef>
              <c:f>('Sheet1 (2)'!$E$2,'Sheet1 (2)'!$I$2)</c:f>
              <c:strCache>
                <c:ptCount val="2"/>
                <c:pt idx="0">
                  <c:v>Salary</c:v>
                </c:pt>
                <c:pt idx="1">
                  <c:v>Employee type</c:v>
                </c:pt>
              </c:strCache>
            </c:strRef>
          </c:cat>
          <c:val>
            <c:numRef>
              <c:f>('Sheet1 (2)'!$E$9,'Sheet1 (2)'!$I$9)</c:f>
              <c:numCache>
                <c:formatCode>General</c:formatCode>
                <c:ptCount val="2"/>
                <c:pt idx="0">
                  <c:v>104802.63</c:v>
                </c:pt>
                <c:pt idx="1">
                  <c:v>0</c:v>
                </c:pt>
              </c:numCache>
            </c:numRef>
          </c:val>
          <c:smooth val="0"/>
          <c:extLst xmlns:c15="http://schemas.microsoft.com/office/drawing/2012/chart">
            <c:ext xmlns:c16="http://schemas.microsoft.com/office/drawing/2014/chart" uri="{C3380CC4-5D6E-409C-BE32-E72D297353CC}">
              <c16:uniqueId val="{000000AD-F55C-48AE-8214-FE0260F30DEE}"/>
            </c:ext>
          </c:extLst>
        </c:ser>
        <c:ser>
          <c:idx val="7"/>
          <c:order val="7"/>
          <c:tx>
            <c:strRef>
              <c:f>'[Employee dataset.xls.xlsx]Sheet1 (2)'!$A$10:$D$10</c:f>
              <c:strCache>
                <c:ptCount val="4"/>
                <c:pt idx="0">
                  <c:v>TN00214</c:v>
                </c:pt>
                <c:pt idx="1">
                  <c:v>Aileen McCritchie</c:v>
                </c:pt>
                <c:pt idx="2">
                  <c:v>Female</c:v>
                </c:pt>
                <c:pt idx="3">
                  <c:v>Training</c:v>
                </c:pt>
              </c:strCache>
            </c:strRef>
          </c:tx>
          <c:spPr>
            <a:ln w="28575" cap="rnd">
              <a:solidFill>
                <a:schemeClr val="accent2">
                  <a:lumMod val="60000"/>
                </a:schemeClr>
              </a:solidFill>
              <a:round/>
            </a:ln>
            <a:effectLst/>
          </c:spPr>
          <c:marker>
            <c:symbol val="none"/>
          </c:marker>
          <c:cat>
            <c:strRef>
              <c:f>('Sheet1 (2)'!$E$2,'Sheet1 (2)'!$I$2)</c:f>
              <c:strCache>
                <c:ptCount val="2"/>
                <c:pt idx="0">
                  <c:v>Salary</c:v>
                </c:pt>
                <c:pt idx="1">
                  <c:v>Employee type</c:v>
                </c:pt>
              </c:strCache>
            </c:strRef>
          </c:cat>
          <c:val>
            <c:numRef>
              <c:f>('Sheet1 (2)'!$E$10,'Sheet1 (2)'!$I$10)</c:f>
              <c:numCache>
                <c:formatCode>General</c:formatCode>
                <c:ptCount val="2"/>
                <c:pt idx="0">
                  <c:v>37902.35</c:v>
                </c:pt>
                <c:pt idx="1">
                  <c:v>0</c:v>
                </c:pt>
              </c:numCache>
            </c:numRef>
          </c:val>
          <c:smooth val="0"/>
          <c:extLst xmlns:c15="http://schemas.microsoft.com/office/drawing/2012/chart">
            <c:ext xmlns:c16="http://schemas.microsoft.com/office/drawing/2014/chart" uri="{C3380CC4-5D6E-409C-BE32-E72D297353CC}">
              <c16:uniqueId val="{000000AE-F55C-48AE-8214-FE0260F30DEE}"/>
            </c:ext>
          </c:extLst>
        </c:ser>
        <c:ser>
          <c:idx val="8"/>
          <c:order val="8"/>
          <c:tx>
            <c:strRef>
              <c:f>'[Employee dataset.xls.xlsx]Sheet1 (2)'!$A$11:$D$11</c:f>
              <c:strCache>
                <c:ptCount val="4"/>
                <c:pt idx="0">
                  <c:v>SQ00612</c:v>
                </c:pt>
                <c:pt idx="1">
                  <c:v> Wyn Treadger</c:v>
                </c:pt>
                <c:pt idx="2">
                  <c:v>Male</c:v>
                </c:pt>
                <c:pt idx="3">
                  <c:v>Research and Development</c:v>
                </c:pt>
              </c:strCache>
            </c:strRef>
          </c:tx>
          <c:spPr>
            <a:ln w="28575" cap="rnd">
              <a:solidFill>
                <a:schemeClr val="accent3">
                  <a:lumMod val="60000"/>
                </a:schemeClr>
              </a:solidFill>
              <a:round/>
            </a:ln>
            <a:effectLst/>
          </c:spPr>
          <c:marker>
            <c:symbol val="none"/>
          </c:marker>
          <c:cat>
            <c:strRef>
              <c:f>('Sheet1 (2)'!$E$2,'Sheet1 (2)'!$I$2)</c:f>
              <c:strCache>
                <c:ptCount val="2"/>
                <c:pt idx="0">
                  <c:v>Salary</c:v>
                </c:pt>
                <c:pt idx="1">
                  <c:v>Employee type</c:v>
                </c:pt>
              </c:strCache>
            </c:strRef>
          </c:cat>
          <c:val>
            <c:numRef>
              <c:f>('Sheet1 (2)'!$E$11,'Sheet1 (2)'!$I$11)</c:f>
              <c:numCache>
                <c:formatCode>General</c:formatCode>
                <c:ptCount val="2"/>
                <c:pt idx="0">
                  <c:v>74279.009999999995</c:v>
                </c:pt>
                <c:pt idx="1">
                  <c:v>0</c:v>
                </c:pt>
              </c:numCache>
            </c:numRef>
          </c:val>
          <c:smooth val="0"/>
          <c:extLst xmlns:c15="http://schemas.microsoft.com/office/drawing/2012/chart">
            <c:ext xmlns:c16="http://schemas.microsoft.com/office/drawing/2014/chart" uri="{C3380CC4-5D6E-409C-BE32-E72D297353CC}">
              <c16:uniqueId val="{000000AF-F55C-48AE-8214-FE0260F30DEE}"/>
            </c:ext>
          </c:extLst>
        </c:ser>
        <c:dLbls>
          <c:showLegendKey val="0"/>
          <c:showVal val="0"/>
          <c:showCatName val="0"/>
          <c:showSerName val="0"/>
          <c:showPercent val="0"/>
          <c:showBubbleSize val="0"/>
        </c:dLbls>
        <c:marker val="1"/>
        <c:smooth val="0"/>
        <c:axId val="1562849152"/>
        <c:axId val="1562831392"/>
      </c:lineChart>
      <c:catAx>
        <c:axId val="7141906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14201648"/>
        <c:crosses val="autoZero"/>
        <c:auto val="1"/>
        <c:lblAlgn val="ctr"/>
        <c:lblOffset val="100"/>
        <c:noMultiLvlLbl val="0"/>
      </c:catAx>
      <c:valAx>
        <c:axId val="7142016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14190608"/>
        <c:crosses val="autoZero"/>
        <c:crossBetween val="between"/>
      </c:valAx>
      <c:valAx>
        <c:axId val="1562831392"/>
        <c:scaling>
          <c:orientation val="minMax"/>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62849152"/>
        <c:crosses val="max"/>
        <c:crossBetween val="between"/>
      </c:valAx>
      <c:catAx>
        <c:axId val="1562849152"/>
        <c:scaling>
          <c:orientation val="minMax"/>
        </c:scaling>
        <c:delete val="1"/>
        <c:axPos val="b"/>
        <c:numFmt formatCode="General" sourceLinked="1"/>
        <c:majorTickMark val="out"/>
        <c:minorTickMark val="none"/>
        <c:tickLblPos val="nextTo"/>
        <c:crossAx val="1562831392"/>
        <c:auto val="1"/>
        <c:lblAlgn val="ctr"/>
        <c:lblOffset val="100"/>
        <c:noMultiLvlLbl val="0"/>
      </c:cat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28-08-2024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png"/><Relationship Id="rId1" Type="http://schemas.openxmlformats.org/officeDocument/2006/relationships/slideLayout" Target="../slideLayouts/slideLayout4.xml"/><Relationship Id="rId5" Type="http://schemas.openxmlformats.org/officeDocument/2006/relationships/image" Target="../media/image10.jpg"/><Relationship Id="rId4" Type="http://schemas.openxmlformats.org/officeDocument/2006/relationships/image" Target="../media/image9.jp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 KAMALEESWARI MUNUSAMY</a:t>
            </a:r>
          </a:p>
          <a:p>
            <a:r>
              <a:rPr lang="en-US" sz="2400" dirty="0"/>
              <a:t>REGISTER NO: 122204446</a:t>
            </a:r>
          </a:p>
          <a:p>
            <a:r>
              <a:rPr lang="en-US" sz="2400" dirty="0"/>
              <a:t>NM ID: EC00D2C3F4DB8A1903C4538DA1CAF7D6</a:t>
            </a:r>
          </a:p>
          <a:p>
            <a:r>
              <a:rPr lang="en-US" sz="2400" dirty="0"/>
              <a:t>DEPARTMENT: B.COM(CS)</a:t>
            </a:r>
          </a:p>
          <a:p>
            <a:r>
              <a:rPr lang="en-US" sz="2400" dirty="0"/>
              <a:t>COLLEGE: AVICHI COLLEGE OF ARTS AND SCIENCE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15603E96-1224-36D1-DEF0-80CA03D3278A}"/>
              </a:ext>
            </a:extLst>
          </p:cNvPr>
          <p:cNvGraphicFramePr>
            <a:graphicFrameLocks/>
          </p:cNvGraphicFramePr>
          <p:nvPr>
            <p:extLst>
              <p:ext uri="{D42A27DB-BD31-4B8C-83A1-F6EECF244321}">
                <p14:modId xmlns:p14="http://schemas.microsoft.com/office/powerpoint/2010/main" val="4209010886"/>
              </p:ext>
            </p:extLst>
          </p:nvPr>
        </p:nvGraphicFramePr>
        <p:xfrm>
          <a:off x="156210" y="1447800"/>
          <a:ext cx="9197340" cy="504063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15603E96-1224-36D1-DEF0-80CA03D3278A}"/>
              </a:ext>
            </a:extLst>
          </p:cNvPr>
          <p:cNvGraphicFramePr>
            <a:graphicFrameLocks/>
          </p:cNvGraphicFramePr>
          <p:nvPr>
            <p:extLst>
              <p:ext uri="{D42A27DB-BD31-4B8C-83A1-F6EECF244321}">
                <p14:modId xmlns:p14="http://schemas.microsoft.com/office/powerpoint/2010/main" val="1302140835"/>
              </p:ext>
            </p:extLst>
          </p:nvPr>
        </p:nvGraphicFramePr>
        <p:xfrm>
          <a:off x="156210" y="1447800"/>
          <a:ext cx="9197340" cy="504063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4067217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755332" y="385444"/>
            <a:ext cx="10681335" cy="7940635"/>
          </a:xfrm>
        </p:spPr>
        <p:txBody>
          <a:bodyPr/>
          <a:lstStyle/>
          <a:p>
            <a:r>
              <a:rPr lang="en-US" sz="2800" dirty="0">
                <a:latin typeface="Times New Roman" panose="02020603050405020304" pitchFamily="18" charset="0"/>
                <a:cs typeface="Times New Roman" panose="02020603050405020304" pitchFamily="18" charset="0"/>
              </a:rPr>
              <a:t> </a:t>
            </a:r>
            <a:r>
              <a:rPr lang="en-US" sz="4000" dirty="0">
                <a:latin typeface="Trebuchet MS" panose="020B0603020202020204" pitchFamily="34" charset="0"/>
                <a:cs typeface="Times New Roman" panose="02020603050405020304" pitchFamily="18" charset="0"/>
              </a:rPr>
              <a:t>CONCLUSION</a:t>
            </a:r>
            <a:br>
              <a:rPr lang="en-US" sz="2800" dirty="0">
                <a:latin typeface="Trebuchet MS" panose="020B0603020202020204" pitchFamily="34" charset="0"/>
                <a:cs typeface="Times New Roman" panose="02020603050405020304" pitchFamily="18" charset="0"/>
              </a:rPr>
            </a:br>
            <a:r>
              <a:rPr lang="en-US" sz="2800" dirty="0">
                <a:latin typeface="+mn-lt"/>
                <a:cs typeface="Times New Roman" panose="02020603050405020304" pitchFamily="18" charset="0"/>
              </a:rPr>
              <a:t>“</a:t>
            </a:r>
            <a:r>
              <a:rPr lang="en-US" sz="2800" b="0" dirty="0">
                <a:latin typeface="+mn-lt"/>
                <a:cs typeface="Times New Roman" panose="02020603050405020304" pitchFamily="18" charset="0"/>
              </a:rPr>
              <a:t>The Power Query project has successfully automated the employee data management process, providing a centralized and standardized dataset. The solution has improved data accuracy, reduced manual effort, and enhanced decision-making capabilities. With real-time insights and user-friendly dashboards, HR managers and stakeholders can now efficiently track employee information and performance metrics. The project has demonstrated the power of Power Query in transforming complex data management tasks into streamlined and efficient processes. The solution is scalable and adaptable for future growth and changing business needs."</a:t>
            </a:r>
            <a:br>
              <a:rPr lang="en-US" sz="2800" b="0" dirty="0">
                <a:latin typeface="+mn-lt"/>
                <a:cs typeface="Times New Roman" panose="02020603050405020304" pitchFamily="18" charset="0"/>
              </a:rPr>
            </a:br>
            <a:br>
              <a:rPr lang="en-US" sz="2800" b="0" dirty="0">
                <a:latin typeface="+mn-lt"/>
                <a:cs typeface="Times New Roman" panose="02020603050405020304" pitchFamily="18" charset="0"/>
              </a:rPr>
            </a:br>
            <a:br>
              <a:rPr lang="en-US" sz="2800" dirty="0">
                <a:latin typeface="+mn-lt"/>
                <a:cs typeface="Times New Roman" panose="02020603050405020304" pitchFamily="18" charset="0"/>
              </a:rPr>
            </a:br>
            <a:br>
              <a:rPr lang="en-US" sz="2800" dirty="0">
                <a:latin typeface="+mn-lt"/>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2123658"/>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Dataset Analysis using Power Query, Charts and Graphs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457200"/>
            <a:ext cx="7395528" cy="8811387"/>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br>
              <a:rPr lang="en-IN" sz="4250" spc="10" dirty="0"/>
            </a:br>
            <a:br>
              <a:rPr lang="en-IN" sz="4250" spc="10" dirty="0"/>
            </a:br>
            <a:br>
              <a:rPr lang="en-IN" sz="4250" spc="10" dirty="0"/>
            </a:br>
            <a:r>
              <a:rPr lang="en-US" sz="2800" b="0" spc="10" dirty="0">
                <a:latin typeface="+mn-lt"/>
              </a:rPr>
              <a:t>"The company's sales data is scattered across multiple worksheets and workbooks, making it difficult to analyze and report on sales trends. The data requires cleaning, transformation, and consolidation to provide accurate insights. Using Power Query, create a solution that automates the data import, cleaning, and reporting process, enabling efficient analysis and informed decision-making."</a:t>
            </a:r>
            <a:br>
              <a:rPr lang="en-IN" sz="2800" b="0" spc="10" dirty="0">
                <a:latin typeface="+mn-lt"/>
              </a:rPr>
            </a:br>
            <a:br>
              <a:rPr lang="en-IN" sz="2400" b="0" spc="10" dirty="0">
                <a:latin typeface="+mn-lt"/>
              </a:rPr>
            </a:br>
            <a:br>
              <a:rPr lang="en-IN" sz="2400" b="0" spc="10" dirty="0">
                <a:latin typeface="+mn-lt"/>
              </a:rPr>
            </a:br>
            <a:br>
              <a:rPr lang="en-IN" sz="2400" b="0" spc="10" dirty="0">
                <a:latin typeface="+mn-lt"/>
              </a:rPr>
            </a:br>
            <a:br>
              <a:rPr lang="en-IN" sz="2400" b="0" spc="10" dirty="0">
                <a:latin typeface="+mn-lt"/>
              </a:rPr>
            </a:br>
            <a:br>
              <a:rPr lang="en-IN" sz="2400" b="0" spc="10" dirty="0">
                <a:latin typeface="+mn-lt"/>
              </a:rPr>
            </a:br>
            <a:br>
              <a:rPr lang="en-IN" sz="2400" b="0" spc="10" dirty="0">
                <a:latin typeface="+mn-lt"/>
              </a:rPr>
            </a:br>
            <a:br>
              <a:rPr lang="en-IN" sz="2400" b="0" spc="10" dirty="0">
                <a:latin typeface="+mn-lt"/>
              </a:rPr>
            </a:br>
            <a:endParaRPr sz="2400" b="0" dirty="0">
              <a:latin typeface="+mn-lt"/>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8328025" cy="8342027"/>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br>
              <a:rPr lang="en-IN" sz="4250" spc="-20" dirty="0"/>
            </a:br>
            <a:br>
              <a:rPr lang="en-IN" sz="4250" spc="-20" dirty="0"/>
            </a:br>
            <a:r>
              <a:rPr lang="en-US" sz="2800" b="0" spc="-20" dirty="0">
                <a:latin typeface="+mn-lt"/>
              </a:rPr>
              <a:t>"This project aims to create a dynamic employee data management system using Power Query in Excel. The system will automate the import, cleaning, and consolidation of employee data from various sources, enabling real-time insights and reporting. The project will deliver a centralized dashboard for tracking employee information, performance metrics, and workforce analytics. The solution will enhance data accuracy, reduce manual effort, and support informed HR decision-making."</a:t>
            </a:r>
            <a:br>
              <a:rPr lang="en-IN" sz="2800" b="0" spc="-20" dirty="0">
                <a:latin typeface="+mn-lt"/>
              </a:rPr>
            </a:br>
            <a:br>
              <a:rPr lang="en-IN" sz="2800" b="0" spc="-20" dirty="0">
                <a:latin typeface="+mn-lt"/>
              </a:rPr>
            </a:br>
            <a:br>
              <a:rPr lang="en-IN" sz="2800" b="0" spc="-20" dirty="0">
                <a:latin typeface="+mn-lt"/>
              </a:rPr>
            </a:br>
            <a:br>
              <a:rPr lang="en-IN" sz="2400" b="0" spc="-20" dirty="0">
                <a:latin typeface="+mn-lt"/>
              </a:rPr>
            </a:br>
            <a:br>
              <a:rPr lang="en-IN" sz="2400" b="0" spc="-20" dirty="0">
                <a:latin typeface="+mn-lt"/>
              </a:rPr>
            </a:br>
            <a:br>
              <a:rPr lang="en-IN" sz="2400" b="0" spc="-20" dirty="0">
                <a:latin typeface="+mn-lt"/>
              </a:rPr>
            </a:br>
            <a:br>
              <a:rPr lang="en-IN" sz="2400" b="0" spc="-20" dirty="0">
                <a:latin typeface="+mn-lt"/>
              </a:rPr>
            </a:br>
            <a:endParaRPr sz="2400" b="0" dirty="0">
              <a:latin typeface="+mn-lt"/>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228600" y="200026"/>
            <a:ext cx="11734799" cy="15282389"/>
          </a:xfrm>
          <a:prstGeom prst="rect">
            <a:avLst/>
          </a:prstGeom>
        </p:spPr>
        <p:txBody>
          <a:bodyPr vert="horz" wrap="square" lIns="0" tIns="16510" rIns="0" bIns="0" rtlCol="0">
            <a:spAutoFit/>
          </a:bodyPr>
          <a:lstStyle/>
          <a:p>
            <a:pPr marL="12700">
              <a:lnSpc>
                <a:spcPct val="100000"/>
              </a:lnSpc>
              <a:spcBef>
                <a:spcPts val="130"/>
              </a:spcBef>
            </a:pPr>
            <a:r>
              <a:rPr sz="2400" spc="25" dirty="0"/>
              <a:t>W</a:t>
            </a:r>
            <a:r>
              <a:rPr sz="2400" spc="-20" dirty="0"/>
              <a:t>H</a:t>
            </a:r>
            <a:r>
              <a:rPr sz="2400" spc="20" dirty="0"/>
              <a:t>O</a:t>
            </a:r>
            <a:r>
              <a:rPr sz="2400" spc="-235" dirty="0"/>
              <a:t> </a:t>
            </a:r>
            <a:r>
              <a:rPr sz="2400" spc="-10" dirty="0"/>
              <a:t>AR</a:t>
            </a:r>
            <a:r>
              <a:rPr sz="2400" spc="15" dirty="0"/>
              <a:t>E</a:t>
            </a:r>
            <a:r>
              <a:rPr sz="2400" spc="-35" dirty="0"/>
              <a:t> </a:t>
            </a:r>
            <a:r>
              <a:rPr sz="2400" spc="-10" dirty="0"/>
              <a:t>T</a:t>
            </a:r>
            <a:r>
              <a:rPr sz="2400" spc="-15" dirty="0"/>
              <a:t>H</a:t>
            </a:r>
            <a:r>
              <a:rPr sz="2400" spc="15" dirty="0"/>
              <a:t>E</a:t>
            </a:r>
            <a:r>
              <a:rPr sz="2400" spc="-35" dirty="0"/>
              <a:t> </a:t>
            </a:r>
            <a:r>
              <a:rPr sz="2400" spc="-20" dirty="0"/>
              <a:t>E</a:t>
            </a:r>
            <a:r>
              <a:rPr sz="2400" spc="30" dirty="0"/>
              <a:t>N</a:t>
            </a:r>
            <a:r>
              <a:rPr sz="2400" spc="15" dirty="0"/>
              <a:t>D</a:t>
            </a:r>
            <a:r>
              <a:rPr sz="2400" spc="-45" dirty="0"/>
              <a:t> </a:t>
            </a:r>
            <a:r>
              <a:rPr sz="2400" dirty="0"/>
              <a:t>U</a:t>
            </a:r>
            <a:r>
              <a:rPr sz="2400" spc="10" dirty="0"/>
              <a:t>S</a:t>
            </a:r>
            <a:r>
              <a:rPr sz="2400" spc="-25" dirty="0"/>
              <a:t>E</a:t>
            </a:r>
            <a:r>
              <a:rPr sz="2400" spc="-10" dirty="0"/>
              <a:t>R</a:t>
            </a:r>
            <a:r>
              <a:rPr sz="2400" spc="5" dirty="0"/>
              <a:t>S</a:t>
            </a:r>
            <a:r>
              <a:rPr lang="en-IN" sz="2400" spc="5" dirty="0"/>
              <a:t>?</a:t>
            </a:r>
            <a:br>
              <a:rPr lang="en-IN" sz="3200" spc="5" dirty="0"/>
            </a:br>
            <a:r>
              <a:rPr lang="en-IN" sz="3200" spc="5" dirty="0">
                <a:solidFill>
                  <a:schemeClr val="accent2">
                    <a:lumMod val="75000"/>
                  </a:schemeClr>
                </a:solidFill>
              </a:rPr>
              <a:t>         </a:t>
            </a:r>
            <a:r>
              <a:rPr lang="en-IN" sz="2400" b="0" spc="5" dirty="0">
                <a:solidFill>
                  <a:schemeClr val="accent2">
                    <a:lumMod val="75000"/>
                  </a:schemeClr>
                </a:solidFill>
              </a:rPr>
              <a:t>Employees</a:t>
            </a:r>
            <a:br>
              <a:rPr lang="en-IN" sz="2400" b="0" spc="5" dirty="0">
                <a:solidFill>
                  <a:schemeClr val="accent4">
                    <a:lumMod val="60000"/>
                    <a:lumOff val="40000"/>
                  </a:schemeClr>
                </a:solidFill>
              </a:rPr>
            </a:br>
            <a:br>
              <a:rPr lang="en-IN" sz="3200" b="0" spc="5" dirty="0">
                <a:solidFill>
                  <a:schemeClr val="accent4">
                    <a:lumMod val="60000"/>
                    <a:lumOff val="40000"/>
                  </a:schemeClr>
                </a:solidFill>
              </a:rPr>
            </a:br>
            <a:br>
              <a:rPr lang="en-IN" sz="3200" b="0" spc="5" dirty="0"/>
            </a:br>
            <a:br>
              <a:rPr lang="en-IN" sz="3200" b="0" spc="5" dirty="0"/>
            </a:br>
            <a:br>
              <a:rPr lang="en-IN" sz="3200" b="0" spc="5" dirty="0"/>
            </a:br>
            <a:r>
              <a:rPr lang="en-IN" sz="3200" b="0" spc="5" dirty="0"/>
              <a:t>                                            </a:t>
            </a:r>
            <a:r>
              <a:rPr lang="en-IN" sz="2400" b="0" spc="5" dirty="0">
                <a:solidFill>
                  <a:schemeClr val="accent2">
                    <a:lumMod val="75000"/>
                  </a:schemeClr>
                </a:solidFill>
              </a:rPr>
              <a:t>Business Analysts</a:t>
            </a:r>
            <a:br>
              <a:rPr lang="en-IN" sz="2400" b="0" spc="5" dirty="0">
                <a:solidFill>
                  <a:schemeClr val="accent4">
                    <a:lumMod val="60000"/>
                    <a:lumOff val="40000"/>
                  </a:schemeClr>
                </a:solidFill>
              </a:rPr>
            </a:br>
            <a:br>
              <a:rPr lang="en-IN" sz="2400" b="0" spc="5" dirty="0"/>
            </a:br>
            <a:br>
              <a:rPr lang="en-IN" sz="3200" b="0" spc="5" dirty="0"/>
            </a:br>
            <a:br>
              <a:rPr lang="en-IN" sz="3200" b="0" spc="5" dirty="0"/>
            </a:br>
            <a:br>
              <a:rPr lang="en-IN" sz="3200" b="0" spc="5" dirty="0"/>
            </a:br>
            <a:r>
              <a:rPr lang="en-IN" sz="3200" b="0" spc="5" dirty="0">
                <a:solidFill>
                  <a:schemeClr val="accent4">
                    <a:lumMod val="60000"/>
                    <a:lumOff val="40000"/>
                  </a:schemeClr>
                </a:solidFill>
              </a:rPr>
              <a:t>                                  </a:t>
            </a:r>
            <a:r>
              <a:rPr lang="en-IN" sz="2400" b="0" spc="5" dirty="0">
                <a:solidFill>
                  <a:schemeClr val="accent2">
                    <a:lumMod val="75000"/>
                  </a:schemeClr>
                </a:solidFill>
              </a:rPr>
              <a:t>Managers</a:t>
            </a:r>
            <a:br>
              <a:rPr lang="en-IN" sz="2400" b="0" spc="5" dirty="0">
                <a:solidFill>
                  <a:schemeClr val="accent4">
                    <a:lumMod val="60000"/>
                    <a:lumOff val="40000"/>
                  </a:schemeClr>
                </a:solidFill>
              </a:rPr>
            </a:br>
            <a:br>
              <a:rPr lang="en-IN" sz="2400" b="0" spc="5" dirty="0">
                <a:solidFill>
                  <a:schemeClr val="accent4">
                    <a:lumMod val="60000"/>
                    <a:lumOff val="40000"/>
                  </a:schemeClr>
                </a:solidFill>
              </a:rPr>
            </a:br>
            <a:br>
              <a:rPr lang="en-IN" sz="3200" b="0" spc="5" dirty="0"/>
            </a:br>
            <a:br>
              <a:rPr lang="en-IN" sz="3200" b="0" spc="5" dirty="0"/>
            </a:br>
            <a:br>
              <a:rPr lang="en-IN" sz="3200" spc="5" dirty="0"/>
            </a:br>
            <a:br>
              <a:rPr lang="en-IN" sz="3200" spc="5" dirty="0"/>
            </a:br>
            <a:br>
              <a:rPr lang="en-IN" sz="3200" spc="5" dirty="0"/>
            </a:br>
            <a:br>
              <a:rPr lang="en-IN" sz="3200" spc="5" dirty="0"/>
            </a:br>
            <a:br>
              <a:rPr lang="en-IN" sz="3200" spc="5" dirty="0"/>
            </a:br>
            <a:br>
              <a:rPr lang="en-IN" sz="3200" spc="5" dirty="0"/>
            </a:br>
            <a:r>
              <a:rPr lang="en-IN" sz="3200" spc="5" dirty="0"/>
              <a:t>         </a:t>
            </a:r>
            <a:br>
              <a:rPr lang="en-IN" sz="3200" spc="5" dirty="0"/>
            </a:br>
            <a:br>
              <a:rPr lang="en-IN" sz="3200" spc="5" dirty="0"/>
            </a:br>
            <a:br>
              <a:rPr lang="en-IN" sz="3200" spc="5" dirty="0"/>
            </a:br>
            <a:br>
              <a:rPr lang="en-IN" sz="3200" spc="5" dirty="0"/>
            </a:br>
            <a:br>
              <a:rPr lang="en-IN" sz="3200" spc="5" dirty="0"/>
            </a:br>
            <a:br>
              <a:rPr lang="en-IN" sz="3200" spc="5" dirty="0"/>
            </a:br>
            <a:br>
              <a:rPr lang="en-IN" sz="3200" spc="5" dirty="0"/>
            </a:br>
            <a:br>
              <a:rPr lang="en-IN" sz="3200" spc="5" dirty="0"/>
            </a:br>
            <a:br>
              <a:rPr lang="en-IN" sz="3200" spc="5" dirty="0"/>
            </a:br>
            <a:br>
              <a:rPr lang="en-IN" sz="3200" spc="5" dirty="0"/>
            </a:b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11" name="Picture 10">
            <a:extLst>
              <a:ext uri="{FF2B5EF4-FFF2-40B4-BE49-F238E27FC236}">
                <a16:creationId xmlns:a16="http://schemas.microsoft.com/office/drawing/2014/main" id="{F3BD33D7-AC2A-1320-49B3-48745213F9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86200" y="432430"/>
            <a:ext cx="3962400" cy="2143125"/>
          </a:xfrm>
          <a:prstGeom prst="rect">
            <a:avLst/>
          </a:prstGeom>
          <a:effectLst/>
        </p:spPr>
      </p:pic>
      <p:pic>
        <p:nvPicPr>
          <p:cNvPr id="13" name="Picture 12">
            <a:extLst>
              <a:ext uri="{FF2B5EF4-FFF2-40B4-BE49-F238E27FC236}">
                <a16:creationId xmlns:a16="http://schemas.microsoft.com/office/drawing/2014/main" id="{B2DF9C85-72A6-F54C-94EC-03ED6B52200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0538" y="2575555"/>
            <a:ext cx="5148262" cy="2528692"/>
          </a:xfrm>
          <a:prstGeom prst="rect">
            <a:avLst/>
          </a:prstGeom>
        </p:spPr>
      </p:pic>
      <p:pic>
        <p:nvPicPr>
          <p:cNvPr id="15" name="Picture 14">
            <a:extLst>
              <a:ext uri="{FF2B5EF4-FFF2-40B4-BE49-F238E27FC236}">
                <a16:creationId xmlns:a16="http://schemas.microsoft.com/office/drawing/2014/main" id="{CA68BBA1-F4C7-F1F4-3E38-422691F6C53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900738" y="4438649"/>
            <a:ext cx="2219325" cy="22193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762000" y="781051"/>
            <a:ext cx="10363200" cy="2783454"/>
          </a:xfrm>
          <a:prstGeom prst="rect">
            <a:avLst/>
          </a:prstGeom>
        </p:spPr>
        <p:txBody>
          <a:bodyPr vert="horz" wrap="square" lIns="0" tIns="13335" rIns="0" bIns="0" rtlCol="0">
            <a:spAutoFit/>
          </a:bodyPr>
          <a:lstStyle/>
          <a:p>
            <a:pPr marL="12700" algn="l">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br>
              <a:rPr lang="en-IN" sz="3600" dirty="0"/>
            </a:br>
            <a:r>
              <a:rPr lang="en-IN" sz="3600" dirty="0"/>
              <a:t>                      </a:t>
            </a:r>
            <a:br>
              <a:rPr lang="en-IN" sz="3600" dirty="0"/>
            </a:br>
            <a:r>
              <a:rPr lang="en-IN" sz="3600" dirty="0"/>
              <a:t>                       </a:t>
            </a:r>
            <a:r>
              <a:rPr lang="en-IN" sz="2400" b="0" dirty="0"/>
              <a:t>Power Query </a:t>
            </a:r>
            <a:br>
              <a:rPr lang="en-IN" sz="2400" b="0" dirty="0"/>
            </a:br>
            <a:r>
              <a:rPr lang="en-IN" sz="2400" b="0" dirty="0"/>
              <a:t>                                  Formula-To know the employee performance level</a:t>
            </a:r>
            <a:br>
              <a:rPr lang="en-IN" sz="2400" b="0" dirty="0"/>
            </a:br>
            <a:r>
              <a:rPr lang="en-IN" sz="2400" b="0" dirty="0"/>
              <a:t>                                  Filtering -To remove the missing values </a:t>
            </a:r>
            <a:br>
              <a:rPr lang="en-IN" sz="2400" b="0" dirty="0"/>
            </a:br>
            <a:r>
              <a:rPr lang="en-IN" sz="2400" b="0" dirty="0"/>
              <a:t>                                  Graph – Data Visualisation</a:t>
            </a:r>
            <a:endParaRPr sz="2400" b="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2" y="385444"/>
            <a:ext cx="10681335" cy="3939540"/>
          </a:xfrm>
        </p:spPr>
        <p:txBody>
          <a:bodyPr/>
          <a:lstStyle/>
          <a:p>
            <a:r>
              <a:rPr lang="en-IN" dirty="0"/>
              <a:t>Dataset Description</a:t>
            </a:r>
            <a:br>
              <a:rPr lang="en-IN" dirty="0"/>
            </a:br>
            <a:r>
              <a:rPr lang="en-IN" dirty="0"/>
              <a:t>	</a:t>
            </a:r>
            <a:r>
              <a:rPr lang="en-IN" sz="3200" b="0" dirty="0">
                <a:latin typeface="Aptos" panose="020B0004020202020204" pitchFamily="34" charset="0"/>
              </a:rPr>
              <a:t>Employee Dataset has been taken from Kaggle. </a:t>
            </a:r>
            <a:br>
              <a:rPr lang="en-IN" sz="3200" b="0" dirty="0">
                <a:latin typeface="Aptos" panose="020B0004020202020204" pitchFamily="34" charset="0"/>
              </a:rPr>
            </a:br>
            <a:r>
              <a:rPr lang="en-IN" sz="3200" b="0" dirty="0">
                <a:latin typeface="Aptos" panose="020B0004020202020204" pitchFamily="34" charset="0"/>
              </a:rPr>
              <a:t>	There were 26 Features.</a:t>
            </a:r>
            <a:br>
              <a:rPr lang="en-IN" sz="3200" b="0" dirty="0">
                <a:latin typeface="Aptos" panose="020B0004020202020204" pitchFamily="34" charset="0"/>
              </a:rPr>
            </a:br>
            <a:r>
              <a:rPr lang="en-IN" sz="3200" b="0" dirty="0">
                <a:latin typeface="Aptos" panose="020B0004020202020204" pitchFamily="34" charset="0"/>
              </a:rPr>
              <a:t>	Employee ID was in Numerical.</a:t>
            </a:r>
            <a:br>
              <a:rPr lang="en-IN" sz="3200" b="0" dirty="0">
                <a:latin typeface="Aptos" panose="020B0004020202020204" pitchFamily="34" charset="0"/>
              </a:rPr>
            </a:br>
            <a:r>
              <a:rPr lang="en-IN" sz="3200" b="0" dirty="0">
                <a:latin typeface="Aptos" panose="020B0004020202020204" pitchFamily="34" charset="0"/>
              </a:rPr>
              <a:t>	Employee Type was differentiated.</a:t>
            </a:r>
            <a:br>
              <a:rPr lang="en-IN" sz="3200" b="0" dirty="0">
                <a:latin typeface="Aptos" panose="020B0004020202020204" pitchFamily="34" charset="0"/>
              </a:rPr>
            </a:br>
            <a:r>
              <a:rPr lang="en-IN" sz="3200" b="0" dirty="0">
                <a:latin typeface="Aptos" panose="020B0004020202020204" pitchFamily="34" charset="0"/>
              </a:rPr>
              <a:t>	Performance Level was taken.</a:t>
            </a:r>
            <a:br>
              <a:rPr lang="en-IN" sz="3200" b="0" dirty="0">
                <a:latin typeface="Aptos" panose="020B0004020202020204" pitchFamily="34" charset="0"/>
              </a:rPr>
            </a:br>
            <a:r>
              <a:rPr lang="en-IN" sz="3200" b="0" dirty="0">
                <a:latin typeface="Aptos" panose="020B0004020202020204" pitchFamily="34" charset="0"/>
              </a:rPr>
              <a:t>	Gender was categorised into Male and Female. </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381000" y="291147"/>
            <a:ext cx="10667999" cy="6381875"/>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lang="en-IN" sz="4800" b="1" spc="5" dirty="0">
              <a:latin typeface="Trebuchet MS"/>
              <a:cs typeface="Trebuchet MS"/>
            </a:endParaRPr>
          </a:p>
          <a:p>
            <a:pPr marL="355600" indent="-342900">
              <a:lnSpc>
                <a:spcPct val="100000"/>
              </a:lnSpc>
              <a:spcBef>
                <a:spcPts val="105"/>
              </a:spcBef>
              <a:buFont typeface="Wingdings" panose="05000000000000000000" pitchFamily="2" charset="2"/>
              <a:buChar char="v"/>
            </a:pPr>
            <a:r>
              <a:rPr lang="en-IN" sz="3200" spc="5" dirty="0">
                <a:latin typeface="Trebuchet MS"/>
                <a:cs typeface="Trebuchet MS"/>
              </a:rPr>
              <a:t>    Data Collection: We collected the data from the Kaggle website and we used it for the project purpose.</a:t>
            </a:r>
          </a:p>
          <a:p>
            <a:pPr marL="355600" indent="-342900">
              <a:lnSpc>
                <a:spcPct val="100000"/>
              </a:lnSpc>
              <a:spcBef>
                <a:spcPts val="105"/>
              </a:spcBef>
              <a:buFont typeface="Wingdings" panose="05000000000000000000" pitchFamily="2" charset="2"/>
              <a:buChar char="v"/>
            </a:pPr>
            <a:r>
              <a:rPr lang="en-IN" sz="3200" spc="5" dirty="0">
                <a:latin typeface="Trebuchet MS"/>
                <a:cs typeface="Trebuchet MS"/>
              </a:rPr>
              <a:t>    Feature Collection: We used the some of the 9 features in the project such as performance level, pivot table, formula etc.</a:t>
            </a:r>
          </a:p>
          <a:p>
            <a:pPr marL="355600" indent="-342900">
              <a:lnSpc>
                <a:spcPct val="100000"/>
              </a:lnSpc>
              <a:spcBef>
                <a:spcPts val="105"/>
              </a:spcBef>
              <a:buFont typeface="Wingdings" panose="05000000000000000000" pitchFamily="2" charset="2"/>
              <a:buChar char="v"/>
            </a:pPr>
            <a:r>
              <a:rPr lang="en-IN" sz="3200" spc="5" dirty="0">
                <a:latin typeface="Trebuchet MS"/>
                <a:cs typeface="Trebuchet MS"/>
              </a:rPr>
              <a:t>    Data Cleaning: We used the two ways of cleaning the data by finding out the missing values and also  by filtering the employee data.</a:t>
            </a:r>
          </a:p>
          <a:p>
            <a:pPr marL="355600" indent="-342900">
              <a:lnSpc>
                <a:spcPct val="100000"/>
              </a:lnSpc>
              <a:spcBef>
                <a:spcPts val="105"/>
              </a:spcBef>
              <a:buFont typeface="Wingdings" panose="05000000000000000000" pitchFamily="2" charset="2"/>
              <a:buChar char="v"/>
            </a:pPr>
            <a:r>
              <a:rPr lang="en-IN" sz="3200" spc="5" dirty="0">
                <a:latin typeface="Trebuchet MS"/>
                <a:cs typeface="Trebuchet MS"/>
              </a:rPr>
              <a:t>   Graphs: Graphs gave the visualisation of Data.  </a:t>
            </a:r>
          </a:p>
          <a:p>
            <a:pPr marL="12700">
              <a:lnSpc>
                <a:spcPct val="100000"/>
              </a:lnSpc>
              <a:spcBef>
                <a:spcPts val="105"/>
              </a:spcBef>
            </a:pPr>
            <a:endParaRPr lang="en-IN" sz="3200" spc="5" dirty="0">
              <a:latin typeface="Trebuchet MS"/>
              <a:cs typeface="Trebuchet MS"/>
            </a:endParaRPr>
          </a:p>
          <a:p>
            <a:pPr marL="12700">
              <a:lnSpc>
                <a:spcPct val="100000"/>
              </a:lnSpc>
              <a:spcBef>
                <a:spcPts val="105"/>
              </a:spcBef>
            </a:pPr>
            <a:endParaRPr lang="en-IN" sz="2000" spc="5" dirty="0">
              <a:latin typeface="Trebuchet MS"/>
              <a:cs typeface="Trebuchet MS"/>
            </a:endParaRPr>
          </a:p>
          <a:p>
            <a:pPr marL="12700">
              <a:lnSpc>
                <a:spcPct val="100000"/>
              </a:lnSpc>
              <a:spcBef>
                <a:spcPts val="105"/>
              </a:spcBef>
            </a:pPr>
            <a:endParaRPr sz="2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340</TotalTime>
  <Words>576</Words>
  <Application>Microsoft Office PowerPoint</Application>
  <PresentationFormat>Widescreen</PresentationFormat>
  <Paragraphs>48</Paragraphs>
  <Slides>12</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Aptos</vt:lpstr>
      <vt:lpstr>Arial</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   "The company's sales data is scattered across multiple worksheets and workbooks, making it difficult to analyze and report on sales trends. The data requires cleaning, transformation, and consolidation to provide accurate insights. Using Power Query, create a solution that automates the data import, cleaning, and reporting process, enabling efficient analysis and informed decision-making."        </vt:lpstr>
      <vt:lpstr>PROJECT OVERVIEW  "This project aims to create a dynamic employee data management system using Power Query in Excel. The system will automate the import, cleaning, and consolidation of employee data from various sources, enabling real-time insights and reporting. The project will deliver a centralized dashboard for tracking employee information, performance metrics, and workforce analytics. The solution will enhance data accuracy, reduce manual effort, and support informed HR decision-making."       </vt:lpstr>
      <vt:lpstr>WHO ARE THE END USERS?          Employees                                                 Business Analysts                                       Managers                             </vt:lpstr>
      <vt:lpstr>OUR SOLUTION AND ITS VALUE PROPOSITION                                               Power Query                                    Formula-To know the employee performance level                                   Filtering -To remove the missing values                                    Graph – Data Visualisation</vt:lpstr>
      <vt:lpstr>Dataset Description  Employee Dataset has been taken from Kaggle.   There were 26 Features.  Employee ID was in Numerical.  Employee Type was differentiated.  Performance Level was taken.  Gender was categorised into Male and Female. </vt:lpstr>
      <vt:lpstr>PowerPoint Presentation</vt:lpstr>
      <vt:lpstr>RESULTS</vt:lpstr>
      <vt:lpstr>RESULTS</vt:lpstr>
      <vt:lpstr> CONCLUSION “The Power Query project has successfully automated the employee data management process, providing a centralized and standardized dataset. The solution has improved data accuracy, reduced manual effort, and enhanced decision-making capabilities. With real-time insights and user-friendly dashboards, HR managers and stakeholders can now efficiently track employee information and performance metrics. The project has demonstrated the power of Power Query in transforming complex data management tasks into streamlined and efficient processes. The solution is scalable and adaptable for future growth and changing business needs."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kamaleeswari986@gmail.com</cp:lastModifiedBy>
  <cp:revision>22</cp:revision>
  <dcterms:created xsi:type="dcterms:W3CDTF">2024-03-29T15:07:22Z</dcterms:created>
  <dcterms:modified xsi:type="dcterms:W3CDTF">2024-08-28T14:10:51Z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