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55992-B710-4019-9DEE-30B057C2B1E4}" v="35" dt="2025-10-30T08:47:41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Balamurugan" userId="6222a09e0cc38ab6" providerId="LiveId" clId="{88A667F8-5B68-4860-A388-B90D0DB89CA4}"/>
    <pc:docChg chg="modSld">
      <pc:chgData name="Sneha Balamurugan" userId="6222a09e0cc38ab6" providerId="LiveId" clId="{88A667F8-5B68-4860-A388-B90D0DB89CA4}" dt="2025-10-30T09:12:58.888" v="0" actId="20577"/>
      <pc:docMkLst>
        <pc:docMk/>
      </pc:docMkLst>
      <pc:sldChg chg="modSp mod">
        <pc:chgData name="Sneha Balamurugan" userId="6222a09e0cc38ab6" providerId="LiveId" clId="{88A667F8-5B68-4860-A388-B90D0DB89CA4}" dt="2025-10-30T09:12:58.888" v="0" actId="20577"/>
        <pc:sldMkLst>
          <pc:docMk/>
          <pc:sldMk cId="2818698896" sldId="256"/>
        </pc:sldMkLst>
        <pc:spChg chg="mod">
          <ac:chgData name="Sneha Balamurugan" userId="6222a09e0cc38ab6" providerId="LiveId" clId="{88A667F8-5B68-4860-A388-B90D0DB89CA4}" dt="2025-10-30T09:12:58.888" v="0" actId="20577"/>
          <ac:spMkLst>
            <pc:docMk/>
            <pc:sldMk cId="2818698896" sldId="256"/>
            <ac:spMk id="3" creationId="{3D5AA60B-149F-E93A-3ADF-566D3D06A0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wethamenon2823@gmail.com" TargetMode="External"/><Relationship Id="rId2" Type="http://schemas.openxmlformats.org/officeDocument/2006/relationships/hyperlink" Target="mailto:Kamaleeshwarivijayan@gam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vnive2005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1E43-8CE5-0249-7BE4-F6A57B630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314" y="1472538"/>
            <a:ext cx="6859660" cy="2031449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CAMPUS NAVIGATION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AA60B-149F-E93A-3ADF-566D3D06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079" y="4503719"/>
            <a:ext cx="7197726" cy="1405467"/>
          </a:xfrm>
        </p:spPr>
        <p:txBody>
          <a:bodyPr>
            <a:noAutofit/>
          </a:bodyPr>
          <a:lstStyle/>
          <a:p>
            <a:r>
              <a:rPr lang="en-I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NAMe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I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swetha.b</a:t>
            </a:r>
            <a:endParaRPr lang="en-I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Nivethitha</a:t>
            </a:r>
            <a:r>
              <a:rPr lang="en-IN" sz="1600" err="1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</a:rPr>
              <a:t>k.v</a:t>
            </a:r>
            <a:endParaRPr lang="en-I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Kamaleeshwari.v</a:t>
            </a:r>
            <a:endParaRPr lang="en-I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Reg no: 511323244029</a:t>
            </a:r>
          </a:p>
          <a:p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511323244018</a:t>
            </a:r>
          </a:p>
          <a:p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511323244010</a:t>
            </a:r>
          </a:p>
        </p:txBody>
      </p:sp>
    </p:spTree>
    <p:extLst>
      <p:ext uri="{BB962C8B-B14F-4D97-AF65-F5344CB8AC3E}">
        <p14:creationId xmlns:p14="http://schemas.microsoft.com/office/powerpoint/2010/main" val="281869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769E-7881-DD30-357B-B1C40510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Advantages</a:t>
            </a:r>
            <a:endParaRPr lang="en-IN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1C3B-956A-D4E8-22C1-7C42627F2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432719"/>
            <a:ext cx="10739283" cy="30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Saves time for students and staff.</a:t>
            </a:r>
          </a:p>
          <a:p>
            <a:r>
              <a:rPr lang="en-US" sz="2400" dirty="0"/>
              <a:t>Reduces confusion and improves campus accessibility.</a:t>
            </a:r>
          </a:p>
          <a:p>
            <a:r>
              <a:rPr lang="en-US" sz="2400" dirty="0"/>
              <a:t>Enhances the image of a modern, smart campus.</a:t>
            </a:r>
          </a:p>
          <a:p>
            <a:r>
              <a:rPr lang="en-US" sz="2400" dirty="0"/>
              <a:t>Easy for visitors during events or seminars.</a:t>
            </a:r>
          </a:p>
          <a:p>
            <a:r>
              <a:rPr lang="en-US" sz="2400" dirty="0"/>
              <a:t>Can be updated with new routes and buildings easily.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7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C5A1-42D7-99CC-BE92-6153F0AF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Limitations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DCC8-FD97-1BA8-C692-6E93F7C0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87880"/>
            <a:ext cx="10360026" cy="4901292"/>
          </a:xfrm>
        </p:spPr>
        <p:txBody>
          <a:bodyPr>
            <a:normAutofit/>
          </a:bodyPr>
          <a:lstStyle/>
          <a:p>
            <a:r>
              <a:rPr lang="en-US" sz="2800" dirty="0"/>
              <a:t>Requires active internet or Wi-Fi for real-time tracking.</a:t>
            </a:r>
          </a:p>
          <a:p>
            <a:r>
              <a:rPr lang="en-US" sz="2800" dirty="0"/>
              <a:t>Indoor accuracy may vary depending on signal strength.</a:t>
            </a:r>
          </a:p>
          <a:p>
            <a:r>
              <a:rPr lang="en-US" sz="2800" dirty="0"/>
              <a:t>Needs regular data updates when new buildings or rooms are added.</a:t>
            </a:r>
          </a:p>
          <a:p>
            <a:pPr marL="2743200" lvl="6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6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125C-B93F-7589-4998-697BDE25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Future Scope</a:t>
            </a:r>
            <a:endParaRPr lang="en-IN" sz="44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DBA1D9E-170A-240B-D94B-7DADE31A5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185" y="2090940"/>
            <a:ext cx="102135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Augmented Reality (AR)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 arrows in real-world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hands-free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timetable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guide students to their next class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wearables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watches or AR glasses.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city-level navigation for college events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25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8C2-F588-8F98-0C7E-A335023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105C3-30CD-750F-C86B-51E16030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7" y="408215"/>
            <a:ext cx="10213069" cy="555987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Campus Navigation System</a:t>
            </a:r>
            <a:r>
              <a:rPr lang="en-US" sz="2400" dirty="0"/>
              <a:t> is a step toward building a </a:t>
            </a:r>
            <a:r>
              <a:rPr lang="en-US" sz="2400" b="1" dirty="0"/>
              <a:t>smart, connected campus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It simplifies campus travel, saves time, and enhances the overall student and visitor experience.</a:t>
            </a:r>
            <a:br>
              <a:rPr lang="en-US" sz="2400" dirty="0"/>
            </a:br>
            <a:r>
              <a:rPr lang="en-US" sz="2400" dirty="0"/>
              <a:t>By combining technology, design, and real-time data, this system promotes digital transformation in education and sets the foundation for future </a:t>
            </a:r>
            <a:r>
              <a:rPr lang="en-US" sz="2400" b="1" dirty="0"/>
              <a:t>smart university ecosystems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44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AB2D-0EEB-938A-0716-14CF8568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8194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Goudy Old Style" panose="02020502050305020303" pitchFamily="18" charset="0"/>
              </a:rPr>
              <a:t>THANK YOU!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70D5-15F8-15B7-ED68-33682BC7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EMAIL ID: </a:t>
            </a:r>
            <a:r>
              <a:rPr lang="en-IN" sz="2400" dirty="0">
                <a:hlinkClick r:id="rId2"/>
              </a:rPr>
              <a:t>Kamaleeshwarivijayan@gamil.com</a:t>
            </a:r>
            <a:endParaRPr lang="en-IN" sz="2400" dirty="0"/>
          </a:p>
          <a:p>
            <a:pPr marL="0" indent="0" algn="ctr">
              <a:buNone/>
            </a:pPr>
            <a:r>
              <a:rPr lang="en-IN" sz="2400" dirty="0"/>
              <a:t>              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swethamenon2823@gmail.com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kvnive2005@gmail.com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78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A969-BA12-34C9-A035-D687621B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B2C-C5A7-2EE7-5D7D-5929C12C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</a:t>
            </a:r>
            <a:r>
              <a:rPr lang="en-US" sz="2400" b="1" dirty="0"/>
              <a:t>Campus Navigation System</a:t>
            </a:r>
            <a:r>
              <a:rPr lang="en-US" sz="2400" dirty="0"/>
              <a:t> is a digital solution designed to help students, faculty, and visitors easily find their way around large educational institutions. Many universities have vast campuses with numerous buildings, departments, and classrooms — which can be confusing, especially for newcomers.</a:t>
            </a:r>
            <a:br>
              <a:rPr lang="en-US" sz="2400" dirty="0"/>
            </a:br>
            <a:r>
              <a:rPr lang="en-US" sz="2400" dirty="0"/>
              <a:t>This system uses technologies like </a:t>
            </a:r>
            <a:r>
              <a:rPr lang="en-US" sz="2400" b="1" dirty="0"/>
              <a:t>GPS, Wi-Fi, and Bluetooth beacons</a:t>
            </a:r>
            <a:r>
              <a:rPr lang="en-US" sz="2400" dirty="0"/>
              <a:t> to provide </a:t>
            </a:r>
            <a:r>
              <a:rPr lang="en-US" sz="2400" b="1" dirty="0"/>
              <a:t>real-time navigation</a:t>
            </a:r>
            <a:r>
              <a:rPr lang="en-US" sz="2400" dirty="0"/>
              <a:t>, interactive maps, and information about campus facilities. It enhances user convenience and creates a smart, tech-enabled campus experience.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0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64A8-75CE-30CF-708B-5E32EE35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0F6E-26C3-C97B-5AB3-F7F6170D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Navigating a large campus is often challenging due to limited physical signboards and unclear directions. New students and visitors waste valuable time trying to locate classrooms, labs, offices, or event halls.</a:t>
            </a:r>
            <a:br>
              <a:rPr lang="en-US" sz="2400" dirty="0"/>
            </a:br>
            <a:r>
              <a:rPr lang="en-US" sz="2400" dirty="0"/>
              <a:t>Traditional maps are static and don’t provide real-time location or personalized guidance.</a:t>
            </a:r>
            <a:br>
              <a:rPr lang="en-US" sz="2400" dirty="0"/>
            </a:br>
            <a:r>
              <a:rPr lang="en-US" sz="2400" dirty="0"/>
              <a:t>Hence, there is a need for a </a:t>
            </a:r>
            <a:r>
              <a:rPr lang="en-US" sz="2400" b="1" dirty="0"/>
              <a:t>smart navigation system</a:t>
            </a:r>
            <a:r>
              <a:rPr lang="en-US" sz="2400" dirty="0"/>
              <a:t> that provides </a:t>
            </a:r>
            <a:r>
              <a:rPr lang="en-US" sz="2400" b="1" dirty="0"/>
              <a:t>accurate, indoor and outdoor directions</a:t>
            </a:r>
            <a:r>
              <a:rPr lang="en-US" sz="2400" dirty="0"/>
              <a:t>, and context-based information like schedules and building details.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63FC-0F00-C625-4E12-534ED441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Objectives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455E-AC20-E23F-37B7-07356AA1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objectives of the Campus Navigation System are:</a:t>
            </a:r>
          </a:p>
          <a:p>
            <a:r>
              <a:rPr lang="en-US" sz="2400" dirty="0"/>
              <a:t>To design an easy-to-use mobile or web app for navigating the campus.</a:t>
            </a:r>
          </a:p>
          <a:p>
            <a:r>
              <a:rPr lang="en-US" sz="2400" dirty="0"/>
              <a:t>To provide </a:t>
            </a:r>
            <a:r>
              <a:rPr lang="en-US" sz="2400" b="1" dirty="0"/>
              <a:t>real-time route guidance</a:t>
            </a:r>
            <a:r>
              <a:rPr lang="en-US" sz="2400" dirty="0"/>
              <a:t> using GPS and beacon technology.</a:t>
            </a:r>
          </a:p>
          <a:p>
            <a:r>
              <a:rPr lang="en-US" sz="2400" dirty="0"/>
              <a:t>To include </a:t>
            </a:r>
            <a:r>
              <a:rPr lang="en-US" sz="2400" b="1" dirty="0"/>
              <a:t>building details, room numbers, and nearby facilities</a:t>
            </a:r>
            <a:r>
              <a:rPr lang="en-US" sz="2400" dirty="0"/>
              <a:t>.</a:t>
            </a:r>
          </a:p>
          <a:p>
            <a:r>
              <a:rPr lang="en-US" sz="2400" dirty="0"/>
              <a:t>To support </a:t>
            </a:r>
            <a:r>
              <a:rPr lang="en-US" sz="2400" b="1" dirty="0"/>
              <a:t>indoor navigation</a:t>
            </a:r>
            <a:r>
              <a:rPr lang="en-US" sz="2400" dirty="0"/>
              <a:t> for multi-floor buildings.</a:t>
            </a:r>
          </a:p>
          <a:p>
            <a:r>
              <a:rPr lang="en-US" sz="2400" dirty="0"/>
              <a:t>To enhance accessibility for all users, including differently-abled students.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8203-331B-A0A3-EAAE-3A922D46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Existing System</a:t>
            </a:r>
            <a:endParaRPr lang="en-IN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A211F0-5100-F985-A914-F600ECA82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2065867"/>
            <a:ext cx="10270670" cy="340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Most universities rely on </a:t>
            </a:r>
            <a:r>
              <a:rPr lang="en-US" sz="2400" b="1" dirty="0"/>
              <a:t>manual navigation</a:t>
            </a:r>
            <a:r>
              <a:rPr lang="en-US" sz="2400" dirty="0"/>
              <a:t> (signboards, printed maps, or verbal directions).</a:t>
            </a:r>
            <a:br>
              <a:rPr lang="en-US" sz="2400" dirty="0"/>
            </a:br>
            <a:r>
              <a:rPr lang="en-US" sz="2400" dirty="0"/>
              <a:t>Some may use </a:t>
            </a:r>
            <a:r>
              <a:rPr lang="en-US" sz="2400" b="1" dirty="0"/>
              <a:t>Google Maps</a:t>
            </a:r>
            <a:r>
              <a:rPr lang="en-US" sz="2400" dirty="0"/>
              <a:t>, but it doesn’t support indoor navigation or classroom-level detail.</a:t>
            </a:r>
            <a:br>
              <a:rPr lang="en-US" sz="2400" dirty="0"/>
            </a:br>
            <a:r>
              <a:rPr lang="en-US" sz="2400" dirty="0"/>
              <a:t>Hence, there’s a gap for a system that integrates campus-specific data with a navigation feature tailored for educational use.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5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A231-20FD-3F5D-0223-3023978E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Proposed System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C4EB-C319-5441-1D8B-F17A196B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proposed system is an </a:t>
            </a:r>
            <a:r>
              <a:rPr lang="en-US" b="1" dirty="0"/>
              <a:t>interactive mobile application</a:t>
            </a:r>
            <a:r>
              <a:rPr lang="en-US" dirty="0"/>
              <a:t> that combines </a:t>
            </a:r>
            <a:r>
              <a:rPr lang="en-US" b="1" dirty="0"/>
              <a:t>map-based navigation</a:t>
            </a:r>
            <a:r>
              <a:rPr lang="en-US" dirty="0"/>
              <a:t> and </a:t>
            </a:r>
            <a:r>
              <a:rPr lang="en-US" b="1" dirty="0"/>
              <a:t>campus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Users can search for a specific location (like “Library” or “Lab 202”), and the system will generate the shortest route, display landmarks, and show details about that location.</a:t>
            </a:r>
            <a:br>
              <a:rPr lang="en-US" dirty="0"/>
            </a:br>
            <a:r>
              <a:rPr lang="en-US" dirty="0"/>
              <a:t>It may also integrate with </a:t>
            </a:r>
            <a:r>
              <a:rPr lang="en-US" b="1" dirty="0"/>
              <a:t>college timetables</a:t>
            </a:r>
            <a:r>
              <a:rPr lang="en-US" dirty="0"/>
              <a:t>, showing the next class location automatically.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r>
              <a:rPr lang="en-US" dirty="0"/>
              <a:t>Indoor and outdoor navigation</a:t>
            </a:r>
          </a:p>
          <a:p>
            <a:r>
              <a:rPr lang="en-US" dirty="0"/>
              <a:t>Real-time location updates</a:t>
            </a:r>
          </a:p>
          <a:p>
            <a:r>
              <a:rPr lang="en-US" dirty="0"/>
              <a:t>Search and route suggestions</a:t>
            </a:r>
          </a:p>
          <a:p>
            <a:r>
              <a:rPr lang="en-US" dirty="0"/>
              <a:t>AR-based visual guidance</a:t>
            </a:r>
          </a:p>
          <a:p>
            <a:r>
              <a:rPr lang="en-US" dirty="0"/>
              <a:t>Accessibility and multi-language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5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8397-B2DA-4147-AD97-4EBFAE8C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Technologies Used</a:t>
            </a:r>
            <a:br>
              <a:rPr lang="en-US" sz="4400" b="1" dirty="0"/>
            </a:br>
            <a:endParaRPr lang="en-IN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D3221-E1FA-1C5F-7E2E-F44DB25E1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83934"/>
            <a:ext cx="8353312" cy="3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Frontend Design:</a:t>
            </a:r>
            <a:r>
              <a:rPr lang="en-US" sz="2400" dirty="0"/>
              <a:t> Figma (UI/UX Prototype)</a:t>
            </a:r>
          </a:p>
          <a:p>
            <a:r>
              <a:rPr lang="en-US" sz="2400" b="1" dirty="0"/>
              <a:t>Backend:</a:t>
            </a:r>
            <a:r>
              <a:rPr lang="en-US" sz="2400" dirty="0"/>
              <a:t> Firebase / SQL Database</a:t>
            </a:r>
          </a:p>
          <a:p>
            <a:r>
              <a:rPr lang="en-US" sz="2400" b="1" dirty="0"/>
              <a:t>Maps:</a:t>
            </a:r>
            <a:r>
              <a:rPr lang="en-US" sz="2400" dirty="0"/>
              <a:t> Google Maps API / OpenStreetMap</a:t>
            </a:r>
          </a:p>
          <a:p>
            <a:r>
              <a:rPr lang="en-US" sz="2400" b="1" dirty="0"/>
              <a:t>Location Services:</a:t>
            </a:r>
            <a:r>
              <a:rPr lang="en-US" sz="2400" dirty="0"/>
              <a:t> GPS, Wi-Fi, Bluetooth Beacons</a:t>
            </a:r>
          </a:p>
          <a:p>
            <a:r>
              <a:rPr lang="en-US" sz="2400" b="1" dirty="0"/>
              <a:t>Platform:</a:t>
            </a:r>
            <a:r>
              <a:rPr lang="en-US" sz="2400" dirty="0"/>
              <a:t> Android / iOS / Web</a:t>
            </a:r>
          </a:p>
          <a:p>
            <a:r>
              <a:rPr lang="en-US" sz="2400" b="1" dirty="0"/>
              <a:t>Design Tools:</a:t>
            </a:r>
            <a:r>
              <a:rPr lang="en-US" sz="2400" dirty="0"/>
              <a:t> Figma for app wireframes, icons, and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5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09B-BE20-79CE-6FCE-AC5BB23F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A038DC-8518-F4DC-6107-C037AC1BF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330" y="2341408"/>
            <a:ext cx="912711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system architecture includes:</a:t>
            </a:r>
          </a:p>
          <a:p>
            <a:r>
              <a:rPr lang="en-US" sz="2400" b="1" dirty="0"/>
              <a:t>User Interface (App)</a:t>
            </a:r>
            <a:r>
              <a:rPr lang="en-US" sz="2400" dirty="0"/>
              <a:t> – for inputting destinations and viewing routes.</a:t>
            </a:r>
          </a:p>
          <a:p>
            <a:r>
              <a:rPr lang="en-US" sz="2400" b="1" dirty="0"/>
              <a:t>Location Services</a:t>
            </a:r>
            <a:r>
              <a:rPr lang="en-US" sz="2400" dirty="0"/>
              <a:t> – GPS or beacon sensors to detect current position.</a:t>
            </a:r>
          </a:p>
          <a:p>
            <a:r>
              <a:rPr lang="en-US" sz="2400" b="1" dirty="0"/>
              <a:t>Map &amp; Route Engine</a:t>
            </a:r>
            <a:r>
              <a:rPr lang="en-US" sz="2400" dirty="0"/>
              <a:t> – calculates shortest or accessible paths.</a:t>
            </a:r>
          </a:p>
          <a:p>
            <a:r>
              <a:rPr lang="en-US" sz="2400" b="1" dirty="0"/>
              <a:t>Database</a:t>
            </a:r>
            <a:r>
              <a:rPr lang="en-US" sz="2400" dirty="0"/>
              <a:t> – stores building names, room info, and coordinates.</a:t>
            </a:r>
          </a:p>
          <a:p>
            <a:r>
              <a:rPr lang="en-US" sz="2400" b="1" dirty="0"/>
              <a:t>Output</a:t>
            </a:r>
            <a:r>
              <a:rPr lang="en-US" sz="2400" dirty="0"/>
              <a:t> – Displays interactive route on the user’s screen.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51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086-D5FA-1529-D4D4-446EDD3D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Working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4E89F9-4EE0-D8F1-00A8-215664C4C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432719"/>
            <a:ext cx="8868390" cy="30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User opens the app and enters the destination.</a:t>
            </a:r>
          </a:p>
          <a:p>
            <a:r>
              <a:rPr lang="en-US" sz="2400" dirty="0"/>
              <a:t>The system accesses the user’s current location.</a:t>
            </a:r>
          </a:p>
          <a:p>
            <a:r>
              <a:rPr lang="en-US" sz="2400" dirty="0"/>
              <a:t>The route engine calculates the best path.</a:t>
            </a:r>
          </a:p>
          <a:p>
            <a:r>
              <a:rPr lang="en-US" sz="2400" dirty="0"/>
              <a:t>The app shows the path visually on a map.</a:t>
            </a:r>
          </a:p>
          <a:p>
            <a:r>
              <a:rPr lang="en-US" sz="2400" dirty="0"/>
              <a:t>Users can follow visual or voice guidance to reach their destination.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5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</TotalTime>
  <Words>792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Cambria Math</vt:lpstr>
      <vt:lpstr>Goudy Old Style</vt:lpstr>
      <vt:lpstr>Times New Roman</vt:lpstr>
      <vt:lpstr>Celestial</vt:lpstr>
      <vt:lpstr>CAMPUS NAVIGATION MOBILE APP</vt:lpstr>
      <vt:lpstr>introduction</vt:lpstr>
      <vt:lpstr>Problem statement</vt:lpstr>
      <vt:lpstr>Objectives</vt:lpstr>
      <vt:lpstr>Existing System</vt:lpstr>
      <vt:lpstr>Proposed System</vt:lpstr>
      <vt:lpstr>Technologies Used </vt:lpstr>
      <vt:lpstr>System Architecture </vt:lpstr>
      <vt:lpstr>Working process</vt:lpstr>
      <vt:lpstr>Advantages</vt:lpstr>
      <vt:lpstr>Limitations</vt:lpstr>
      <vt:lpstr>Future Scope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kvnive2005@gmail.com</dc:creator>
  <cp:lastModifiedBy>Sneha Balamurugan</cp:lastModifiedBy>
  <cp:revision>3</cp:revision>
  <dcterms:created xsi:type="dcterms:W3CDTF">2025-10-29T13:48:00Z</dcterms:created>
  <dcterms:modified xsi:type="dcterms:W3CDTF">2025-10-30T09:13:03Z</dcterms:modified>
</cp:coreProperties>
</file>