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linequality.com/airline-reviews/british-airway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AF065BF-8A85-5E9C-3A1E-0B037D6A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6C160-4FC9-89B1-93E6-56FC9BFC5CE2}"/>
              </a:ext>
            </a:extLst>
          </p:cNvPr>
          <p:cNvSpPr txBox="1"/>
          <p:nvPr/>
        </p:nvSpPr>
        <p:spPr>
          <a:xfrm>
            <a:off x="2547256" y="0"/>
            <a:ext cx="7097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SOLELY FOR PURPOSE OF FORAGE WORK EXPERIENCE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BDCF7-3158-DDC3-D525-B8658C05D9EE}"/>
              </a:ext>
            </a:extLst>
          </p:cNvPr>
          <p:cNvSpPr txBox="1"/>
          <p:nvPr/>
        </p:nvSpPr>
        <p:spPr>
          <a:xfrm>
            <a:off x="365760" y="5031376"/>
            <a:ext cx="894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Task 1</a:t>
            </a:r>
          </a:p>
          <a:p>
            <a:pPr algn="l"/>
            <a:endParaRPr lang="en-US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Web scraping to gain company insights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Scrape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analyse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customer review data to uncover findings for British Airways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033F1-360B-44EF-C108-4DABFB6ACEFA}"/>
              </a:ext>
            </a:extLst>
          </p:cNvPr>
          <p:cNvSpPr txBox="1"/>
          <p:nvPr/>
        </p:nvSpPr>
        <p:spPr>
          <a:xfrm>
            <a:off x="10720251" y="6247094"/>
            <a:ext cx="2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Kamalesh K B</a:t>
            </a:r>
          </a:p>
          <a:p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19-06-2023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289B0-321B-E642-F62B-DDA280DC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4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BBCD9-2854-EC5F-BD45-932AC656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79520"/>
            <a:ext cx="4554583" cy="3078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5D184-EF25-3D18-60D3-87E79E29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82" y="4036192"/>
            <a:ext cx="3934374" cy="2821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5A338-CC75-5F0F-6D19-860CE2D52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956" y="3779520"/>
            <a:ext cx="3703045" cy="3078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0747F5-14DF-9949-5FC4-34C15F46B0C9}"/>
              </a:ext>
            </a:extLst>
          </p:cNvPr>
          <p:cNvSpPr txBox="1"/>
          <p:nvPr/>
        </p:nvSpPr>
        <p:spPr>
          <a:xfrm>
            <a:off x="269965" y="1358535"/>
            <a:ext cx="11652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Collection: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Data of customer reviews of British Airways are collected by web scraping from the site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Airline Equality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Wrangling: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The raw &amp; unstructured data are use to transform to structured one &amp; make it as a excel file format.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Using of NLTK: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Then the data’s are analyzed by the Natural language toolkit NLTK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Visualization: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At last, The analyzed insight information from dataset where visualized using Matplotlib &amp; Word Cloud.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	From analysing 3576 reviews given by the customers, we obtained: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Neutral Reviews - 1751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Positive Reviews - 1075 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Negative Reviews - 750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Kamalesh . Tech</cp:lastModifiedBy>
  <cp:revision>2</cp:revision>
  <dcterms:created xsi:type="dcterms:W3CDTF">2022-12-06T11:13:27Z</dcterms:created>
  <dcterms:modified xsi:type="dcterms:W3CDTF">2023-06-20T06:48:07Z</dcterms:modified>
</cp:coreProperties>
</file>