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77D7-9D8F-C3C3-E3DB-90108C22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EE2D5-B21A-FF9D-B656-50F9945D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185C-CDFE-AB99-5C03-63F910D8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9B0A2-DBBB-E1EB-897D-31D8856D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4065-FA54-7D98-1505-81EF949F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05BE-E4BA-5905-9D46-A7BB517C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37076-7A09-5F68-C981-CD3E9F610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AE99-4719-34CD-169A-0107BA4D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938C-A9BC-D9C3-BD2B-B0819135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009B-F835-C28E-188E-122057D1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BF2F5-DA1D-5830-D1F6-02000D462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474B6-13F4-F836-12A5-AD863327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52C4-351C-2516-84FA-775C2BD1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6E0E-4804-7372-D8B9-E6E12A9E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E726-D2A1-2422-84E4-D35DA6F8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8C2E-3042-0FA6-F3BB-51A7A40E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6086-829D-BAB4-5AF6-1096C096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A804-E395-8840-E7E4-AA386D51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C20-244D-7698-3C49-3C8C9E85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B73B-2241-4A00-7EFE-B1D7EDD4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E030-CF02-4E42-225F-15D22788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6B463-E2AF-A1EB-1595-BE3AEA2B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44B5-1B15-44E8-70C5-69B6B222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D39B-738B-D084-7A0D-70CD3132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8BC1-BC1F-E162-B9FE-F0991D7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BBB0-1EC2-5666-7857-6F3CCCFF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6B06-31C6-D116-0E98-5EE7A3981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EB42E-9DA6-3EC9-B3C2-63FE4AE35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6CB3A-5A4F-9C61-B792-FC52FBB6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7711A-6043-9236-E756-B289B73D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8C9C-1364-3DB0-6568-40B785C8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90D-850C-26CE-7B6D-F54FDECD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11A91-34B7-3886-5554-FDEC0C98F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6DF8-B2A4-209F-6F6A-A63DBF63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C3FAB-23CF-D576-6CA6-63B90F568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A94B6-2BE9-EA44-5885-3D3893A7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E4DC5-708E-53C7-E3DE-E3AD5293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8F06F-B299-28BB-A840-89C11A2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AACE2-BF13-37A6-5135-C6C4DA5F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B15C-526E-8F3D-6D1E-FE770943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3E3D1-01FA-7CB9-21C9-F890A075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C0B5E-E6A4-2F2D-C2C3-AB52EE71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2BCE7-BF53-E5B4-5A74-74B610E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B6117-C6BA-C776-EBC7-A3BD660C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7FFBE-7BF2-63D1-B7D2-71AE4763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135C3-EF28-2DD5-04BB-308DEB11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4EEA-207E-296B-CD9A-56B3E3F1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5C09-E209-D4F4-9095-3AAB5455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04BDE-3827-EDC0-CDDF-9FF58BA0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85468-BBD4-AD9E-8269-FB9ACAB2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E6914-83D6-3BF8-660C-DFAD8CF5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C48A9-C702-DF15-CDDD-1CAF2EA7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58E3-3E66-3A9D-1698-583EA32F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CA8C8-DA38-74E5-5177-CDE4E51DB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CC6AE-A00B-D0EB-AC33-80A79FFC4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2012-3070-915D-E1F4-9093A369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5823-4085-7F7C-9893-B792B4E5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3BA8D-C7EF-5A83-26B9-84E9594C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4636E-FCAF-7143-D773-063D1C94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4F9B6-6496-533C-B791-0B52474E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63A9-945C-F78B-4510-E7801440B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37AE-054C-4DE4-9AD1-B8270F18CE8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BA5B-FE24-E318-D0D7-47C666BE4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6369-70C5-8188-5446-CB155CAFB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86128-522C-43FA-8EA7-B646965E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6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BB9929D-F6F9-E704-AA3F-76906E887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586D8-B05A-827B-26FD-75A795173C28}"/>
              </a:ext>
            </a:extLst>
          </p:cNvPr>
          <p:cNvSpPr txBox="1"/>
          <p:nvPr/>
        </p:nvSpPr>
        <p:spPr>
          <a:xfrm>
            <a:off x="2547256" y="0"/>
            <a:ext cx="70974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SOLELY FOR PURPOSE OF FORAGE WORK EXPERIENCE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979A5-1320-371B-B8B6-84C70A60CB12}"/>
              </a:ext>
            </a:extLst>
          </p:cNvPr>
          <p:cNvSpPr txBox="1"/>
          <p:nvPr/>
        </p:nvSpPr>
        <p:spPr>
          <a:xfrm>
            <a:off x="365760" y="5031376"/>
            <a:ext cx="894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Task 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2</a:t>
            </a:r>
            <a:endParaRPr lang="en-US" b="0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Predicting customer buying behavior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Build a predictive model to understand factors that influence buying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behaviour</a:t>
            </a:r>
            <a:endParaRPr lang="en-US" b="0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3C453-DD84-9070-A6AA-F407AD48B4D6}"/>
              </a:ext>
            </a:extLst>
          </p:cNvPr>
          <p:cNvSpPr txBox="1"/>
          <p:nvPr/>
        </p:nvSpPr>
        <p:spPr>
          <a:xfrm>
            <a:off x="10720251" y="6247094"/>
            <a:ext cx="20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Kamalesh K B</a:t>
            </a:r>
          </a:p>
          <a:p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19-06-2023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1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FF4D98-48A3-7048-EF9B-0DB43A2D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93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6EAB20-BB14-BD9D-C3FE-F36B39DF238A}"/>
              </a:ext>
            </a:extLst>
          </p:cNvPr>
          <p:cNvSpPr txBox="1"/>
          <p:nvPr/>
        </p:nvSpPr>
        <p:spPr>
          <a:xfrm>
            <a:off x="304800" y="191589"/>
            <a:ext cx="10093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Result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4B5BA-F0DB-BA8C-5A72-75AFEF512640}"/>
              </a:ext>
            </a:extLst>
          </p:cNvPr>
          <p:cNvSpPr txBox="1"/>
          <p:nvPr/>
        </p:nvSpPr>
        <p:spPr>
          <a:xfrm>
            <a:off x="226423" y="1285380"/>
            <a:ext cx="5730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given problem, a suitable machine learning algorithm to predict customer buying behavior for flights or holidays could be a classification algorithm called Random Forest &amp; The </a:t>
            </a:r>
            <a:r>
              <a:rPr lang="en-US" dirty="0" err="1"/>
              <a:t>XGBooster</a:t>
            </a:r>
            <a:r>
              <a:rPr lang="en-US" dirty="0"/>
              <a:t> Classifier.</a:t>
            </a:r>
          </a:p>
          <a:p>
            <a:endParaRPr lang="en-US" dirty="0"/>
          </a:p>
          <a:p>
            <a:r>
              <a:rPr lang="en-US" dirty="0"/>
              <a:t>From the given dataset field the highly correlated attributes are used to predict the model. They are:</a:t>
            </a:r>
          </a:p>
          <a:p>
            <a:r>
              <a:rPr lang="en-US" dirty="0"/>
              <a:t>				Purchase Lead</a:t>
            </a:r>
          </a:p>
          <a:p>
            <a:r>
              <a:rPr lang="en-US" dirty="0"/>
              <a:t>				Fight Hour</a:t>
            </a:r>
          </a:p>
          <a:p>
            <a:r>
              <a:rPr lang="en-US" dirty="0"/>
              <a:t>				Length of Stay</a:t>
            </a:r>
          </a:p>
          <a:p>
            <a:r>
              <a:rPr lang="en-US" dirty="0"/>
              <a:t>				Fight Duration</a:t>
            </a:r>
          </a:p>
          <a:p>
            <a:r>
              <a:rPr lang="en-US" dirty="0"/>
              <a:t>				Fight Day</a:t>
            </a:r>
          </a:p>
          <a:p>
            <a:r>
              <a:rPr lang="en-US" dirty="0"/>
              <a:t>				Num Passengers</a:t>
            </a:r>
          </a:p>
          <a:p>
            <a:r>
              <a:rPr lang="en-US" dirty="0"/>
              <a:t>By making use of these attributes the Random Forest &amp; </a:t>
            </a:r>
            <a:r>
              <a:rPr lang="en-US" dirty="0" err="1"/>
              <a:t>XGBooster</a:t>
            </a:r>
            <a:r>
              <a:rPr lang="en-US" dirty="0"/>
              <a:t> model have been successfully build.</a:t>
            </a:r>
          </a:p>
          <a:p>
            <a:endParaRPr lang="en-US" dirty="0"/>
          </a:p>
          <a:p>
            <a:r>
              <a:rPr lang="en-US" dirty="0"/>
              <a:t>Further the model wanted to be optimized to bring out better accuracy predictive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1CB54-A990-C092-3CBF-66938B3D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37" y="1628503"/>
            <a:ext cx="5730240" cy="3620836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27C6B77-AC36-F2F2-DD95-A6B38794C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955"/>
              </p:ext>
            </p:extLst>
          </p:nvPr>
        </p:nvGraphicFramePr>
        <p:xfrm>
          <a:off x="6235337" y="5440928"/>
          <a:ext cx="58231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044">
                  <a:extLst>
                    <a:ext uri="{9D8B030D-6E8A-4147-A177-3AD203B41FA5}">
                      <a16:colId xmlns:a16="http://schemas.microsoft.com/office/drawing/2014/main" val="1328967603"/>
                    </a:ext>
                  </a:extLst>
                </a:gridCol>
                <a:gridCol w="1941044">
                  <a:extLst>
                    <a:ext uri="{9D8B030D-6E8A-4147-A177-3AD203B41FA5}">
                      <a16:colId xmlns:a16="http://schemas.microsoft.com/office/drawing/2014/main" val="3868084004"/>
                    </a:ext>
                  </a:extLst>
                </a:gridCol>
                <a:gridCol w="1941044">
                  <a:extLst>
                    <a:ext uri="{9D8B030D-6E8A-4147-A177-3AD203B41FA5}">
                      <a16:colId xmlns:a16="http://schemas.microsoft.com/office/drawing/2014/main" val="3870602191"/>
                    </a:ext>
                  </a:extLst>
                </a:gridCol>
              </a:tblGrid>
              <a:tr h="339962"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F1 -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30964"/>
                  </a:ext>
                </a:extLst>
              </a:tr>
              <a:tr h="35060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0.8075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707094"/>
                  </a:ext>
                </a:extLst>
              </a:tr>
              <a:tr h="350602">
                <a:tc>
                  <a:txBody>
                    <a:bodyPr/>
                    <a:lstStyle/>
                    <a:p>
                      <a:r>
                        <a:rPr lang="en-IN" dirty="0" err="1"/>
                        <a:t>XGBooster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06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Kamalesh . Tech</dc:creator>
  <cp:lastModifiedBy>Kamalesh . Tech</cp:lastModifiedBy>
  <cp:revision>2</cp:revision>
  <dcterms:created xsi:type="dcterms:W3CDTF">2023-06-20T08:54:40Z</dcterms:created>
  <dcterms:modified xsi:type="dcterms:W3CDTF">2023-06-23T03:51:29Z</dcterms:modified>
</cp:coreProperties>
</file>