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10199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325944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79141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39191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472995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99992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49079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45365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52024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3827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38642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57447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78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29117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59062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88956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207586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374575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00040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5808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197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02659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78822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7860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77676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9449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2797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244266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45514" y="2927249"/>
            <a:ext cx="1014295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KAMALESH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312200306 /EEA8FBD54B253FCA1E64F185486F0320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14142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body" idx="1"/>
          </p:nvPr>
        </p:nvSpPr>
        <p:spPr>
          <a:xfrm rot="0">
            <a:off x="739774" y="1577340"/>
            <a:ext cx="9278112" cy="4154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Collection</a:t>
            </a:r>
            <a:r>
              <a:rPr lang="en-US" altLang="zh-CN" sz="1800" b="0" i="0" u="none" strike="noStrike" kern="0" cap="none" spc="0" baseline="0">
                <a:latin typeface="Calibri" pitchFamily="0" charset="0"/>
                <a:ea typeface="宋体" pitchFamily="0" charset="0"/>
                <a:cs typeface="Lucida Sans"/>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Preparation</a:t>
            </a:r>
            <a:r>
              <a:rPr lang="en-US" altLang="zh-CN" sz="1800" b="0" i="0" u="none" strike="noStrike" kern="0" cap="none" spc="0" baseline="0">
                <a:latin typeface="Calibri" pitchFamily="0" charset="0"/>
                <a:ea typeface="宋体" pitchFamily="0" charset="0"/>
                <a:cs typeface="Lucida Sans"/>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Visualization and Reporting</a:t>
            </a:r>
            <a:r>
              <a:rPr lang="en-US" altLang="zh-CN" sz="1800" b="0" i="0" u="none" strike="noStrike" kern="0" cap="none" spc="0" baseline="0">
                <a:latin typeface="Calibri" pitchFamily="0" charset="0"/>
                <a:ea typeface="宋体" pitchFamily="0" charset="0"/>
                <a:cs typeface="Lucida Sans"/>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Analysis and Interpretation</a:t>
            </a:r>
            <a:r>
              <a:rPr lang="en-US" altLang="zh-CN" sz="1800" b="0" i="0" u="none" strike="noStrike" kern="0" cap="none" spc="0" baseline="0">
                <a:latin typeface="Calibri" pitchFamily="0" charset="0"/>
                <a:ea typeface="宋体" pitchFamily="0" charset="0"/>
                <a:cs typeface="Lucida Sans"/>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6609498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616645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a:spLocks noGrp="1"/>
          </p:cNvSpPr>
          <p:nvPr>
            <p:ph type="body" idx="1"/>
          </p:nvPr>
        </p:nvSpPr>
        <p:spPr>
          <a:xfrm rot="0">
            <a:off x="609600" y="1577340"/>
            <a:ext cx="7985760" cy="40626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1567379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015610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52223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609600" y="1577340"/>
            <a:ext cx="5852160" cy="369331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0970019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a:rPr>
              <a:t>analyzing</a:t>
            </a:r>
            <a:r>
              <a:rPr lang="en-US" altLang="zh-CN" sz="2400" b="0" i="0" u="none" strike="noStrike" kern="0" cap="none" spc="0" baseline="0">
                <a:latin typeface="Calibri" pitchFamily="0" charset="0"/>
                <a:ea typeface="宋体" pitchFamily="0" charset="0"/>
                <a:cs typeface="Lucida Sans"/>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190147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HR 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Team Leaders/Managers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Senior Management/Executives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Employees</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440311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659730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Naan </a:t>
            </a:r>
            <a:r>
              <a:rPr lang="en-US" altLang="zh-CN" sz="3200" b="0" i="0" u="none" strike="noStrike" kern="0" cap="none" spc="0" baseline="0">
                <a:latin typeface="Calibri" pitchFamily="0" charset="0"/>
                <a:ea typeface="宋体" pitchFamily="0" charset="0"/>
                <a:cs typeface="Lucida Sans"/>
              </a:rPr>
              <a:t>Mudhalvan</a:t>
            </a:r>
            <a:r>
              <a:rPr lang="en-US" altLang="zh-CN" sz="3200" b="0" i="0" u="none" strike="noStrike" kern="0" cap="none" spc="0" baseline="0">
                <a:latin typeface="Calibri" pitchFamily="0" charset="0"/>
                <a:ea typeface="宋体" pitchFamily="0" charset="0"/>
                <a:cs typeface="Lucida Sans"/>
              </a:rPr>
              <a:t> Portal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26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9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ID: Numerical Values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Name: Text</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Type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Performance level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Gender: Male and Female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Rating: Numerical Values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407338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=IFS(Z9&gt;=5,”VERY HIGH”,Z9&gt;=4,”HIGH”,Z9&gt;=3,”MED”,TRUE,”LOW”)</a:t>
            </a:r>
            <a:endParaRPr lang="en-US" altLang="zh-CN" sz="2800" b="0" i="0" u="none" strike="noStrike" kern="0" cap="none" spc="0" baseline="0">
              <a:latin typeface="Calibri" pitchFamily="0" charset="0"/>
              <a:ea typeface="宋体" pitchFamily="0" charset="0"/>
              <a:cs typeface="Lucida Sans"/>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815992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2024-08-31T04:33:23Z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