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9D0208"/>
    <a:srgbClr val="F0F0F0"/>
    <a:srgbClr val="6A040F"/>
    <a:srgbClr val="B8A1B5"/>
    <a:srgbClr val="9A0000"/>
    <a:srgbClr val="E9EAE4"/>
    <a:srgbClr val="F48C06"/>
    <a:srgbClr val="E85D04"/>
    <a:srgbClr val="DC2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>
        <p:scale>
          <a:sx n="50" d="100"/>
          <a:sy n="50" d="100"/>
        </p:scale>
        <p:origin x="123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3CF3-6518-4441-28DB-97D62A9D0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A2DAE-801D-E995-3908-E801EACC8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F935F-39DD-A767-BB12-42B170CF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B296-640D-6922-A15D-7F29B6DC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FECA-C728-D954-7CB8-47748803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47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213-5694-A6AB-7000-7E84B4BF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A3629-2667-F24F-BD5C-A5EBD6BFB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F5EE-DA3D-3A79-3CAE-BA572322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FE5D-FDF3-16FF-F838-BE5A84E6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FDD8-5E95-A809-C03A-8273D02C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3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DD94D-7C0D-9FE1-4B61-990A87623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BFE23-F3F1-AC52-FFE4-C26C4643B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7FE6-A7CF-1D93-F0FA-78F496DA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7DBA-839B-B4F0-D223-C17D290E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16480-2489-C516-880B-EFD8759A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351-C4F6-19EA-79B4-6E49B01B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CE49-70D0-014E-9E1B-62DD0594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1A80-FCF2-C235-3210-34574596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BF66B-3F27-52B7-D422-5D67363A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0D3EF-3CA4-2B03-BBB8-E86A8D15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2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AA51-A379-F8E0-147A-2D8C8D06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D50E5-3181-EEDE-F416-93D174A16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68F9-C8A0-F3F5-0CCC-25EFBE9A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B0B8-DD6F-2AE2-9336-84F6BBEE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787D-896B-6BE3-3975-B874CB1D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8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22F4-6602-77B4-D92B-9915CF5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321E-E748-911E-76CC-5EFA6710F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5347A-2D34-B695-02FA-A2B421C0C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D8F2D-2D44-5CD4-9625-90553B26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B1B85-EA45-A961-0DA1-0516A9DF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AEE9-A051-93A1-85A0-5ECEC678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A3F6-0ED9-C149-D6AA-B8203981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5A902-CF96-7577-6214-4255E0F8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9851-1BAF-030B-2579-372847C38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63396-FF41-F1DF-F607-E5E9B928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93D7B-4DEF-D8A0-D5ED-5BCC8C60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8DD7E-59B8-2B83-C310-605A7C87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68FBB-B193-40F8-11BF-5607B885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DE9F3-DD49-0F8A-74BD-0D88949E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D744-FF20-292B-280A-8B610A5A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F1B5C-F351-D36E-B375-41725089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0DB4A-E671-1464-6C8A-69BF78F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836BA-EE7D-4513-2F09-B6186A66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6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FD9-547D-B378-8DBB-2513A503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4B3E0-4E76-9E10-68E5-49D270AE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0BACD-FBF5-BA2B-5FFF-4DBA39D8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3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403D-A899-75ED-9C59-FE4AC394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B60E-C547-5878-D2E2-1F8C9743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E72D8-DC51-ECCF-02DC-5CA58BFAE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D97C2-928F-48BF-1353-8110536D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E0459-0F33-F033-CE25-8E7949EB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41732-F349-74B3-9932-9AC3C01E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A51A-FD2C-70AA-174C-47DBA4CE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DA754-EE3A-E6FD-63C2-FE7ECE645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125D2-7405-4BFF-250D-D1800C5C1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D751A-F07E-629F-56A5-74D75DA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B08A5-FCD6-460C-CC23-3CFCC0DF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EC5C0-7052-3A04-B0B1-BB9FF93F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36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B85D7-FE13-F476-6653-EF339EBF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76A69-86A8-0121-8E9A-7F3307A8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3EEA-DF8A-BFFD-8B4F-5E74D862C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2E53-C3DB-4477-A061-5F2F88CCD2D2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1071-47FD-0489-9FD6-03EEF52B0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D919-44F6-70DF-B953-4D1A17428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AC73-1D00-4460-8C10-7407BC6BF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1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A2D92D-7E0E-FB8D-CD9D-E7BE9CB9C1E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5198"/>
            </a:avLst>
          </a:prstGeom>
          <a:gradFill>
            <a:gsLst>
              <a:gs pos="0">
                <a:srgbClr val="03071E"/>
              </a:gs>
              <a:gs pos="69000">
                <a:srgbClr val="370617"/>
              </a:gs>
              <a:gs pos="97000">
                <a:srgbClr val="6A040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280D80-4816-B8A5-D85D-3F1A997C3630}"/>
              </a:ext>
            </a:extLst>
          </p:cNvPr>
          <p:cNvSpPr/>
          <p:nvPr/>
        </p:nvSpPr>
        <p:spPr>
          <a:xfrm>
            <a:off x="98324" y="2467897"/>
            <a:ext cx="1307690" cy="766916"/>
          </a:xfrm>
          <a:prstGeom prst="roundRect">
            <a:avLst>
              <a:gd name="adj" fmla="val 21795"/>
            </a:avLst>
          </a:prstGeom>
          <a:gradFill>
            <a:gsLst>
              <a:gs pos="16000">
                <a:srgbClr val="6A040F"/>
              </a:gs>
              <a:gs pos="82000">
                <a:srgbClr val="D00000"/>
              </a:gs>
              <a:gs pos="97000">
                <a:srgbClr val="E85D04"/>
              </a:gs>
            </a:gsLst>
            <a:lin ang="1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2F8F4-4886-6BA4-C006-6BFB24A68FFF}"/>
              </a:ext>
            </a:extLst>
          </p:cNvPr>
          <p:cNvSpPr/>
          <p:nvPr/>
        </p:nvSpPr>
        <p:spPr>
          <a:xfrm>
            <a:off x="98324" y="3357717"/>
            <a:ext cx="1307690" cy="766916"/>
          </a:xfrm>
          <a:prstGeom prst="roundRect">
            <a:avLst>
              <a:gd name="adj" fmla="val 21795"/>
            </a:avLst>
          </a:prstGeom>
          <a:gradFill>
            <a:gsLst>
              <a:gs pos="33000">
                <a:srgbClr val="6A040F"/>
              </a:gs>
              <a:gs pos="74000">
                <a:srgbClr val="9A0000"/>
              </a:gs>
              <a:gs pos="97000">
                <a:srgbClr val="D00000"/>
              </a:gs>
            </a:gsLst>
            <a:lin ang="1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00424C-004E-876D-5575-1513630CD997}"/>
              </a:ext>
            </a:extLst>
          </p:cNvPr>
          <p:cNvSpPr/>
          <p:nvPr/>
        </p:nvSpPr>
        <p:spPr>
          <a:xfrm>
            <a:off x="98324" y="4247537"/>
            <a:ext cx="1307690" cy="766916"/>
          </a:xfrm>
          <a:prstGeom prst="roundRect">
            <a:avLst>
              <a:gd name="adj" fmla="val 19231"/>
            </a:avLst>
          </a:prstGeom>
          <a:gradFill>
            <a:gsLst>
              <a:gs pos="17000">
                <a:srgbClr val="6A040F"/>
              </a:gs>
              <a:gs pos="76000">
                <a:srgbClr val="9D0208"/>
              </a:gs>
              <a:gs pos="97000">
                <a:srgbClr val="D00000"/>
              </a:gs>
            </a:gsLst>
            <a:lin ang="1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9F3F72-83DC-7703-1B5D-B534D3F12349}"/>
              </a:ext>
            </a:extLst>
          </p:cNvPr>
          <p:cNvSpPr/>
          <p:nvPr/>
        </p:nvSpPr>
        <p:spPr>
          <a:xfrm>
            <a:off x="98324" y="5137357"/>
            <a:ext cx="1307690" cy="766916"/>
          </a:xfrm>
          <a:prstGeom prst="roundRect">
            <a:avLst>
              <a:gd name="adj" fmla="val 21795"/>
            </a:avLst>
          </a:prstGeom>
          <a:gradFill>
            <a:gsLst>
              <a:gs pos="17000">
                <a:srgbClr val="6A040F"/>
              </a:gs>
              <a:gs pos="76000">
                <a:srgbClr val="9D0208"/>
              </a:gs>
              <a:gs pos="97000">
                <a:srgbClr val="D00000"/>
              </a:gs>
            </a:gsLst>
            <a:lin ang="1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B46EF3-0AD4-8D62-4816-989FD6A9D008}"/>
              </a:ext>
            </a:extLst>
          </p:cNvPr>
          <p:cNvSpPr/>
          <p:nvPr/>
        </p:nvSpPr>
        <p:spPr>
          <a:xfrm>
            <a:off x="2743199" y="624944"/>
            <a:ext cx="2261419" cy="899056"/>
          </a:xfrm>
          <a:prstGeom prst="roundRect">
            <a:avLst/>
          </a:prstGeom>
          <a:gradFill>
            <a:gsLst>
              <a:gs pos="32000">
                <a:srgbClr val="670000"/>
              </a:gs>
              <a:gs pos="76000">
                <a:srgbClr val="9D0208"/>
              </a:gs>
              <a:gs pos="97000">
                <a:srgbClr val="D00000"/>
              </a:gs>
            </a:gsLst>
            <a:lin ang="1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F1E133-ED0B-D474-B31C-6FA55D1C59E1}"/>
              </a:ext>
            </a:extLst>
          </p:cNvPr>
          <p:cNvSpPr/>
          <p:nvPr/>
        </p:nvSpPr>
        <p:spPr>
          <a:xfrm>
            <a:off x="5117689" y="624944"/>
            <a:ext cx="2261419" cy="899056"/>
          </a:xfrm>
          <a:prstGeom prst="roundRect">
            <a:avLst/>
          </a:prstGeom>
          <a:gradFill>
            <a:gsLst>
              <a:gs pos="32000">
                <a:srgbClr val="670000"/>
              </a:gs>
              <a:gs pos="76000">
                <a:srgbClr val="9D0208"/>
              </a:gs>
              <a:gs pos="97000">
                <a:srgbClr val="D00000"/>
              </a:gs>
            </a:gsLst>
            <a:lin ang="1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F48F8E-5C87-F526-A22B-16B0B329A706}"/>
              </a:ext>
            </a:extLst>
          </p:cNvPr>
          <p:cNvSpPr/>
          <p:nvPr/>
        </p:nvSpPr>
        <p:spPr>
          <a:xfrm>
            <a:off x="7492179" y="624944"/>
            <a:ext cx="2261419" cy="899056"/>
          </a:xfrm>
          <a:prstGeom prst="roundRect">
            <a:avLst/>
          </a:prstGeom>
          <a:gradFill>
            <a:gsLst>
              <a:gs pos="32000">
                <a:srgbClr val="670000"/>
              </a:gs>
              <a:gs pos="76000">
                <a:srgbClr val="9D0208"/>
              </a:gs>
              <a:gs pos="97000">
                <a:srgbClr val="D00000"/>
              </a:gs>
            </a:gsLst>
            <a:lin ang="1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CB96B6-4ACC-E103-6C5A-C9CD26A48E58}"/>
              </a:ext>
            </a:extLst>
          </p:cNvPr>
          <p:cNvSpPr/>
          <p:nvPr/>
        </p:nvSpPr>
        <p:spPr>
          <a:xfrm>
            <a:off x="9866669" y="624944"/>
            <a:ext cx="2261419" cy="899056"/>
          </a:xfrm>
          <a:prstGeom prst="roundRect">
            <a:avLst>
              <a:gd name="adj" fmla="val 14480"/>
            </a:avLst>
          </a:prstGeom>
          <a:gradFill>
            <a:gsLst>
              <a:gs pos="32000">
                <a:srgbClr val="670000"/>
              </a:gs>
              <a:gs pos="76000">
                <a:srgbClr val="9D0208"/>
              </a:gs>
              <a:gs pos="97000">
                <a:srgbClr val="D00000"/>
              </a:gs>
            </a:gsLst>
            <a:lin ang="1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379BA3-5A1B-D6C4-0F90-65B73AE3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27960"/>
            <a:ext cx="12192000" cy="23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kamalesh g</dc:creator>
  <cp:lastModifiedBy>kamalesh g</cp:lastModifiedBy>
  <cp:revision>1</cp:revision>
  <dcterms:created xsi:type="dcterms:W3CDTF">2025-01-17T20:52:41Z</dcterms:created>
  <dcterms:modified xsi:type="dcterms:W3CDTF">2025-01-17T20:53:22Z</dcterms:modified>
</cp:coreProperties>
</file>