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91" d="100"/>
          <a:sy n="191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408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9584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289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794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2611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6961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519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439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5452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247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043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9797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7300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0705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5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3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7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030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46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917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7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6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4147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7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8071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760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940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167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265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7712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280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650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30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624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Kamalesh 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Register NO: 312214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210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Department: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College : St. Thomas College of Arts and Science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8307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65225545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6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824994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7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7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514118648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756332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7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94375479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60165711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98128867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676380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32220501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39839682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21183297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23261798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7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14087609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55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6</cp:revision>
  <dcterms:created xsi:type="dcterms:W3CDTF">2024-09-01T06:25:22Z</dcterms:created>
  <dcterms:modified xsi:type="dcterms:W3CDTF">2024-09-03T00:49:02Z</dcterms:modified>
</cp:coreProperties>
</file>