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KAMALESH A</a:t>
            </a:r>
          </a:p>
          <a:p>
            <a:r>
              <a:rPr lang="en-US" sz="2400" dirty="0"/>
              <a:t>REGISTER NO: 312211627</a:t>
            </a:r>
          </a:p>
          <a:p>
            <a:r>
              <a:rPr lang="en-US" sz="2400" dirty="0"/>
              <a:t>NM ID : 4104056267EA82C9C2C48BBA4B9DAB0A</a:t>
            </a:r>
          </a:p>
          <a:p>
            <a:r>
              <a:rPr lang="en-US" sz="2400" dirty="0"/>
              <a:t>DEPARTMENT: lll BCOM GENERAL (COMMERCE)</a:t>
            </a:r>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FA11-9053-74C5-D8F8-D940FB2AED1F}"/>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332E44EB-26D4-6938-9831-01200C1FC837}"/>
              </a:ext>
            </a:extLst>
          </p:cNvPr>
          <p:cNvGraphicFramePr/>
          <p:nvPr>
            <p:extLst>
              <p:ext uri="{D42A27DB-BD31-4B8C-83A1-F6EECF244321}">
                <p14:modId xmlns:p14="http://schemas.microsoft.com/office/powerpoint/2010/main" val="3932104562"/>
              </p:ext>
            </p:extLst>
          </p:nvPr>
        </p:nvGraphicFramePr>
        <p:xfrm>
          <a:off x="1036080" y="2181964"/>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671448188"/>
                    </a:ext>
                  </a:extLst>
                </a:gridCol>
                <a:gridCol w="1858598">
                  <a:extLst>
                    <a:ext uri="{9D8B030D-6E8A-4147-A177-3AD203B41FA5}">
                      <a16:colId xmlns:a16="http://schemas.microsoft.com/office/drawing/2014/main" val="2836005816"/>
                    </a:ext>
                  </a:extLst>
                </a:gridCol>
                <a:gridCol w="1307145">
                  <a:extLst>
                    <a:ext uri="{9D8B030D-6E8A-4147-A177-3AD203B41FA5}">
                      <a16:colId xmlns:a16="http://schemas.microsoft.com/office/drawing/2014/main" val="1043331412"/>
                    </a:ext>
                  </a:extLst>
                </a:gridCol>
                <a:gridCol w="592301">
                  <a:extLst>
                    <a:ext uri="{9D8B030D-6E8A-4147-A177-3AD203B41FA5}">
                      <a16:colId xmlns:a16="http://schemas.microsoft.com/office/drawing/2014/main" val="133664960"/>
                    </a:ext>
                  </a:extLst>
                </a:gridCol>
                <a:gridCol w="1286722">
                  <a:extLst>
                    <a:ext uri="{9D8B030D-6E8A-4147-A177-3AD203B41FA5}">
                      <a16:colId xmlns:a16="http://schemas.microsoft.com/office/drawing/2014/main" val="4192574409"/>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759695400"/>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877939926"/>
                  </a:ext>
                </a:extLst>
              </a:tr>
              <a:tr h="277119">
                <a:tc>
                  <a:txBody>
                    <a:bodyPr/>
                    <a:lstStyle/>
                    <a:p>
                      <a:pPr algn="l" fontAlgn="b"/>
                      <a:r>
                        <a:rPr lang="en-US" sz="1100" u="none" strike="noStrike">
                          <a:effectLst/>
                        </a:rPr>
                        <a:t>Count of Employee Name </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1966676643"/>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Average</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59824294"/>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528350563"/>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976243083"/>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73536016"/>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002274927"/>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047498445"/>
                  </a:ext>
                </a:extLst>
              </a:tr>
            </a:tbl>
          </a:graphicData>
        </a:graphic>
      </p:graphicFrame>
    </p:spTree>
    <p:extLst>
      <p:ext uri="{BB962C8B-B14F-4D97-AF65-F5344CB8AC3E}">
        <p14:creationId xmlns:p14="http://schemas.microsoft.com/office/powerpoint/2010/main" val="25348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Kamalesh A</cp:lastModifiedBy>
  <cp:revision>24</cp:revision>
  <dcterms:created xsi:type="dcterms:W3CDTF">2024-03-29T15:07:22Z</dcterms:created>
  <dcterms:modified xsi:type="dcterms:W3CDTF">2024-08-30T06:52:03Z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