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D96B-F740-BC47-500708DE21DC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D96B-F740-BC47-500708DE21DC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D96B-F740-BC47-500708DE21DC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D96B-F740-BC47-500708DE2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729151"/>
        <c:axId val="1"/>
      </c:barChart>
      <c:catAx>
        <c:axId val="128672915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86729151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GB" altLang="zh-CN" sz="2400" dirty="0" err="1">
                <a:latin typeface="Trebuchet MS" charset="0"/>
                <a:ea typeface="华文新魏" charset="0"/>
                <a:cs typeface="Trebuchet MS" charset="0"/>
              </a:rPr>
              <a:t>kaamalesh</a:t>
            </a:r>
            <a:r>
              <a:rPr lang="en-GB" altLang="zh-CN" sz="2400" dirty="0">
                <a:latin typeface="Trebuchet MS" charset="0"/>
                <a:ea typeface="华文新魏" charset="0"/>
                <a:cs typeface="Trebuchet MS" charset="0"/>
              </a:rPr>
              <a:t> p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4222003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20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876FC54CCBA5090BAEB4DF270946B7BD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Aneesh V</cp:lastModifiedBy>
  <cp:revision>57</cp:revision>
  <dcterms:created xsi:type="dcterms:W3CDTF">2024-03-29T15:07:22Z</dcterms:created>
  <dcterms:modified xsi:type="dcterms:W3CDTF">2024-09-28T05:41:57Z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