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92107-131B-4AE9-A61B-5570BE61822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B701-7435-4035-8CEF-7D27237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9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Highest owned by an individual country when compared with other countries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Common debt Indicator and Count of country_name by indicator_name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debt owned by whole countries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Debt by unique country_name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Disbursements on external debt, long-term (DIS, current US$)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c7696eb-508d-443a-a44a-1dbe3bfd9d1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c7696eb-508d-443a-a44a-1dbe3bfd9d18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1668889" y="2209756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International Debt Statistics - BI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Technique used :</a:t>
            </a:r>
            <a:r>
              <a:rPr lang="en-US" sz="900" dirty="0">
                <a:solidFill>
                  <a:srgbClr val="FFC000"/>
                </a:solidFill>
                <a:latin typeface="Segoe UI" charset="0"/>
                <a:ea typeface="Segoe UI" charset="0"/>
                <a:cs typeface="Segoe UI" charset="0"/>
              </a:rPr>
              <a:t> Microsoft PowerBI</a:t>
            </a:r>
            <a:endParaRPr lang="en-US" sz="900" b="0" i="0" dirty="0">
              <a:solidFill>
                <a:srgbClr val="FFC000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00B0F0"/>
                </a:solidFill>
                <a:latin typeface="Segoe UI" charset="0"/>
                <a:ea typeface="Segoe UI" charset="0"/>
                <a:cs typeface="Segoe UI" charset="0"/>
              </a:rPr>
              <a:t>Visualized by - </a:t>
            </a:r>
            <a:r>
              <a:rPr lang="en-US" sz="105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Kamalesh Selvaraj</a:t>
            </a:r>
          </a:p>
          <a:p>
            <a:r>
              <a:rPr lang="en-US" sz="105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                      - Shreya Bodla</a:t>
            </a:r>
            <a:endParaRPr lang="en-US" sz="105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24190-5C80-4EED-B6D8-EC6AE39F3218}"/>
              </a:ext>
            </a:extLst>
          </p:cNvPr>
          <p:cNvSpPr txBox="1"/>
          <p:nvPr/>
        </p:nvSpPr>
        <p:spPr>
          <a:xfrm>
            <a:off x="302612" y="4187585"/>
            <a:ext cx="397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Business Analytics</a:t>
            </a:r>
            <a:endParaRPr lang="en-I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ighest owned by an individual country when compared with other countries, map, Common debt Indicator and Count of country_name by indicator_name, Total debt owned by whole countries, tableEx, Debt by unique country_name, Disbursements on external debt, long-term (DIS, current US$), donutChart, textbox, gauge, image, image, image, image, image, image, image, image, image, card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0945" y="0"/>
            <a:ext cx="12387695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231034-06E6-46BB-84BA-C34753E4A15A}">
  <we:reference id="wa104380902" version="1.0.0.0" store="en-US" storeType="OMEX"/>
  <we:alternateReferences>
    <we:reference id="WA104380902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190</Words>
  <Application>Microsoft Office PowerPoint</Application>
  <PresentationFormat>Widescreen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Custom Design</vt:lpstr>
      <vt:lpstr>International Debt Statistics - BI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Kamalesh S</cp:lastModifiedBy>
  <cp:revision>6</cp:revision>
  <dcterms:created xsi:type="dcterms:W3CDTF">2016-09-04T11:54:55Z</dcterms:created>
  <dcterms:modified xsi:type="dcterms:W3CDTF">2021-09-09T10:43:40Z</dcterms:modified>
</cp:coreProperties>
</file>