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92" r:id="rId5"/>
    <p:sldId id="293" r:id="rId6"/>
    <p:sldId id="29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CE822-3B3E-4CF7-ACF1-54793A5B0D1B}">
  <a:tblStyle styleId="{AB3CE822-3B3E-4CF7-ACF1-54793A5B0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g2114f03d2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9" name="Google Shape;4539;g2114f03d2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Google Shape;4626;g2114f03d2a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7" name="Google Shape;4627;g2114f03d2a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2114f03d2a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2114f03d2a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9" name="Google Shape;4739;g2114f03d2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0" name="Google Shape;4740;g2114f03d2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8" name="Google Shape;4758;g2114f03d2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9" name="Google Shape;4759;g2114f03d2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g2114f03d2a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4" name="Google Shape;4784;g2114f03d2a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g2114f03d2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2114f03d2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2114f03d2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2114f03d2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g2114f03d2a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0" name="Google Shape;4900;g2114f03d2a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g2114f03d2a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6" name="Google Shape;4906;g2114f03d2a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4" name="Google Shape;4954;g2114f03d2a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5" name="Google Shape;4955;g2114f03d2a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2114f03d2a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2114f03d2a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g2114f03d2a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8" name="Google Shape;8988;g2114f03d2a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3" name="Google Shape;8993;g2114f03d2a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4" name="Google Shape;8994;g2114f03d2a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5" name="Google Shape;9025;g2114f03d2a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6" name="Google Shape;9026;g2114f03d2a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8" name="Google Shape;9068;g2114f03d2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9" name="Google Shape;9069;g2114f03d2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" name="Google Shape;9114;g2114f03d2a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5" name="Google Shape;9115;g2114f03d2a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g2114f03d2a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3" name="Google Shape;9143;g2114f03d2a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6" name="Google Shape;9186;g2114f03d2a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7" name="Google Shape;9187;g2114f03d2a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6" name="Google Shape;9206;g2114f03d2a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7" name="Google Shape;9207;g2114f03d2a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Google Shape;4338;g2114f03d2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9" name="Google Shape;4339;g2114f03d2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213382c516e_0_4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213382c516e_0_4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Google Shape;9245;g213382c516e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6" name="Google Shape;9246;g213382c516e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2" name="Google Shape;9252;g213382c516e_0_4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3" name="Google Shape;9253;g213382c516e_0_4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2114f03d2a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2114f03d2a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2114f03d2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2114f03d2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g2140659b5d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2" name="Google Shape;4432;g2140659b5d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2114f03d2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2114f03d2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g2114f03d2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2" name="Google Shape;4502;g2114f03d2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g2114f03d2a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0" name="Google Shape;4530;g2114f03d2a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45000" y="845898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5007" y="3596137"/>
            <a:ext cx="5923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81" name="Google Shape;81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91" name="Google Shape;91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1015103" y="-113077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709300" y="4741650"/>
            <a:ext cx="355063" cy="343836"/>
            <a:chOff x="8709300" y="4489900"/>
            <a:chExt cx="355063" cy="343836"/>
          </a:xfrm>
        </p:grpSpPr>
        <p:sp>
          <p:nvSpPr>
            <p:cNvPr id="59" name="Google Shape;59;p6"/>
            <p:cNvSpPr/>
            <p:nvPr/>
          </p:nvSpPr>
          <p:spPr>
            <a:xfrm>
              <a:off x="8709300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933863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709300" y="47032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933863" y="47032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V4nuh0k_OkEdT8yFL_ln7iNzDYdt2hINH40qt52DpFs/copy#gid=94239331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V4nuh0k_OkEdT8yFL_ln7iNzDYdt2hINH40qt52DpFs/copy#gid=103985160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V4nuh0k_OkEdT8yFL_ln7iNzDYdt2hINH40qt52DpFs/copy#gid=34050722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45000" y="845898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-IN" dirty="0"/>
              <a:t>AND GESTURE CONTROLLED ON POWER POINT </a:t>
            </a:r>
            <a:br>
              <a:rPr lang="en-IN" dirty="0"/>
            </a:b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5231459" y="3039237"/>
            <a:ext cx="3498064" cy="15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PROJECT</a:t>
            </a:r>
            <a:r>
              <a:rPr lang="en-US" sz="1400" dirty="0"/>
              <a:t> </a:t>
            </a:r>
            <a:r>
              <a:rPr lang="en-US" sz="1400" b="1" dirty="0"/>
              <a:t>MEMBERS</a:t>
            </a:r>
            <a:r>
              <a:rPr lang="en-US" sz="1400" dirty="0"/>
              <a:t>:  1.MANIKANDAN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                2.GOKULKUMAR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PROJECT</a:t>
            </a:r>
            <a:r>
              <a:rPr lang="en-US" sz="1400" dirty="0"/>
              <a:t> </a:t>
            </a:r>
            <a:r>
              <a:rPr lang="en-US" sz="1400" b="1" dirty="0"/>
              <a:t>GUIDE</a:t>
            </a:r>
            <a:r>
              <a:rPr lang="en-US" sz="1400" dirty="0"/>
              <a:t>:    Prof S.VIJAYASARATHI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111" name="Google Shape;111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-786862" y="1116800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37304" y="1080498"/>
            <a:ext cx="1645688" cy="2171872"/>
            <a:chOff x="683950" y="1497553"/>
            <a:chExt cx="701636" cy="925974"/>
          </a:xfrm>
        </p:grpSpPr>
        <p:sp>
          <p:nvSpPr>
            <p:cNvPr id="122" name="Google Shape;122;p15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744835" y="2956591"/>
            <a:ext cx="1241789" cy="734416"/>
            <a:chOff x="942970" y="2297423"/>
            <a:chExt cx="529434" cy="313117"/>
          </a:xfrm>
        </p:grpSpPr>
        <p:sp>
          <p:nvSpPr>
            <p:cNvPr id="141" name="Google Shape;141;p15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>
          <a:xfrm>
            <a:off x="1737280" y="2834515"/>
            <a:ext cx="433388" cy="242580"/>
            <a:chOff x="1366097" y="2245375"/>
            <a:chExt cx="184774" cy="103424"/>
          </a:xfrm>
        </p:grpSpPr>
        <p:sp>
          <p:nvSpPr>
            <p:cNvPr id="211" name="Google Shape;211;p15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5"/>
          <p:cNvGrpSpPr/>
          <p:nvPr/>
        </p:nvGrpSpPr>
        <p:grpSpPr>
          <a:xfrm>
            <a:off x="2355090" y="4167088"/>
            <a:ext cx="579625" cy="130500"/>
            <a:chOff x="304275" y="275275"/>
            <a:chExt cx="579625" cy="130500"/>
          </a:xfrm>
        </p:grpSpPr>
        <p:sp>
          <p:nvSpPr>
            <p:cNvPr id="215" name="Google Shape;215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5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INVESTMENTS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24"/>
          <p:cNvSpPr/>
          <p:nvPr/>
        </p:nvSpPr>
        <p:spPr>
          <a:xfrm>
            <a:off x="5819838" y="3684225"/>
            <a:ext cx="2401500" cy="919800"/>
          </a:xfrm>
          <a:prstGeom prst="roundRect">
            <a:avLst>
              <a:gd name="adj" fmla="val 22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24"/>
          <p:cNvSpPr/>
          <p:nvPr/>
        </p:nvSpPr>
        <p:spPr>
          <a:xfrm>
            <a:off x="3263108" y="3684225"/>
            <a:ext cx="2401500" cy="919800"/>
          </a:xfrm>
          <a:prstGeom prst="roundRect">
            <a:avLst>
              <a:gd name="adj" fmla="val 22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24"/>
          <p:cNvSpPr/>
          <p:nvPr/>
        </p:nvSpPr>
        <p:spPr>
          <a:xfrm>
            <a:off x="713272" y="3684225"/>
            <a:ext cx="2401500" cy="919800"/>
          </a:xfrm>
          <a:prstGeom prst="roundRect">
            <a:avLst>
              <a:gd name="adj" fmla="val 22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3" name="Google Shape;4473;p24"/>
          <p:cNvGrpSpPr/>
          <p:nvPr/>
        </p:nvGrpSpPr>
        <p:grpSpPr>
          <a:xfrm>
            <a:off x="713203" y="1183925"/>
            <a:ext cx="2401429" cy="3415613"/>
            <a:chOff x="713224" y="1183925"/>
            <a:chExt cx="2572500" cy="3415613"/>
          </a:xfrm>
        </p:grpSpPr>
        <p:grpSp>
          <p:nvGrpSpPr>
            <p:cNvPr id="4474" name="Google Shape;4474;p24"/>
            <p:cNvGrpSpPr/>
            <p:nvPr/>
          </p:nvGrpSpPr>
          <p:grpSpPr>
            <a:xfrm>
              <a:off x="713281" y="1183925"/>
              <a:ext cx="2572397" cy="1280625"/>
              <a:chOff x="713270" y="3315468"/>
              <a:chExt cx="1543500" cy="1280625"/>
            </a:xfrm>
          </p:grpSpPr>
          <p:sp>
            <p:nvSpPr>
              <p:cNvPr id="4475" name="Google Shape;4475;p24"/>
              <p:cNvSpPr txBox="1"/>
              <p:nvPr/>
            </p:nvSpPr>
            <p:spPr>
              <a:xfrm>
                <a:off x="713270" y="3315468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Mars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476" name="Google Shape;4476;p24"/>
              <p:cNvSpPr txBox="1"/>
              <p:nvPr/>
            </p:nvSpPr>
            <p:spPr>
              <a:xfrm>
                <a:off x="714770" y="3764793"/>
                <a:ext cx="15405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Despite being red, Mars is actually a cold place. It’s full of iron oxide dust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grpSp>
          <p:nvGrpSpPr>
            <p:cNvPr id="4477" name="Google Shape;4477;p24"/>
            <p:cNvGrpSpPr/>
            <p:nvPr/>
          </p:nvGrpSpPr>
          <p:grpSpPr>
            <a:xfrm>
              <a:off x="713224" y="2464550"/>
              <a:ext cx="2572500" cy="2134988"/>
              <a:chOff x="5857949" y="2464550"/>
              <a:chExt cx="2572500" cy="2134988"/>
            </a:xfrm>
          </p:grpSpPr>
          <p:sp>
            <p:nvSpPr>
              <p:cNvPr id="4478" name="Google Shape;4478;p24"/>
              <p:cNvSpPr txBox="1"/>
              <p:nvPr/>
            </p:nvSpPr>
            <p:spPr>
              <a:xfrm>
                <a:off x="5857949" y="2464550"/>
                <a:ext cx="2572500" cy="12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1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2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3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4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5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  <p:sp>
            <p:nvSpPr>
              <p:cNvPr id="4479" name="Google Shape;4479;p24"/>
              <p:cNvSpPr txBox="1"/>
              <p:nvPr/>
            </p:nvSpPr>
            <p:spPr>
              <a:xfrm>
                <a:off x="5857949" y="3745250"/>
                <a:ext cx="25725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Investment</a:t>
                </a:r>
                <a:endParaRPr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480" name="Google Shape;4480;p24"/>
              <p:cNvSpPr txBox="1"/>
              <p:nvPr/>
            </p:nvSpPr>
            <p:spPr>
              <a:xfrm>
                <a:off x="5857949" y="4172338"/>
                <a:ext cx="25725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$3,468</a:t>
                </a:r>
                <a:endParaRPr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</p:grpSp>
      </p:grpSp>
      <p:sp>
        <p:nvSpPr>
          <p:cNvPr id="4481" name="Google Shape;4481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482" name="Google Shape;4482;p24"/>
          <p:cNvGrpSpPr/>
          <p:nvPr/>
        </p:nvGrpSpPr>
        <p:grpSpPr>
          <a:xfrm>
            <a:off x="5819325" y="1183925"/>
            <a:ext cx="2402086" cy="3415613"/>
            <a:chOff x="5857597" y="1183925"/>
            <a:chExt cx="2573204" cy="3415613"/>
          </a:xfrm>
        </p:grpSpPr>
        <p:grpSp>
          <p:nvGrpSpPr>
            <p:cNvPr id="4483" name="Google Shape;4483;p24"/>
            <p:cNvGrpSpPr/>
            <p:nvPr/>
          </p:nvGrpSpPr>
          <p:grpSpPr>
            <a:xfrm>
              <a:off x="5857597" y="1183925"/>
              <a:ext cx="2573204" cy="1280625"/>
              <a:chOff x="3799983" y="3315468"/>
              <a:chExt cx="1543984" cy="1280625"/>
            </a:xfrm>
          </p:grpSpPr>
          <p:sp>
            <p:nvSpPr>
              <p:cNvPr id="4484" name="Google Shape;4484;p24"/>
              <p:cNvSpPr txBox="1"/>
              <p:nvPr/>
            </p:nvSpPr>
            <p:spPr>
              <a:xfrm>
                <a:off x="3799983" y="3315468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Saturn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485" name="Google Shape;4485;p24"/>
              <p:cNvSpPr txBox="1"/>
              <p:nvPr/>
            </p:nvSpPr>
            <p:spPr>
              <a:xfrm>
                <a:off x="3800468" y="3764793"/>
                <a:ext cx="15435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Saturn is a gas giant. It’s composed mostly of hydrogen and helium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486" name="Google Shape;4486;p24"/>
            <p:cNvSpPr txBox="1"/>
            <p:nvPr/>
          </p:nvSpPr>
          <p:spPr>
            <a:xfrm>
              <a:off x="5857949" y="2464550"/>
              <a:ext cx="25725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hivo"/>
                <a:buChar char="●"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Feature 1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hivo"/>
                <a:buChar char="●"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Feature 2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hivo"/>
                <a:buChar char="●"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Feature 3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hivo"/>
                <a:buChar char="●"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Feature 4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hivo"/>
                <a:buChar char="●"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Feature 5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487" name="Google Shape;4487;p24"/>
            <p:cNvSpPr txBox="1"/>
            <p:nvPr/>
          </p:nvSpPr>
          <p:spPr>
            <a:xfrm>
              <a:off x="5857949" y="3745250"/>
              <a:ext cx="25725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Investment</a:t>
              </a:r>
              <a:endParaRPr sz="18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88" name="Google Shape;4488;p24"/>
            <p:cNvSpPr txBox="1"/>
            <p:nvPr/>
          </p:nvSpPr>
          <p:spPr>
            <a:xfrm>
              <a:off x="5857949" y="4172338"/>
              <a:ext cx="25725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$3,468</a:t>
              </a:r>
              <a:endParaRPr sz="18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489" name="Google Shape;4489;p24"/>
          <p:cNvGrpSpPr/>
          <p:nvPr/>
        </p:nvGrpSpPr>
        <p:grpSpPr>
          <a:xfrm>
            <a:off x="3266264" y="1183925"/>
            <a:ext cx="2401429" cy="3415613"/>
            <a:chOff x="3285649" y="1183925"/>
            <a:chExt cx="2572500" cy="3415613"/>
          </a:xfrm>
        </p:grpSpPr>
        <p:grpSp>
          <p:nvGrpSpPr>
            <p:cNvPr id="4490" name="Google Shape;4490;p24"/>
            <p:cNvGrpSpPr/>
            <p:nvPr/>
          </p:nvGrpSpPr>
          <p:grpSpPr>
            <a:xfrm>
              <a:off x="3285947" y="1183925"/>
              <a:ext cx="2571897" cy="1280625"/>
              <a:chOff x="2256932" y="3315468"/>
              <a:chExt cx="1543200" cy="1280625"/>
            </a:xfrm>
          </p:grpSpPr>
          <p:sp>
            <p:nvSpPr>
              <p:cNvPr id="4491" name="Google Shape;4491;p24"/>
              <p:cNvSpPr txBox="1"/>
              <p:nvPr/>
            </p:nvSpPr>
            <p:spPr>
              <a:xfrm>
                <a:off x="2256932" y="3315468"/>
                <a:ext cx="1543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Mercury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492" name="Google Shape;4492;p24"/>
              <p:cNvSpPr txBox="1"/>
              <p:nvPr/>
            </p:nvSpPr>
            <p:spPr>
              <a:xfrm>
                <a:off x="2258953" y="3764793"/>
                <a:ext cx="15411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Mercury is the closest planet to the Sun and the smallest of them all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grpSp>
          <p:nvGrpSpPr>
            <p:cNvPr id="4493" name="Google Shape;4493;p24"/>
            <p:cNvGrpSpPr/>
            <p:nvPr/>
          </p:nvGrpSpPr>
          <p:grpSpPr>
            <a:xfrm>
              <a:off x="3285649" y="2464550"/>
              <a:ext cx="2572500" cy="2134988"/>
              <a:chOff x="5857949" y="2464550"/>
              <a:chExt cx="2572500" cy="2134988"/>
            </a:xfrm>
          </p:grpSpPr>
          <p:sp>
            <p:nvSpPr>
              <p:cNvPr id="4494" name="Google Shape;4494;p24"/>
              <p:cNvSpPr txBox="1"/>
              <p:nvPr/>
            </p:nvSpPr>
            <p:spPr>
              <a:xfrm>
                <a:off x="5857949" y="2464550"/>
                <a:ext cx="2572500" cy="12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1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2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3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4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Feature 5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  <p:sp>
            <p:nvSpPr>
              <p:cNvPr id="4495" name="Google Shape;4495;p24"/>
              <p:cNvSpPr txBox="1"/>
              <p:nvPr/>
            </p:nvSpPr>
            <p:spPr>
              <a:xfrm>
                <a:off x="5857949" y="3745250"/>
                <a:ext cx="25725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Investment</a:t>
                </a:r>
                <a:endParaRPr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496" name="Google Shape;4496;p24"/>
              <p:cNvSpPr txBox="1"/>
              <p:nvPr/>
            </p:nvSpPr>
            <p:spPr>
              <a:xfrm>
                <a:off x="5857949" y="4172338"/>
                <a:ext cx="25725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$3,468</a:t>
                </a:r>
                <a:endParaRPr sz="18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</p:grpSp>
      </p:grpSp>
      <p:cxnSp>
        <p:nvCxnSpPr>
          <p:cNvPr id="4497" name="Google Shape;4497;p24"/>
          <p:cNvCxnSpPr>
            <a:stCxn id="4472" idx="3"/>
            <a:endCxn id="4472" idx="1"/>
          </p:cNvCxnSpPr>
          <p:nvPr/>
        </p:nvCxnSpPr>
        <p:spPr>
          <a:xfrm rot="10800000">
            <a:off x="713272" y="4144125"/>
            <a:ext cx="2401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98" name="Google Shape;4498;p24"/>
          <p:cNvCxnSpPr>
            <a:stCxn id="4471" idx="1"/>
          </p:cNvCxnSpPr>
          <p:nvPr/>
        </p:nvCxnSpPr>
        <p:spPr>
          <a:xfrm>
            <a:off x="3263108" y="4144125"/>
            <a:ext cx="2412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99" name="Google Shape;4499;p24"/>
          <p:cNvCxnSpPr>
            <a:stCxn id="4470" idx="1"/>
            <a:endCxn id="4470" idx="3"/>
          </p:cNvCxnSpPr>
          <p:nvPr/>
        </p:nvCxnSpPr>
        <p:spPr>
          <a:xfrm>
            <a:off x="5819838" y="4144125"/>
            <a:ext cx="2401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25"/>
          <p:cNvSpPr/>
          <p:nvPr/>
        </p:nvSpPr>
        <p:spPr>
          <a:xfrm>
            <a:off x="768025" y="2874139"/>
            <a:ext cx="247200" cy="2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5" name="Google Shape;4505;p25"/>
          <p:cNvSpPr/>
          <p:nvPr/>
        </p:nvSpPr>
        <p:spPr>
          <a:xfrm>
            <a:off x="3331437" y="2874139"/>
            <a:ext cx="2472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6" name="Google Shape;4506;p25"/>
          <p:cNvSpPr/>
          <p:nvPr/>
        </p:nvSpPr>
        <p:spPr>
          <a:xfrm>
            <a:off x="5908512" y="2874139"/>
            <a:ext cx="247200" cy="2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7" name="Google Shape;4507;p25"/>
          <p:cNvSpPr/>
          <p:nvPr/>
        </p:nvSpPr>
        <p:spPr>
          <a:xfrm>
            <a:off x="2064962" y="3671826"/>
            <a:ext cx="247200" cy="2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8" name="Google Shape;4508;p25"/>
          <p:cNvSpPr/>
          <p:nvPr/>
        </p:nvSpPr>
        <p:spPr>
          <a:xfrm>
            <a:off x="4628362" y="3671826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9" name="Google Shape;4509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510" name="Google Shape;4510;p25"/>
          <p:cNvGrpSpPr/>
          <p:nvPr/>
        </p:nvGrpSpPr>
        <p:grpSpPr>
          <a:xfrm>
            <a:off x="1073175" y="2712442"/>
            <a:ext cx="2203500" cy="796425"/>
            <a:chOff x="713188" y="1814225"/>
            <a:chExt cx="2203500" cy="796425"/>
          </a:xfrm>
        </p:grpSpPr>
        <p:sp>
          <p:nvSpPr>
            <p:cNvPr id="4511" name="Google Shape;4511;p25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12" name="Google Shape;4512;p25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513" name="Google Shape;4513;p25"/>
          <p:cNvGrpSpPr/>
          <p:nvPr/>
        </p:nvGrpSpPr>
        <p:grpSpPr>
          <a:xfrm>
            <a:off x="3633387" y="2712442"/>
            <a:ext cx="2203500" cy="796425"/>
            <a:chOff x="713188" y="2765300"/>
            <a:chExt cx="2203500" cy="796425"/>
          </a:xfrm>
        </p:grpSpPr>
        <p:sp>
          <p:nvSpPr>
            <p:cNvPr id="4514" name="Google Shape;4514;p25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15" name="Google Shape;4515;p25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516" name="Google Shape;4516;p25"/>
          <p:cNvGrpSpPr/>
          <p:nvPr/>
        </p:nvGrpSpPr>
        <p:grpSpPr>
          <a:xfrm>
            <a:off x="6227300" y="2712442"/>
            <a:ext cx="2203500" cy="796425"/>
            <a:chOff x="713188" y="3716375"/>
            <a:chExt cx="2203500" cy="796425"/>
          </a:xfrm>
        </p:grpSpPr>
        <p:sp>
          <p:nvSpPr>
            <p:cNvPr id="4517" name="Google Shape;4517;p25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18" name="Google Shape;4518;p25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519" name="Google Shape;4519;p25"/>
          <p:cNvGrpSpPr/>
          <p:nvPr/>
        </p:nvGrpSpPr>
        <p:grpSpPr>
          <a:xfrm>
            <a:off x="2370097" y="3508867"/>
            <a:ext cx="2203500" cy="796425"/>
            <a:chOff x="713188" y="1814225"/>
            <a:chExt cx="2203500" cy="796425"/>
          </a:xfrm>
        </p:grpSpPr>
        <p:sp>
          <p:nvSpPr>
            <p:cNvPr id="4520" name="Google Shape;4520;p25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21" name="Google Shape;4521;p25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522" name="Google Shape;4522;p25"/>
          <p:cNvGrpSpPr/>
          <p:nvPr/>
        </p:nvGrpSpPr>
        <p:grpSpPr>
          <a:xfrm>
            <a:off x="4930310" y="3508867"/>
            <a:ext cx="2203500" cy="796425"/>
            <a:chOff x="713188" y="2765300"/>
            <a:chExt cx="2203500" cy="796425"/>
          </a:xfrm>
        </p:grpSpPr>
        <p:sp>
          <p:nvSpPr>
            <p:cNvPr id="4523" name="Google Shape;4523;p25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24" name="Google Shape;4524;p25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the biggest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525" name="Google Shape;4525;p25"/>
          <p:cNvSpPr txBox="1"/>
          <p:nvPr/>
        </p:nvSpPr>
        <p:spPr>
          <a:xfrm>
            <a:off x="713250" y="4252508"/>
            <a:ext cx="7717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* Follow the link in the graph to modify its data and then paste the new one here.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526" name="Google Shape;4526;p2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75" y="1183925"/>
            <a:ext cx="7717500" cy="1453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7" name="Google Shape;4527;p25"/>
          <p:cNvCxnSpPr/>
          <p:nvPr/>
        </p:nvCxnSpPr>
        <p:spPr>
          <a:xfrm>
            <a:off x="713225" y="2687545"/>
            <a:ext cx="7695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p2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aphicFrame>
        <p:nvGraphicFramePr>
          <p:cNvPr id="4533" name="Google Shape;4533;p26"/>
          <p:cNvGraphicFramePr/>
          <p:nvPr/>
        </p:nvGraphicFramePr>
        <p:xfrm>
          <a:off x="713225" y="1183925"/>
          <a:ext cx="3633800" cy="152391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8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Mars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is actually a very cold place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$7,987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4" name="Google Shape;4534;p26"/>
          <p:cNvGraphicFramePr/>
          <p:nvPr/>
        </p:nvGraphicFramePr>
        <p:xfrm>
          <a:off x="4796975" y="1183925"/>
          <a:ext cx="3633800" cy="152391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8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Mercury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the closest planet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$5,294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5" name="Google Shape;4535;p26"/>
          <p:cNvGraphicFramePr/>
          <p:nvPr/>
        </p:nvGraphicFramePr>
        <p:xfrm>
          <a:off x="713250" y="3075525"/>
          <a:ext cx="3633800" cy="152391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8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Saturn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Saturn is a gas giant and has rings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$3,672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6" name="Google Shape;4536;p26"/>
          <p:cNvGraphicFramePr/>
          <p:nvPr/>
        </p:nvGraphicFramePr>
        <p:xfrm>
          <a:off x="4797000" y="3075525"/>
          <a:ext cx="3633800" cy="152391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8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Venus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is the second planet</a:t>
                      </a:r>
                      <a:endParaRPr>
                        <a:solidFill>
                          <a:schemeClr val="accent3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$4,298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Google Shape;4541;p27"/>
          <p:cNvSpPr/>
          <p:nvPr/>
        </p:nvSpPr>
        <p:spPr>
          <a:xfrm>
            <a:off x="7157325" y="1241981"/>
            <a:ext cx="1003200" cy="1003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2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543" name="Google Shape;4543;p27"/>
          <p:cNvGrpSpPr/>
          <p:nvPr/>
        </p:nvGrpSpPr>
        <p:grpSpPr>
          <a:xfrm>
            <a:off x="5343402" y="2419350"/>
            <a:ext cx="1543819" cy="2176743"/>
            <a:chOff x="5343362" y="2419350"/>
            <a:chExt cx="1543819" cy="2176743"/>
          </a:xfrm>
        </p:grpSpPr>
        <p:sp>
          <p:nvSpPr>
            <p:cNvPr id="4544" name="Google Shape;4544;p27"/>
            <p:cNvSpPr txBox="1"/>
            <p:nvPr/>
          </p:nvSpPr>
          <p:spPr>
            <a:xfrm>
              <a:off x="5343681" y="33154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45" name="Google Shape;4545;p27"/>
            <p:cNvSpPr txBox="1"/>
            <p:nvPr/>
          </p:nvSpPr>
          <p:spPr>
            <a:xfrm>
              <a:off x="5343362" y="3764793"/>
              <a:ext cx="154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 from the Sun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546" name="Google Shape;4546;p27"/>
            <p:cNvSpPr txBox="1"/>
            <p:nvPr/>
          </p:nvSpPr>
          <p:spPr>
            <a:xfrm>
              <a:off x="5736984" y="2419350"/>
              <a:ext cx="7569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4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547" name="Google Shape;4547;p27"/>
          <p:cNvGrpSpPr/>
          <p:nvPr/>
        </p:nvGrpSpPr>
        <p:grpSpPr>
          <a:xfrm>
            <a:off x="713270" y="2419350"/>
            <a:ext cx="1543500" cy="2176743"/>
            <a:chOff x="713270" y="2419350"/>
            <a:chExt cx="1543500" cy="2176743"/>
          </a:xfrm>
        </p:grpSpPr>
        <p:sp>
          <p:nvSpPr>
            <p:cNvPr id="4548" name="Google Shape;4548;p27"/>
            <p:cNvSpPr txBox="1"/>
            <p:nvPr/>
          </p:nvSpPr>
          <p:spPr>
            <a:xfrm>
              <a:off x="713270" y="33154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49" name="Google Shape;4549;p27"/>
            <p:cNvSpPr txBox="1"/>
            <p:nvPr/>
          </p:nvSpPr>
          <p:spPr>
            <a:xfrm>
              <a:off x="714770" y="3764793"/>
              <a:ext cx="154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actually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550" name="Google Shape;4550;p27"/>
            <p:cNvSpPr txBox="1"/>
            <p:nvPr/>
          </p:nvSpPr>
          <p:spPr>
            <a:xfrm>
              <a:off x="1106570" y="2419350"/>
              <a:ext cx="7569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1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551" name="Google Shape;4551;p27"/>
          <p:cNvGrpSpPr/>
          <p:nvPr/>
        </p:nvGrpSpPr>
        <p:grpSpPr>
          <a:xfrm>
            <a:off x="2256586" y="2419350"/>
            <a:ext cx="1543200" cy="2176743"/>
            <a:chOff x="2256932" y="2419350"/>
            <a:chExt cx="1543200" cy="2176743"/>
          </a:xfrm>
        </p:grpSpPr>
        <p:sp>
          <p:nvSpPr>
            <p:cNvPr id="4552" name="Google Shape;4552;p27"/>
            <p:cNvSpPr txBox="1"/>
            <p:nvPr/>
          </p:nvSpPr>
          <p:spPr>
            <a:xfrm>
              <a:off x="2256932" y="3315468"/>
              <a:ext cx="154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53" name="Google Shape;4553;p27"/>
            <p:cNvSpPr txBox="1"/>
            <p:nvPr/>
          </p:nvSpPr>
          <p:spPr>
            <a:xfrm>
              <a:off x="2258953" y="3764793"/>
              <a:ext cx="1541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actually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554" name="Google Shape;4554;p27"/>
            <p:cNvSpPr txBox="1"/>
            <p:nvPr/>
          </p:nvSpPr>
          <p:spPr>
            <a:xfrm>
              <a:off x="2649978" y="2419350"/>
              <a:ext cx="7569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555" name="Google Shape;4555;p27"/>
          <p:cNvGrpSpPr/>
          <p:nvPr/>
        </p:nvGrpSpPr>
        <p:grpSpPr>
          <a:xfrm>
            <a:off x="3799602" y="2419350"/>
            <a:ext cx="1543984" cy="2176743"/>
            <a:chOff x="3799983" y="2419350"/>
            <a:chExt cx="1543984" cy="2176743"/>
          </a:xfrm>
        </p:grpSpPr>
        <p:sp>
          <p:nvSpPr>
            <p:cNvPr id="4556" name="Google Shape;4556;p27"/>
            <p:cNvSpPr txBox="1"/>
            <p:nvPr/>
          </p:nvSpPr>
          <p:spPr>
            <a:xfrm>
              <a:off x="3799983" y="33154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57" name="Google Shape;4557;p27"/>
            <p:cNvSpPr txBox="1"/>
            <p:nvPr/>
          </p:nvSpPr>
          <p:spPr>
            <a:xfrm>
              <a:off x="3800468" y="3764793"/>
              <a:ext cx="1543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of hydrogen and helium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558" name="Google Shape;4558;p27"/>
            <p:cNvSpPr txBox="1"/>
            <p:nvPr/>
          </p:nvSpPr>
          <p:spPr>
            <a:xfrm>
              <a:off x="4193485" y="2419350"/>
              <a:ext cx="7569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3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4559" name="Google Shape;4559;p27"/>
          <p:cNvCxnSpPr>
            <a:stCxn id="4550" idx="3"/>
            <a:endCxn id="4554" idx="1"/>
          </p:cNvCxnSpPr>
          <p:nvPr/>
        </p:nvCxnSpPr>
        <p:spPr>
          <a:xfrm>
            <a:off x="1863470" y="2698650"/>
            <a:ext cx="786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560" name="Google Shape;4560;p27"/>
          <p:cNvGrpSpPr/>
          <p:nvPr/>
        </p:nvGrpSpPr>
        <p:grpSpPr>
          <a:xfrm>
            <a:off x="6887037" y="2419350"/>
            <a:ext cx="1543819" cy="2176743"/>
            <a:chOff x="6887037" y="2419350"/>
            <a:chExt cx="1543819" cy="2176743"/>
          </a:xfrm>
        </p:grpSpPr>
        <p:sp>
          <p:nvSpPr>
            <p:cNvPr id="4561" name="Google Shape;4561;p27"/>
            <p:cNvSpPr txBox="1"/>
            <p:nvPr/>
          </p:nvSpPr>
          <p:spPr>
            <a:xfrm>
              <a:off x="6887356" y="33154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562" name="Google Shape;4562;p27"/>
            <p:cNvSpPr txBox="1"/>
            <p:nvPr/>
          </p:nvSpPr>
          <p:spPr>
            <a:xfrm>
              <a:off x="6887037" y="3764793"/>
              <a:ext cx="154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the biggest planet of them all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563" name="Google Shape;4563;p27"/>
            <p:cNvSpPr txBox="1"/>
            <p:nvPr/>
          </p:nvSpPr>
          <p:spPr>
            <a:xfrm>
              <a:off x="7280484" y="2419350"/>
              <a:ext cx="7569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5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4564" name="Google Shape;4564;p27"/>
          <p:cNvCxnSpPr>
            <a:stCxn id="4554" idx="3"/>
            <a:endCxn id="4558" idx="1"/>
          </p:cNvCxnSpPr>
          <p:nvPr/>
        </p:nvCxnSpPr>
        <p:spPr>
          <a:xfrm>
            <a:off x="3406532" y="2698650"/>
            <a:ext cx="7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65" name="Google Shape;4565;p27"/>
          <p:cNvCxnSpPr>
            <a:endCxn id="4546" idx="1"/>
          </p:cNvCxnSpPr>
          <p:nvPr/>
        </p:nvCxnSpPr>
        <p:spPr>
          <a:xfrm>
            <a:off x="4950424" y="2698650"/>
            <a:ext cx="7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66" name="Google Shape;4566;p27"/>
          <p:cNvCxnSpPr>
            <a:stCxn id="4546" idx="3"/>
            <a:endCxn id="4563" idx="1"/>
          </p:cNvCxnSpPr>
          <p:nvPr/>
        </p:nvCxnSpPr>
        <p:spPr>
          <a:xfrm>
            <a:off x="6493924" y="2698650"/>
            <a:ext cx="7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67" name="Google Shape;4567;p27"/>
          <p:cNvCxnSpPr>
            <a:stCxn id="4550" idx="2"/>
            <a:endCxn id="4548" idx="0"/>
          </p:cNvCxnSpPr>
          <p:nvPr/>
        </p:nvCxnSpPr>
        <p:spPr>
          <a:xfrm>
            <a:off x="1485020" y="2977950"/>
            <a:ext cx="0" cy="33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68" name="Google Shape;4568;p27"/>
          <p:cNvCxnSpPr>
            <a:stCxn id="4554" idx="2"/>
            <a:endCxn id="4552" idx="0"/>
          </p:cNvCxnSpPr>
          <p:nvPr/>
        </p:nvCxnSpPr>
        <p:spPr>
          <a:xfrm>
            <a:off x="3028082" y="2977950"/>
            <a:ext cx="0" cy="33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69" name="Google Shape;4569;p27"/>
          <p:cNvCxnSpPr>
            <a:stCxn id="4558" idx="2"/>
            <a:endCxn id="4556" idx="0"/>
          </p:cNvCxnSpPr>
          <p:nvPr/>
        </p:nvCxnSpPr>
        <p:spPr>
          <a:xfrm flipH="1">
            <a:off x="4571254" y="2977950"/>
            <a:ext cx="300" cy="33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70" name="Google Shape;4570;p27"/>
          <p:cNvCxnSpPr>
            <a:stCxn id="4546" idx="2"/>
            <a:endCxn id="4544" idx="0"/>
          </p:cNvCxnSpPr>
          <p:nvPr/>
        </p:nvCxnSpPr>
        <p:spPr>
          <a:xfrm>
            <a:off x="6115474" y="2977950"/>
            <a:ext cx="0" cy="33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71" name="Google Shape;4571;p27"/>
          <p:cNvCxnSpPr>
            <a:stCxn id="4563" idx="2"/>
            <a:endCxn id="4561" idx="0"/>
          </p:cNvCxnSpPr>
          <p:nvPr/>
        </p:nvCxnSpPr>
        <p:spPr>
          <a:xfrm>
            <a:off x="7658934" y="2977950"/>
            <a:ext cx="300" cy="33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72" name="Google Shape;4572;p27"/>
          <p:cNvCxnSpPr>
            <a:stCxn id="4541" idx="4"/>
            <a:endCxn id="4563" idx="0"/>
          </p:cNvCxnSpPr>
          <p:nvPr/>
        </p:nvCxnSpPr>
        <p:spPr>
          <a:xfrm>
            <a:off x="7658925" y="2245181"/>
            <a:ext cx="0" cy="17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73" name="Google Shape;4573;p27"/>
          <p:cNvSpPr/>
          <p:nvPr/>
        </p:nvSpPr>
        <p:spPr>
          <a:xfrm>
            <a:off x="5613849" y="1241981"/>
            <a:ext cx="1003200" cy="100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27"/>
          <p:cNvSpPr/>
          <p:nvPr/>
        </p:nvSpPr>
        <p:spPr>
          <a:xfrm>
            <a:off x="4070373" y="1241981"/>
            <a:ext cx="1003200" cy="100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27"/>
          <p:cNvSpPr/>
          <p:nvPr/>
        </p:nvSpPr>
        <p:spPr>
          <a:xfrm>
            <a:off x="2526897" y="1241981"/>
            <a:ext cx="1003200" cy="1003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27"/>
          <p:cNvSpPr/>
          <p:nvPr/>
        </p:nvSpPr>
        <p:spPr>
          <a:xfrm>
            <a:off x="983420" y="1241981"/>
            <a:ext cx="1003200" cy="1003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7" name="Google Shape;4577;p27"/>
          <p:cNvCxnSpPr>
            <a:stCxn id="4576" idx="4"/>
            <a:endCxn id="4550" idx="0"/>
          </p:cNvCxnSpPr>
          <p:nvPr/>
        </p:nvCxnSpPr>
        <p:spPr>
          <a:xfrm>
            <a:off x="1485020" y="2245181"/>
            <a:ext cx="0" cy="17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78" name="Google Shape;4578;p27"/>
          <p:cNvCxnSpPr>
            <a:stCxn id="4575" idx="4"/>
            <a:endCxn id="4554" idx="0"/>
          </p:cNvCxnSpPr>
          <p:nvPr/>
        </p:nvCxnSpPr>
        <p:spPr>
          <a:xfrm flipH="1">
            <a:off x="3028197" y="2245181"/>
            <a:ext cx="300" cy="17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79" name="Google Shape;4579;p27"/>
          <p:cNvCxnSpPr>
            <a:stCxn id="4574" idx="4"/>
            <a:endCxn id="4558" idx="0"/>
          </p:cNvCxnSpPr>
          <p:nvPr/>
        </p:nvCxnSpPr>
        <p:spPr>
          <a:xfrm flipH="1">
            <a:off x="4571673" y="2245181"/>
            <a:ext cx="300" cy="17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80" name="Google Shape;4580;p27"/>
          <p:cNvCxnSpPr>
            <a:stCxn id="4573" idx="4"/>
            <a:endCxn id="4546" idx="0"/>
          </p:cNvCxnSpPr>
          <p:nvPr/>
        </p:nvCxnSpPr>
        <p:spPr>
          <a:xfrm>
            <a:off x="6115449" y="2245181"/>
            <a:ext cx="0" cy="174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581" name="Google Shape;4581;p27"/>
          <p:cNvGrpSpPr/>
          <p:nvPr/>
        </p:nvGrpSpPr>
        <p:grpSpPr>
          <a:xfrm>
            <a:off x="2798783" y="1423535"/>
            <a:ext cx="459431" cy="640093"/>
            <a:chOff x="4489310" y="1052769"/>
            <a:chExt cx="453266" cy="628220"/>
          </a:xfrm>
        </p:grpSpPr>
        <p:sp>
          <p:nvSpPr>
            <p:cNvPr id="4582" name="Google Shape;4582;p27"/>
            <p:cNvSpPr/>
            <p:nvPr/>
          </p:nvSpPr>
          <p:spPr>
            <a:xfrm>
              <a:off x="4489310" y="1052769"/>
              <a:ext cx="453266" cy="628220"/>
            </a:xfrm>
            <a:custGeom>
              <a:avLst/>
              <a:gdLst/>
              <a:ahLst/>
              <a:cxnLst/>
              <a:rect l="l" t="t" r="r" b="b"/>
              <a:pathLst>
                <a:path w="14169" h="19638" extrusionOk="0">
                  <a:moveTo>
                    <a:pt x="13790" y="0"/>
                  </a:moveTo>
                  <a:cubicBezTo>
                    <a:pt x="13716" y="0"/>
                    <a:pt x="13635" y="23"/>
                    <a:pt x="13549" y="70"/>
                  </a:cubicBezTo>
                  <a:lnTo>
                    <a:pt x="619" y="7535"/>
                  </a:lnTo>
                  <a:cubicBezTo>
                    <a:pt x="274" y="7738"/>
                    <a:pt x="0" y="8273"/>
                    <a:pt x="0" y="8726"/>
                  </a:cubicBezTo>
                  <a:lnTo>
                    <a:pt x="0" y="19096"/>
                  </a:lnTo>
                  <a:cubicBezTo>
                    <a:pt x="0" y="19432"/>
                    <a:pt x="151" y="19637"/>
                    <a:pt x="371" y="19637"/>
                  </a:cubicBezTo>
                  <a:cubicBezTo>
                    <a:pt x="446" y="19637"/>
                    <a:pt x="530" y="19613"/>
                    <a:pt x="619" y="19561"/>
                  </a:cubicBezTo>
                  <a:lnTo>
                    <a:pt x="13549" y="12095"/>
                  </a:lnTo>
                  <a:cubicBezTo>
                    <a:pt x="13883" y="11905"/>
                    <a:pt x="14169" y="11369"/>
                    <a:pt x="14169" y="10905"/>
                  </a:cubicBezTo>
                  <a:lnTo>
                    <a:pt x="14169" y="546"/>
                  </a:lnTo>
                  <a:cubicBezTo>
                    <a:pt x="14169" y="206"/>
                    <a:pt x="14014" y="0"/>
                    <a:pt x="1379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7"/>
            <p:cNvSpPr/>
            <p:nvPr/>
          </p:nvSpPr>
          <p:spPr>
            <a:xfrm>
              <a:off x="4489310" y="1053153"/>
              <a:ext cx="453266" cy="318013"/>
            </a:xfrm>
            <a:custGeom>
              <a:avLst/>
              <a:gdLst/>
              <a:ahLst/>
              <a:cxnLst/>
              <a:rect l="l" t="t" r="r" b="b"/>
              <a:pathLst>
                <a:path w="14169" h="9941" extrusionOk="0">
                  <a:moveTo>
                    <a:pt x="13804" y="1"/>
                  </a:moveTo>
                  <a:cubicBezTo>
                    <a:pt x="13713" y="1"/>
                    <a:pt x="13611" y="31"/>
                    <a:pt x="13502" y="94"/>
                  </a:cubicBezTo>
                  <a:lnTo>
                    <a:pt x="667" y="7499"/>
                  </a:lnTo>
                  <a:cubicBezTo>
                    <a:pt x="298" y="7714"/>
                    <a:pt x="0" y="8238"/>
                    <a:pt x="0" y="8654"/>
                  </a:cubicBezTo>
                  <a:lnTo>
                    <a:pt x="0" y="9940"/>
                  </a:lnTo>
                  <a:lnTo>
                    <a:pt x="14169" y="1749"/>
                  </a:lnTo>
                  <a:lnTo>
                    <a:pt x="14169" y="475"/>
                  </a:lnTo>
                  <a:cubicBezTo>
                    <a:pt x="14169" y="173"/>
                    <a:pt x="14021" y="1"/>
                    <a:pt x="1380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7"/>
            <p:cNvSpPr/>
            <p:nvPr/>
          </p:nvSpPr>
          <p:spPr>
            <a:xfrm>
              <a:off x="4889981" y="1091189"/>
              <a:ext cx="16411" cy="21017"/>
            </a:xfrm>
            <a:custGeom>
              <a:avLst/>
              <a:gdLst/>
              <a:ahLst/>
              <a:cxnLst/>
              <a:rect l="l" t="t" r="r" b="b"/>
              <a:pathLst>
                <a:path w="513" h="657" extrusionOk="0">
                  <a:moveTo>
                    <a:pt x="366" y="1"/>
                  </a:moveTo>
                  <a:cubicBezTo>
                    <a:pt x="331" y="1"/>
                    <a:pt x="292" y="12"/>
                    <a:pt x="251" y="36"/>
                  </a:cubicBezTo>
                  <a:cubicBezTo>
                    <a:pt x="108" y="119"/>
                    <a:pt x="0" y="322"/>
                    <a:pt x="0" y="476"/>
                  </a:cubicBezTo>
                  <a:cubicBezTo>
                    <a:pt x="0" y="593"/>
                    <a:pt x="53" y="657"/>
                    <a:pt x="132" y="657"/>
                  </a:cubicBezTo>
                  <a:cubicBezTo>
                    <a:pt x="167" y="657"/>
                    <a:pt x="207" y="645"/>
                    <a:pt x="251" y="619"/>
                  </a:cubicBezTo>
                  <a:cubicBezTo>
                    <a:pt x="393" y="536"/>
                    <a:pt x="512" y="345"/>
                    <a:pt x="512" y="179"/>
                  </a:cubicBezTo>
                  <a:cubicBezTo>
                    <a:pt x="512" y="69"/>
                    <a:pt x="452" y="1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7"/>
            <p:cNvSpPr/>
            <p:nvPr/>
          </p:nvSpPr>
          <p:spPr>
            <a:xfrm>
              <a:off x="4857223" y="1110223"/>
              <a:ext cx="16027" cy="20953"/>
            </a:xfrm>
            <a:custGeom>
              <a:avLst/>
              <a:gdLst/>
              <a:ahLst/>
              <a:cxnLst/>
              <a:rect l="l" t="t" r="r" b="b"/>
              <a:pathLst>
                <a:path w="501" h="655" extrusionOk="0">
                  <a:moveTo>
                    <a:pt x="364" y="1"/>
                  </a:moveTo>
                  <a:cubicBezTo>
                    <a:pt x="330" y="1"/>
                    <a:pt x="292" y="12"/>
                    <a:pt x="251" y="36"/>
                  </a:cubicBezTo>
                  <a:cubicBezTo>
                    <a:pt x="108" y="120"/>
                    <a:pt x="1" y="310"/>
                    <a:pt x="1" y="477"/>
                  </a:cubicBezTo>
                  <a:cubicBezTo>
                    <a:pt x="1" y="587"/>
                    <a:pt x="55" y="655"/>
                    <a:pt x="138" y="655"/>
                  </a:cubicBezTo>
                  <a:cubicBezTo>
                    <a:pt x="171" y="655"/>
                    <a:pt x="209" y="644"/>
                    <a:pt x="251" y="620"/>
                  </a:cubicBezTo>
                  <a:cubicBezTo>
                    <a:pt x="393" y="536"/>
                    <a:pt x="501" y="346"/>
                    <a:pt x="501" y="179"/>
                  </a:cubicBezTo>
                  <a:cubicBezTo>
                    <a:pt x="501" y="69"/>
                    <a:pt x="446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7"/>
            <p:cNvSpPr/>
            <p:nvPr/>
          </p:nvSpPr>
          <p:spPr>
            <a:xfrm>
              <a:off x="4824466" y="1129225"/>
              <a:ext cx="16027" cy="20825"/>
            </a:xfrm>
            <a:custGeom>
              <a:avLst/>
              <a:gdLst/>
              <a:ahLst/>
              <a:cxnLst/>
              <a:rect l="l" t="t" r="r" b="b"/>
              <a:pathLst>
                <a:path w="501" h="651" extrusionOk="0">
                  <a:moveTo>
                    <a:pt x="369" y="0"/>
                  </a:moveTo>
                  <a:cubicBezTo>
                    <a:pt x="334" y="0"/>
                    <a:pt x="294" y="12"/>
                    <a:pt x="251" y="37"/>
                  </a:cubicBezTo>
                  <a:cubicBezTo>
                    <a:pt x="108" y="109"/>
                    <a:pt x="1" y="311"/>
                    <a:pt x="1" y="466"/>
                  </a:cubicBezTo>
                  <a:cubicBezTo>
                    <a:pt x="1" y="586"/>
                    <a:pt x="56" y="651"/>
                    <a:pt x="141" y="651"/>
                  </a:cubicBezTo>
                  <a:cubicBezTo>
                    <a:pt x="173" y="651"/>
                    <a:pt x="211" y="641"/>
                    <a:pt x="251" y="621"/>
                  </a:cubicBezTo>
                  <a:cubicBezTo>
                    <a:pt x="394" y="538"/>
                    <a:pt x="501" y="335"/>
                    <a:pt x="501" y="180"/>
                  </a:cubicBezTo>
                  <a:cubicBezTo>
                    <a:pt x="501" y="64"/>
                    <a:pt x="449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7"/>
            <p:cNvSpPr/>
            <p:nvPr/>
          </p:nvSpPr>
          <p:spPr>
            <a:xfrm>
              <a:off x="4528146" y="1158335"/>
              <a:ext cx="393477" cy="467342"/>
            </a:xfrm>
            <a:custGeom>
              <a:avLst/>
              <a:gdLst/>
              <a:ahLst/>
              <a:cxnLst/>
              <a:rect l="l" t="t" r="r" b="b"/>
              <a:pathLst>
                <a:path w="12300" h="14609" extrusionOk="0">
                  <a:moveTo>
                    <a:pt x="12053" y="1"/>
                  </a:moveTo>
                  <a:cubicBezTo>
                    <a:pt x="12004" y="1"/>
                    <a:pt x="11951" y="15"/>
                    <a:pt x="11895" y="44"/>
                  </a:cubicBezTo>
                  <a:lnTo>
                    <a:pt x="393" y="6938"/>
                  </a:lnTo>
                  <a:cubicBezTo>
                    <a:pt x="179" y="7057"/>
                    <a:pt x="1" y="7402"/>
                    <a:pt x="1" y="7688"/>
                  </a:cubicBezTo>
                  <a:lnTo>
                    <a:pt x="1" y="14260"/>
                  </a:lnTo>
                  <a:cubicBezTo>
                    <a:pt x="1" y="14480"/>
                    <a:pt x="98" y="14609"/>
                    <a:pt x="235" y="14609"/>
                  </a:cubicBezTo>
                  <a:cubicBezTo>
                    <a:pt x="283" y="14609"/>
                    <a:pt x="337" y="14592"/>
                    <a:pt x="393" y="14558"/>
                  </a:cubicBezTo>
                  <a:lnTo>
                    <a:pt x="11895" y="7676"/>
                  </a:lnTo>
                  <a:cubicBezTo>
                    <a:pt x="12121" y="7557"/>
                    <a:pt x="12300" y="7212"/>
                    <a:pt x="12300" y="6926"/>
                  </a:cubicBezTo>
                  <a:lnTo>
                    <a:pt x="12300" y="354"/>
                  </a:lnTo>
                  <a:cubicBezTo>
                    <a:pt x="12300" y="130"/>
                    <a:pt x="12199" y="1"/>
                    <a:pt x="1205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27"/>
          <p:cNvGrpSpPr/>
          <p:nvPr/>
        </p:nvGrpSpPr>
        <p:grpSpPr>
          <a:xfrm>
            <a:off x="1214565" y="1422462"/>
            <a:ext cx="540913" cy="642238"/>
            <a:chOff x="1673102" y="2206764"/>
            <a:chExt cx="335575" cy="398435"/>
          </a:xfrm>
        </p:grpSpPr>
        <p:sp>
          <p:nvSpPr>
            <p:cNvPr id="4589" name="Google Shape;4589;p27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7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7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7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7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7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7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6" name="Google Shape;4596;p27"/>
          <p:cNvGrpSpPr/>
          <p:nvPr/>
        </p:nvGrpSpPr>
        <p:grpSpPr>
          <a:xfrm>
            <a:off x="7510185" y="1423520"/>
            <a:ext cx="297488" cy="640123"/>
            <a:chOff x="830207" y="3488333"/>
            <a:chExt cx="518814" cy="1115779"/>
          </a:xfrm>
        </p:grpSpPr>
        <p:sp>
          <p:nvSpPr>
            <p:cNvPr id="4597" name="Google Shape;4597;p27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7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7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7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7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7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7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7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7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7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7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7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7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7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7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7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7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6" name="Google Shape;4616;p27"/>
          <p:cNvGrpSpPr/>
          <p:nvPr/>
        </p:nvGrpSpPr>
        <p:grpSpPr>
          <a:xfrm>
            <a:off x="4439077" y="1423544"/>
            <a:ext cx="265791" cy="640074"/>
            <a:chOff x="1889064" y="1625288"/>
            <a:chExt cx="188933" cy="455633"/>
          </a:xfrm>
        </p:grpSpPr>
        <p:sp>
          <p:nvSpPr>
            <p:cNvPr id="4617" name="Google Shape;4617;p27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7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7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7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1" name="Google Shape;4621;p27"/>
          <p:cNvGrpSpPr/>
          <p:nvPr/>
        </p:nvGrpSpPr>
        <p:grpSpPr>
          <a:xfrm>
            <a:off x="5823688" y="1580275"/>
            <a:ext cx="583517" cy="326612"/>
            <a:chOff x="1366097" y="2245375"/>
            <a:chExt cx="184774" cy="103424"/>
          </a:xfrm>
        </p:grpSpPr>
        <p:sp>
          <p:nvSpPr>
            <p:cNvPr id="4622" name="Google Shape;4622;p27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7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7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9" name="Google Shape;4629;p2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630" name="Google Shape;4630;p28"/>
          <p:cNvGrpSpPr/>
          <p:nvPr/>
        </p:nvGrpSpPr>
        <p:grpSpPr>
          <a:xfrm>
            <a:off x="712811" y="1183925"/>
            <a:ext cx="7717964" cy="831225"/>
            <a:chOff x="712811" y="1183925"/>
            <a:chExt cx="7717964" cy="831225"/>
          </a:xfrm>
        </p:grpSpPr>
        <p:grpSp>
          <p:nvGrpSpPr>
            <p:cNvPr id="4631" name="Google Shape;4631;p28"/>
            <p:cNvGrpSpPr/>
            <p:nvPr/>
          </p:nvGrpSpPr>
          <p:grpSpPr>
            <a:xfrm>
              <a:off x="712811" y="1183925"/>
              <a:ext cx="3593430" cy="831225"/>
              <a:chOff x="713270" y="1291118"/>
              <a:chExt cx="1544100" cy="831225"/>
            </a:xfrm>
          </p:grpSpPr>
          <p:sp>
            <p:nvSpPr>
              <p:cNvPr id="4632" name="Google Shape;4632;p28"/>
              <p:cNvSpPr txBox="1"/>
              <p:nvPr/>
            </p:nvSpPr>
            <p:spPr>
              <a:xfrm>
                <a:off x="713270" y="1291118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Mars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633" name="Google Shape;4633;p28"/>
              <p:cNvSpPr txBox="1"/>
              <p:nvPr/>
            </p:nvSpPr>
            <p:spPr>
              <a:xfrm>
                <a:off x="713270" y="1740443"/>
                <a:ext cx="1544100" cy="3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Mars is actually a very cold place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634" name="Google Shape;4634;p28"/>
            <p:cNvSpPr txBox="1"/>
            <p:nvPr/>
          </p:nvSpPr>
          <p:spPr>
            <a:xfrm>
              <a:off x="7430275" y="1183925"/>
              <a:ext cx="100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25%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635" name="Google Shape;4635;p28"/>
          <p:cNvGrpSpPr/>
          <p:nvPr/>
        </p:nvGrpSpPr>
        <p:grpSpPr>
          <a:xfrm>
            <a:off x="712811" y="2015150"/>
            <a:ext cx="7728982" cy="833325"/>
            <a:chOff x="712811" y="2015150"/>
            <a:chExt cx="7728982" cy="833325"/>
          </a:xfrm>
        </p:grpSpPr>
        <p:grpSp>
          <p:nvGrpSpPr>
            <p:cNvPr id="4636" name="Google Shape;4636;p28"/>
            <p:cNvGrpSpPr/>
            <p:nvPr/>
          </p:nvGrpSpPr>
          <p:grpSpPr>
            <a:xfrm>
              <a:off x="712811" y="2015150"/>
              <a:ext cx="3593430" cy="833325"/>
              <a:chOff x="713232" y="3318793"/>
              <a:chExt cx="1544100" cy="833325"/>
            </a:xfrm>
          </p:grpSpPr>
          <p:sp>
            <p:nvSpPr>
              <p:cNvPr id="4637" name="Google Shape;4637;p28"/>
              <p:cNvSpPr txBox="1"/>
              <p:nvPr/>
            </p:nvSpPr>
            <p:spPr>
              <a:xfrm>
                <a:off x="713232" y="3318793"/>
                <a:ext cx="1543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Mercury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638" name="Google Shape;4638;p28"/>
              <p:cNvSpPr txBox="1"/>
              <p:nvPr/>
            </p:nvSpPr>
            <p:spPr>
              <a:xfrm>
                <a:off x="713232" y="3768118"/>
                <a:ext cx="1544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Mercury is actually the closest planet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639" name="Google Shape;4639;p28"/>
            <p:cNvSpPr txBox="1"/>
            <p:nvPr/>
          </p:nvSpPr>
          <p:spPr>
            <a:xfrm>
              <a:off x="7441293" y="2015150"/>
              <a:ext cx="100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50%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640" name="Google Shape;4640;p28"/>
          <p:cNvGrpSpPr/>
          <p:nvPr/>
        </p:nvGrpSpPr>
        <p:grpSpPr>
          <a:xfrm>
            <a:off x="712811" y="2848475"/>
            <a:ext cx="7728989" cy="833325"/>
            <a:chOff x="712811" y="2848475"/>
            <a:chExt cx="7728989" cy="833325"/>
          </a:xfrm>
        </p:grpSpPr>
        <p:sp>
          <p:nvSpPr>
            <p:cNvPr id="4641" name="Google Shape;4641;p28"/>
            <p:cNvSpPr txBox="1"/>
            <p:nvPr/>
          </p:nvSpPr>
          <p:spPr>
            <a:xfrm>
              <a:off x="7441300" y="2848476"/>
              <a:ext cx="100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75%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grpSp>
          <p:nvGrpSpPr>
            <p:cNvPr id="4642" name="Google Shape;4642;p28"/>
            <p:cNvGrpSpPr/>
            <p:nvPr/>
          </p:nvGrpSpPr>
          <p:grpSpPr>
            <a:xfrm>
              <a:off x="712811" y="2848475"/>
              <a:ext cx="3592033" cy="833325"/>
              <a:chOff x="2256283" y="3318793"/>
              <a:chExt cx="1543500" cy="833325"/>
            </a:xfrm>
          </p:grpSpPr>
          <p:sp>
            <p:nvSpPr>
              <p:cNvPr id="4643" name="Google Shape;4643;p28"/>
              <p:cNvSpPr txBox="1"/>
              <p:nvPr/>
            </p:nvSpPr>
            <p:spPr>
              <a:xfrm>
                <a:off x="2256283" y="3318793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Saturn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644" name="Google Shape;4644;p28"/>
              <p:cNvSpPr txBox="1"/>
              <p:nvPr/>
            </p:nvSpPr>
            <p:spPr>
              <a:xfrm>
                <a:off x="2256283" y="3768118"/>
                <a:ext cx="15435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It’s composed of hydrogen and helium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</p:grpSp>
      <p:grpSp>
        <p:nvGrpSpPr>
          <p:cNvPr id="4645" name="Google Shape;4645;p28"/>
          <p:cNvGrpSpPr/>
          <p:nvPr/>
        </p:nvGrpSpPr>
        <p:grpSpPr>
          <a:xfrm>
            <a:off x="712811" y="3681800"/>
            <a:ext cx="7728990" cy="833325"/>
            <a:chOff x="712811" y="3681800"/>
            <a:chExt cx="7728990" cy="833325"/>
          </a:xfrm>
        </p:grpSpPr>
        <p:grpSp>
          <p:nvGrpSpPr>
            <p:cNvPr id="4646" name="Google Shape;4646;p28"/>
            <p:cNvGrpSpPr/>
            <p:nvPr/>
          </p:nvGrpSpPr>
          <p:grpSpPr>
            <a:xfrm>
              <a:off x="712811" y="3681800"/>
              <a:ext cx="3593040" cy="833325"/>
              <a:chOff x="5343362" y="1291118"/>
              <a:chExt cx="1543800" cy="833325"/>
            </a:xfrm>
          </p:grpSpPr>
          <p:sp>
            <p:nvSpPr>
              <p:cNvPr id="4647" name="Google Shape;4647;p28"/>
              <p:cNvSpPr txBox="1"/>
              <p:nvPr/>
            </p:nvSpPr>
            <p:spPr>
              <a:xfrm>
                <a:off x="5343362" y="1291118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Venus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648" name="Google Shape;4648;p28"/>
              <p:cNvSpPr txBox="1"/>
              <p:nvPr/>
            </p:nvSpPr>
            <p:spPr>
              <a:xfrm>
                <a:off x="5343362" y="1740443"/>
                <a:ext cx="15438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Venus is the second planet from the Sun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649" name="Google Shape;4649;p28"/>
            <p:cNvSpPr txBox="1"/>
            <p:nvPr/>
          </p:nvSpPr>
          <p:spPr>
            <a:xfrm>
              <a:off x="7441301" y="3681803"/>
              <a:ext cx="100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90%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4650" name="Google Shape;4650;p28"/>
          <p:cNvSpPr/>
          <p:nvPr/>
        </p:nvSpPr>
        <p:spPr>
          <a:xfrm>
            <a:off x="4527025" y="1186950"/>
            <a:ext cx="2688600" cy="558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28"/>
          <p:cNvSpPr/>
          <p:nvPr/>
        </p:nvSpPr>
        <p:spPr>
          <a:xfrm>
            <a:off x="4523350" y="1186950"/>
            <a:ext cx="675300" cy="558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28"/>
          <p:cNvSpPr/>
          <p:nvPr/>
        </p:nvSpPr>
        <p:spPr>
          <a:xfrm>
            <a:off x="4530350" y="2015150"/>
            <a:ext cx="2688600" cy="558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28"/>
          <p:cNvSpPr/>
          <p:nvPr/>
        </p:nvSpPr>
        <p:spPr>
          <a:xfrm>
            <a:off x="4526675" y="2015150"/>
            <a:ext cx="1356300" cy="558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28"/>
          <p:cNvSpPr/>
          <p:nvPr/>
        </p:nvSpPr>
        <p:spPr>
          <a:xfrm>
            <a:off x="4530613" y="2843350"/>
            <a:ext cx="2688600" cy="558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28"/>
          <p:cNvSpPr/>
          <p:nvPr/>
        </p:nvSpPr>
        <p:spPr>
          <a:xfrm>
            <a:off x="4526976" y="2843350"/>
            <a:ext cx="2072100" cy="558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28"/>
          <p:cNvSpPr/>
          <p:nvPr/>
        </p:nvSpPr>
        <p:spPr>
          <a:xfrm>
            <a:off x="4531100" y="3671550"/>
            <a:ext cx="2688600" cy="558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28"/>
          <p:cNvSpPr/>
          <p:nvPr/>
        </p:nvSpPr>
        <p:spPr>
          <a:xfrm>
            <a:off x="4527425" y="3671550"/>
            <a:ext cx="2567400" cy="558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p29"/>
          <p:cNvSpPr/>
          <p:nvPr/>
        </p:nvSpPr>
        <p:spPr>
          <a:xfrm>
            <a:off x="3188400" y="1475114"/>
            <a:ext cx="2767200" cy="2767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3" name="Google Shape;4663;p29"/>
          <p:cNvGrpSpPr/>
          <p:nvPr/>
        </p:nvGrpSpPr>
        <p:grpSpPr>
          <a:xfrm>
            <a:off x="3966220" y="2467758"/>
            <a:ext cx="1130277" cy="1510705"/>
            <a:chOff x="1886225" y="2331975"/>
            <a:chExt cx="773950" cy="1034375"/>
          </a:xfrm>
        </p:grpSpPr>
        <p:sp>
          <p:nvSpPr>
            <p:cNvPr id="4664" name="Google Shape;4664;p29"/>
            <p:cNvSpPr/>
            <p:nvPr/>
          </p:nvSpPr>
          <p:spPr>
            <a:xfrm>
              <a:off x="1976125" y="3218675"/>
              <a:ext cx="167900" cy="119975"/>
            </a:xfrm>
            <a:custGeom>
              <a:avLst/>
              <a:gdLst/>
              <a:ahLst/>
              <a:cxnLst/>
              <a:rect l="l" t="t" r="r" b="b"/>
              <a:pathLst>
                <a:path w="6716" h="4799" extrusionOk="0">
                  <a:moveTo>
                    <a:pt x="6716" y="4799"/>
                  </a:moveTo>
                  <a:lnTo>
                    <a:pt x="13" y="894"/>
                  </a:lnTo>
                  <a:lnTo>
                    <a:pt x="1" y="1"/>
                  </a:lnTo>
                  <a:lnTo>
                    <a:pt x="6716" y="389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9"/>
            <p:cNvSpPr/>
            <p:nvPr/>
          </p:nvSpPr>
          <p:spPr>
            <a:xfrm>
              <a:off x="2144000" y="3008250"/>
              <a:ext cx="168500" cy="330400"/>
            </a:xfrm>
            <a:custGeom>
              <a:avLst/>
              <a:gdLst/>
              <a:ahLst/>
              <a:cxnLst/>
              <a:rect l="l" t="t" r="r" b="b"/>
              <a:pathLst>
                <a:path w="6740" h="13216" extrusionOk="0">
                  <a:moveTo>
                    <a:pt x="6716" y="0"/>
                  </a:moveTo>
                  <a:lnTo>
                    <a:pt x="6728" y="6382"/>
                  </a:lnTo>
                  <a:cubicBezTo>
                    <a:pt x="6740" y="8084"/>
                    <a:pt x="5537" y="10156"/>
                    <a:pt x="4061" y="11001"/>
                  </a:cubicBezTo>
                  <a:lnTo>
                    <a:pt x="1" y="13216"/>
                  </a:lnTo>
                  <a:lnTo>
                    <a:pt x="1" y="12311"/>
                  </a:lnTo>
                  <a:lnTo>
                    <a:pt x="4061" y="10108"/>
                  </a:lnTo>
                  <a:cubicBezTo>
                    <a:pt x="5109" y="9501"/>
                    <a:pt x="5954" y="8037"/>
                    <a:pt x="5954" y="6834"/>
                  </a:cubicBezTo>
                  <a:lnTo>
                    <a:pt x="5930" y="45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9"/>
            <p:cNvSpPr/>
            <p:nvPr/>
          </p:nvSpPr>
          <p:spPr>
            <a:xfrm>
              <a:off x="1976125" y="2921925"/>
              <a:ext cx="316725" cy="394125"/>
            </a:xfrm>
            <a:custGeom>
              <a:avLst/>
              <a:gdLst/>
              <a:ahLst/>
              <a:cxnLst/>
              <a:rect l="l" t="t" r="r" b="b"/>
              <a:pathLst>
                <a:path w="12669" h="15765" extrusionOk="0">
                  <a:moveTo>
                    <a:pt x="12645" y="3905"/>
                  </a:moveTo>
                  <a:lnTo>
                    <a:pt x="5930" y="0"/>
                  </a:lnTo>
                  <a:lnTo>
                    <a:pt x="5954" y="6394"/>
                  </a:lnTo>
                  <a:cubicBezTo>
                    <a:pt x="5954" y="7585"/>
                    <a:pt x="5108" y="9049"/>
                    <a:pt x="4061" y="9656"/>
                  </a:cubicBezTo>
                  <a:lnTo>
                    <a:pt x="1" y="11871"/>
                  </a:lnTo>
                  <a:lnTo>
                    <a:pt x="6716" y="15764"/>
                  </a:lnTo>
                  <a:lnTo>
                    <a:pt x="10776" y="13561"/>
                  </a:lnTo>
                  <a:cubicBezTo>
                    <a:pt x="11824" y="12954"/>
                    <a:pt x="12669" y="11490"/>
                    <a:pt x="12657" y="1028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9"/>
            <p:cNvSpPr/>
            <p:nvPr/>
          </p:nvSpPr>
          <p:spPr>
            <a:xfrm>
              <a:off x="2124350" y="2910600"/>
              <a:ext cx="187550" cy="108975"/>
            </a:xfrm>
            <a:custGeom>
              <a:avLst/>
              <a:gdLst/>
              <a:ahLst/>
              <a:cxnLst/>
              <a:rect l="l" t="t" r="r" b="b"/>
              <a:pathLst>
                <a:path w="7502" h="4359" extrusionOk="0">
                  <a:moveTo>
                    <a:pt x="6716" y="4358"/>
                  </a:moveTo>
                  <a:lnTo>
                    <a:pt x="1" y="453"/>
                  </a:lnTo>
                  <a:lnTo>
                    <a:pt x="787" y="1"/>
                  </a:lnTo>
                  <a:lnTo>
                    <a:pt x="7502" y="3906"/>
                  </a:lnTo>
                  <a:close/>
                </a:path>
              </a:pathLst>
            </a:custGeom>
            <a:solidFill>
              <a:srgbClr val="0A4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9"/>
            <p:cNvSpPr/>
            <p:nvPr/>
          </p:nvSpPr>
          <p:spPr>
            <a:xfrm>
              <a:off x="1886225" y="2344475"/>
              <a:ext cx="745375" cy="1021875"/>
            </a:xfrm>
            <a:custGeom>
              <a:avLst/>
              <a:gdLst/>
              <a:ahLst/>
              <a:cxnLst/>
              <a:rect l="l" t="t" r="r" b="b"/>
              <a:pathLst>
                <a:path w="29815" h="40875" extrusionOk="0">
                  <a:moveTo>
                    <a:pt x="28731" y="16264"/>
                  </a:moveTo>
                  <a:cubicBezTo>
                    <a:pt x="29326" y="16621"/>
                    <a:pt x="29814" y="17455"/>
                    <a:pt x="29802" y="18145"/>
                  </a:cubicBezTo>
                  <a:lnTo>
                    <a:pt x="29743" y="39910"/>
                  </a:lnTo>
                  <a:cubicBezTo>
                    <a:pt x="29743" y="40600"/>
                    <a:pt x="29255" y="40874"/>
                    <a:pt x="28659" y="40529"/>
                  </a:cubicBezTo>
                  <a:lnTo>
                    <a:pt x="1084" y="24622"/>
                  </a:lnTo>
                  <a:cubicBezTo>
                    <a:pt x="489" y="24265"/>
                    <a:pt x="1" y="23432"/>
                    <a:pt x="1" y="22741"/>
                  </a:cubicBezTo>
                  <a:lnTo>
                    <a:pt x="72" y="976"/>
                  </a:lnTo>
                  <a:cubicBezTo>
                    <a:pt x="72" y="286"/>
                    <a:pt x="561" y="0"/>
                    <a:pt x="1156" y="35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9"/>
            <p:cNvSpPr/>
            <p:nvPr/>
          </p:nvSpPr>
          <p:spPr>
            <a:xfrm>
              <a:off x="1917500" y="2391800"/>
              <a:ext cx="682550" cy="927525"/>
            </a:xfrm>
            <a:custGeom>
              <a:avLst/>
              <a:gdLst/>
              <a:ahLst/>
              <a:cxnLst/>
              <a:rect l="l" t="t" r="r" b="b"/>
              <a:pathLst>
                <a:path w="27302" h="37101" extrusionOk="0">
                  <a:moveTo>
                    <a:pt x="464" y="21646"/>
                  </a:moveTo>
                  <a:cubicBezTo>
                    <a:pt x="250" y="21515"/>
                    <a:pt x="0" y="21098"/>
                    <a:pt x="0" y="20848"/>
                  </a:cubicBezTo>
                  <a:lnTo>
                    <a:pt x="60" y="0"/>
                  </a:lnTo>
                  <a:lnTo>
                    <a:pt x="26849" y="15466"/>
                  </a:lnTo>
                  <a:cubicBezTo>
                    <a:pt x="27051" y="15586"/>
                    <a:pt x="27301" y="16014"/>
                    <a:pt x="27301" y="16252"/>
                  </a:cubicBezTo>
                  <a:lnTo>
                    <a:pt x="27242" y="37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9"/>
            <p:cNvSpPr/>
            <p:nvPr/>
          </p:nvSpPr>
          <p:spPr>
            <a:xfrm>
              <a:off x="1895750" y="2331975"/>
              <a:ext cx="764425" cy="1027825"/>
            </a:xfrm>
            <a:custGeom>
              <a:avLst/>
              <a:gdLst/>
              <a:ahLst/>
              <a:cxnLst/>
              <a:rect l="l" t="t" r="r" b="b"/>
              <a:pathLst>
                <a:path w="30577" h="41113" extrusionOk="0">
                  <a:moveTo>
                    <a:pt x="29493" y="16109"/>
                  </a:moveTo>
                  <a:lnTo>
                    <a:pt x="1918" y="191"/>
                  </a:lnTo>
                  <a:cubicBezTo>
                    <a:pt x="1620" y="12"/>
                    <a:pt x="1346" y="0"/>
                    <a:pt x="1156" y="107"/>
                  </a:cubicBezTo>
                  <a:lnTo>
                    <a:pt x="1" y="774"/>
                  </a:lnTo>
                  <a:cubicBezTo>
                    <a:pt x="203" y="667"/>
                    <a:pt x="477" y="679"/>
                    <a:pt x="775" y="857"/>
                  </a:cubicBezTo>
                  <a:lnTo>
                    <a:pt x="28350" y="16776"/>
                  </a:lnTo>
                  <a:cubicBezTo>
                    <a:pt x="28945" y="17121"/>
                    <a:pt x="29433" y="17955"/>
                    <a:pt x="29421" y="18645"/>
                  </a:cubicBezTo>
                  <a:lnTo>
                    <a:pt x="29362" y="40410"/>
                  </a:lnTo>
                  <a:cubicBezTo>
                    <a:pt x="29362" y="40755"/>
                    <a:pt x="29243" y="40993"/>
                    <a:pt x="29052" y="41112"/>
                  </a:cubicBezTo>
                  <a:lnTo>
                    <a:pt x="30195" y="40446"/>
                  </a:lnTo>
                  <a:cubicBezTo>
                    <a:pt x="30386" y="40326"/>
                    <a:pt x="30517" y="40088"/>
                    <a:pt x="30517" y="39743"/>
                  </a:cubicBezTo>
                  <a:lnTo>
                    <a:pt x="30576" y="17979"/>
                  </a:lnTo>
                  <a:cubicBezTo>
                    <a:pt x="30576" y="17288"/>
                    <a:pt x="30088" y="16455"/>
                    <a:pt x="29493" y="161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29"/>
          <p:cNvGrpSpPr/>
          <p:nvPr/>
        </p:nvGrpSpPr>
        <p:grpSpPr>
          <a:xfrm>
            <a:off x="4462625" y="1854623"/>
            <a:ext cx="1385456" cy="1060692"/>
            <a:chOff x="4071925" y="2549850"/>
            <a:chExt cx="1265950" cy="969200"/>
          </a:xfrm>
        </p:grpSpPr>
        <p:sp>
          <p:nvSpPr>
            <p:cNvPr id="4672" name="Google Shape;4672;p29"/>
            <p:cNvSpPr/>
            <p:nvPr/>
          </p:nvSpPr>
          <p:spPr>
            <a:xfrm>
              <a:off x="5312550" y="3258875"/>
              <a:ext cx="25325" cy="260175"/>
            </a:xfrm>
            <a:custGeom>
              <a:avLst/>
              <a:gdLst/>
              <a:ahLst/>
              <a:cxnLst/>
              <a:rect l="l" t="t" r="r" b="b"/>
              <a:pathLst>
                <a:path w="1013" h="10407" extrusionOk="0">
                  <a:moveTo>
                    <a:pt x="25" y="583"/>
                  </a:moveTo>
                  <a:lnTo>
                    <a:pt x="1013" y="0"/>
                  </a:lnTo>
                  <a:lnTo>
                    <a:pt x="989" y="9823"/>
                  </a:lnTo>
                  <a:lnTo>
                    <a:pt x="1" y="104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3" name="Google Shape;4673;p29"/>
            <p:cNvGrpSpPr/>
            <p:nvPr/>
          </p:nvGrpSpPr>
          <p:grpSpPr>
            <a:xfrm>
              <a:off x="4071925" y="2549850"/>
              <a:ext cx="1265950" cy="969200"/>
              <a:chOff x="4071925" y="2549850"/>
              <a:chExt cx="1265950" cy="969200"/>
            </a:xfrm>
          </p:grpSpPr>
          <p:sp>
            <p:nvSpPr>
              <p:cNvPr id="4674" name="Google Shape;4674;p29"/>
              <p:cNvSpPr/>
              <p:nvPr/>
            </p:nvSpPr>
            <p:spPr>
              <a:xfrm>
                <a:off x="4072525" y="2549850"/>
                <a:ext cx="1265350" cy="723625"/>
              </a:xfrm>
              <a:custGeom>
                <a:avLst/>
                <a:gdLst/>
                <a:ahLst/>
                <a:cxnLst/>
                <a:rect l="l" t="t" r="r" b="b"/>
                <a:pathLst>
                  <a:path w="50614" h="28945" extrusionOk="0">
                    <a:moveTo>
                      <a:pt x="0" y="572"/>
                    </a:moveTo>
                    <a:lnTo>
                      <a:pt x="1000" y="0"/>
                    </a:lnTo>
                    <a:lnTo>
                      <a:pt x="50614" y="28361"/>
                    </a:lnTo>
                    <a:lnTo>
                      <a:pt x="49626" y="289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29"/>
              <p:cNvSpPr/>
              <p:nvPr/>
            </p:nvSpPr>
            <p:spPr>
              <a:xfrm>
                <a:off x="4071925" y="2564125"/>
                <a:ext cx="1241250" cy="954925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38197" extrusionOk="0">
                    <a:moveTo>
                      <a:pt x="49650" y="28373"/>
                    </a:moveTo>
                    <a:lnTo>
                      <a:pt x="49626" y="38196"/>
                    </a:lnTo>
                    <a:lnTo>
                      <a:pt x="1" y="98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29"/>
              <p:cNvSpPr/>
              <p:nvPr/>
            </p:nvSpPr>
            <p:spPr>
              <a:xfrm>
                <a:off x="4088600" y="2593000"/>
                <a:ext cx="1207900" cy="897175"/>
              </a:xfrm>
              <a:custGeom>
                <a:avLst/>
                <a:gdLst/>
                <a:ahLst/>
                <a:cxnLst/>
                <a:rect l="l" t="t" r="r" b="b"/>
                <a:pathLst>
                  <a:path w="48316" h="35887" extrusionOk="0">
                    <a:moveTo>
                      <a:pt x="24" y="1"/>
                    </a:moveTo>
                    <a:lnTo>
                      <a:pt x="0" y="8288"/>
                    </a:lnTo>
                    <a:lnTo>
                      <a:pt x="48292" y="35886"/>
                    </a:lnTo>
                    <a:lnTo>
                      <a:pt x="48316" y="27599"/>
                    </a:lnTo>
                    <a:lnTo>
                      <a:pt x="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29"/>
              <p:cNvSpPr/>
              <p:nvPr/>
            </p:nvSpPr>
            <p:spPr>
              <a:xfrm>
                <a:off x="4088600" y="2593000"/>
                <a:ext cx="369700" cy="418550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16742" extrusionOk="0">
                    <a:moveTo>
                      <a:pt x="24" y="1"/>
                    </a:moveTo>
                    <a:lnTo>
                      <a:pt x="0" y="8288"/>
                    </a:lnTo>
                    <a:lnTo>
                      <a:pt x="14788" y="16741"/>
                    </a:lnTo>
                    <a:lnTo>
                      <a:pt x="14788" y="843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78" name="Google Shape;4678;p29"/>
          <p:cNvGrpSpPr/>
          <p:nvPr/>
        </p:nvGrpSpPr>
        <p:grpSpPr>
          <a:xfrm>
            <a:off x="3295919" y="2026218"/>
            <a:ext cx="886107" cy="1243116"/>
            <a:chOff x="2877725" y="1861075"/>
            <a:chExt cx="818575" cy="1148375"/>
          </a:xfrm>
        </p:grpSpPr>
        <p:sp>
          <p:nvSpPr>
            <p:cNvPr id="4679" name="Google Shape;4679;p29"/>
            <p:cNvSpPr/>
            <p:nvPr/>
          </p:nvSpPr>
          <p:spPr>
            <a:xfrm>
              <a:off x="2878025" y="1861075"/>
              <a:ext cx="818275" cy="1148375"/>
            </a:xfrm>
            <a:custGeom>
              <a:avLst/>
              <a:gdLst/>
              <a:ahLst/>
              <a:cxnLst/>
              <a:rect l="l" t="t" r="r" b="b"/>
              <a:pathLst>
                <a:path w="32731" h="45935" extrusionOk="0">
                  <a:moveTo>
                    <a:pt x="31290" y="45470"/>
                  </a:moveTo>
                  <a:lnTo>
                    <a:pt x="1429" y="28230"/>
                  </a:lnTo>
                  <a:cubicBezTo>
                    <a:pt x="643" y="27778"/>
                    <a:pt x="1" y="26539"/>
                    <a:pt x="1" y="25480"/>
                  </a:cubicBezTo>
                  <a:lnTo>
                    <a:pt x="1" y="1548"/>
                  </a:lnTo>
                  <a:cubicBezTo>
                    <a:pt x="1" y="489"/>
                    <a:pt x="643" y="0"/>
                    <a:pt x="1429" y="453"/>
                  </a:cubicBezTo>
                  <a:lnTo>
                    <a:pt x="31290" y="17693"/>
                  </a:lnTo>
                  <a:cubicBezTo>
                    <a:pt x="32076" y="18146"/>
                    <a:pt x="32731" y="19384"/>
                    <a:pt x="32731" y="20443"/>
                  </a:cubicBezTo>
                  <a:lnTo>
                    <a:pt x="32731" y="44387"/>
                  </a:lnTo>
                  <a:cubicBezTo>
                    <a:pt x="32731" y="45435"/>
                    <a:pt x="32076" y="45935"/>
                    <a:pt x="31290" y="454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9"/>
            <p:cNvSpPr/>
            <p:nvPr/>
          </p:nvSpPr>
          <p:spPr>
            <a:xfrm>
              <a:off x="2877725" y="1861675"/>
              <a:ext cx="818575" cy="581050"/>
            </a:xfrm>
            <a:custGeom>
              <a:avLst/>
              <a:gdLst/>
              <a:ahLst/>
              <a:cxnLst/>
              <a:rect l="l" t="t" r="r" b="b"/>
              <a:pathLst>
                <a:path w="32743" h="23242" extrusionOk="0">
                  <a:moveTo>
                    <a:pt x="31195" y="17610"/>
                  </a:moveTo>
                  <a:lnTo>
                    <a:pt x="1560" y="500"/>
                  </a:lnTo>
                  <a:cubicBezTo>
                    <a:pt x="703" y="0"/>
                    <a:pt x="1" y="405"/>
                    <a:pt x="1" y="1381"/>
                  </a:cubicBezTo>
                  <a:lnTo>
                    <a:pt x="1" y="4334"/>
                  </a:lnTo>
                  <a:lnTo>
                    <a:pt x="32743" y="23241"/>
                  </a:lnTo>
                  <a:lnTo>
                    <a:pt x="32743" y="20277"/>
                  </a:lnTo>
                  <a:cubicBezTo>
                    <a:pt x="32743" y="19300"/>
                    <a:pt x="32040" y="18098"/>
                    <a:pt x="31195" y="176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9"/>
            <p:cNvSpPr/>
            <p:nvPr/>
          </p:nvSpPr>
          <p:spPr>
            <a:xfrm>
              <a:off x="3496850" y="2255175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extrusionOk="0">
                  <a:moveTo>
                    <a:pt x="1167" y="1203"/>
                  </a:moveTo>
                  <a:cubicBezTo>
                    <a:pt x="1167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0"/>
                    <a:pt x="584" y="191"/>
                  </a:cubicBezTo>
                  <a:cubicBezTo>
                    <a:pt x="906" y="381"/>
                    <a:pt x="1167" y="834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9"/>
            <p:cNvSpPr/>
            <p:nvPr/>
          </p:nvSpPr>
          <p:spPr>
            <a:xfrm>
              <a:off x="3556075" y="2289400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extrusionOk="0">
                  <a:moveTo>
                    <a:pt x="1168" y="1203"/>
                  </a:moveTo>
                  <a:cubicBezTo>
                    <a:pt x="1168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1"/>
                    <a:pt x="584" y="191"/>
                  </a:cubicBezTo>
                  <a:cubicBezTo>
                    <a:pt x="906" y="370"/>
                    <a:pt x="1168" y="822"/>
                    <a:pt x="1168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9"/>
            <p:cNvSpPr/>
            <p:nvPr/>
          </p:nvSpPr>
          <p:spPr>
            <a:xfrm>
              <a:off x="3615325" y="2323625"/>
              <a:ext cx="29200" cy="42900"/>
            </a:xfrm>
            <a:custGeom>
              <a:avLst/>
              <a:gdLst/>
              <a:ahLst/>
              <a:cxnLst/>
              <a:rect l="l" t="t" r="r" b="b"/>
              <a:pathLst>
                <a:path w="1168" h="1716" extrusionOk="0">
                  <a:moveTo>
                    <a:pt x="1167" y="1203"/>
                  </a:moveTo>
                  <a:cubicBezTo>
                    <a:pt x="1167" y="1572"/>
                    <a:pt x="905" y="1715"/>
                    <a:pt x="584" y="1537"/>
                  </a:cubicBezTo>
                  <a:cubicBezTo>
                    <a:pt x="262" y="1346"/>
                    <a:pt x="0" y="894"/>
                    <a:pt x="0" y="525"/>
                  </a:cubicBezTo>
                  <a:cubicBezTo>
                    <a:pt x="0" y="144"/>
                    <a:pt x="262" y="1"/>
                    <a:pt x="584" y="191"/>
                  </a:cubicBezTo>
                  <a:cubicBezTo>
                    <a:pt x="905" y="370"/>
                    <a:pt x="1167" y="822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9"/>
            <p:cNvSpPr/>
            <p:nvPr/>
          </p:nvSpPr>
          <p:spPr>
            <a:xfrm>
              <a:off x="2958100" y="2089675"/>
              <a:ext cx="647125" cy="824225"/>
            </a:xfrm>
            <a:custGeom>
              <a:avLst/>
              <a:gdLst/>
              <a:ahLst/>
              <a:cxnLst/>
              <a:rect l="l" t="t" r="r" b="b"/>
              <a:pathLst>
                <a:path w="25885" h="32969" extrusionOk="0">
                  <a:moveTo>
                    <a:pt x="0" y="0"/>
                  </a:moveTo>
                  <a:lnTo>
                    <a:pt x="0" y="18026"/>
                  </a:lnTo>
                  <a:lnTo>
                    <a:pt x="25885" y="32969"/>
                  </a:lnTo>
                  <a:lnTo>
                    <a:pt x="25885" y="1494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9"/>
            <p:cNvSpPr/>
            <p:nvPr/>
          </p:nvSpPr>
          <p:spPr>
            <a:xfrm>
              <a:off x="2999175" y="2194450"/>
              <a:ext cx="200950" cy="312550"/>
            </a:xfrm>
            <a:custGeom>
              <a:avLst/>
              <a:gdLst/>
              <a:ahLst/>
              <a:cxnLst/>
              <a:rect l="l" t="t" r="r" b="b"/>
              <a:pathLst>
                <a:path w="8038" h="12502" extrusionOk="0">
                  <a:moveTo>
                    <a:pt x="8037" y="12502"/>
                  </a:moveTo>
                  <a:lnTo>
                    <a:pt x="0" y="7859"/>
                  </a:lnTo>
                  <a:lnTo>
                    <a:pt x="0" y="0"/>
                  </a:lnTo>
                  <a:lnTo>
                    <a:pt x="8037" y="46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9"/>
            <p:cNvSpPr/>
            <p:nvPr/>
          </p:nvSpPr>
          <p:spPr>
            <a:xfrm>
              <a:off x="3239675" y="233315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9"/>
            <p:cNvSpPr/>
            <p:nvPr/>
          </p:nvSpPr>
          <p:spPr>
            <a:xfrm>
              <a:off x="3239675" y="239000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9"/>
            <p:cNvSpPr/>
            <p:nvPr/>
          </p:nvSpPr>
          <p:spPr>
            <a:xfrm>
              <a:off x="3239675" y="2446550"/>
              <a:ext cx="306625" cy="189950"/>
            </a:xfrm>
            <a:custGeom>
              <a:avLst/>
              <a:gdLst/>
              <a:ahLst/>
              <a:cxnLst/>
              <a:rect l="l" t="t" r="r" b="b"/>
              <a:pathLst>
                <a:path w="12265" h="7598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9"/>
            <p:cNvSpPr/>
            <p:nvPr/>
          </p:nvSpPr>
          <p:spPr>
            <a:xfrm>
              <a:off x="3239675" y="2503425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extrusionOk="0">
                  <a:moveTo>
                    <a:pt x="12264" y="7596"/>
                  </a:moveTo>
                  <a:lnTo>
                    <a:pt x="1" y="512"/>
                  </a:lnTo>
                  <a:lnTo>
                    <a:pt x="1" y="0"/>
                  </a:lnTo>
                  <a:lnTo>
                    <a:pt x="12264" y="7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9"/>
            <p:cNvSpPr/>
            <p:nvPr/>
          </p:nvSpPr>
          <p:spPr>
            <a:xfrm>
              <a:off x="2999175" y="2421250"/>
              <a:ext cx="547125" cy="328650"/>
            </a:xfrm>
            <a:custGeom>
              <a:avLst/>
              <a:gdLst/>
              <a:ahLst/>
              <a:cxnLst/>
              <a:rect l="l" t="t" r="r" b="b"/>
              <a:pathLst>
                <a:path w="21885" h="13146" extrusionOk="0">
                  <a:moveTo>
                    <a:pt x="21884" y="13145"/>
                  </a:moveTo>
                  <a:lnTo>
                    <a:pt x="0" y="513"/>
                  </a:lnTo>
                  <a:lnTo>
                    <a:pt x="0" y="1"/>
                  </a:lnTo>
                  <a:lnTo>
                    <a:pt x="21884" y="126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9"/>
            <p:cNvSpPr/>
            <p:nvPr/>
          </p:nvSpPr>
          <p:spPr>
            <a:xfrm>
              <a:off x="2999175" y="2478125"/>
              <a:ext cx="547125" cy="328625"/>
            </a:xfrm>
            <a:custGeom>
              <a:avLst/>
              <a:gdLst/>
              <a:ahLst/>
              <a:cxnLst/>
              <a:rect l="l" t="t" r="r" b="b"/>
              <a:pathLst>
                <a:path w="21885" h="13145" extrusionOk="0">
                  <a:moveTo>
                    <a:pt x="21884" y="13145"/>
                  </a:moveTo>
                  <a:lnTo>
                    <a:pt x="0" y="512"/>
                  </a:lnTo>
                  <a:lnTo>
                    <a:pt x="0" y="0"/>
                  </a:lnTo>
                  <a:lnTo>
                    <a:pt x="21884" y="12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2" name="Google Shape;4692;p29"/>
          <p:cNvGrpSpPr/>
          <p:nvPr/>
        </p:nvGrpSpPr>
        <p:grpSpPr>
          <a:xfrm>
            <a:off x="4564904" y="2446521"/>
            <a:ext cx="886061" cy="980425"/>
            <a:chOff x="3938275" y="3201125"/>
            <a:chExt cx="762925" cy="844175"/>
          </a:xfrm>
        </p:grpSpPr>
        <p:sp>
          <p:nvSpPr>
            <p:cNvPr id="4693" name="Google Shape;4693;p29"/>
            <p:cNvSpPr/>
            <p:nvPr/>
          </p:nvSpPr>
          <p:spPr>
            <a:xfrm>
              <a:off x="3939775" y="3201125"/>
              <a:ext cx="761425" cy="439650"/>
            </a:xfrm>
            <a:custGeom>
              <a:avLst/>
              <a:gdLst/>
              <a:ahLst/>
              <a:cxnLst/>
              <a:rect l="l" t="t" r="r" b="b"/>
              <a:pathLst>
                <a:path w="30457" h="17586" extrusionOk="0">
                  <a:moveTo>
                    <a:pt x="0" y="1108"/>
                  </a:moveTo>
                  <a:lnTo>
                    <a:pt x="1917" y="0"/>
                  </a:lnTo>
                  <a:lnTo>
                    <a:pt x="30456" y="16467"/>
                  </a:lnTo>
                  <a:lnTo>
                    <a:pt x="28539" y="1758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9"/>
            <p:cNvSpPr/>
            <p:nvPr/>
          </p:nvSpPr>
          <p:spPr>
            <a:xfrm>
              <a:off x="3938275" y="3228800"/>
              <a:ext cx="715000" cy="816500"/>
            </a:xfrm>
            <a:custGeom>
              <a:avLst/>
              <a:gdLst/>
              <a:ahLst/>
              <a:cxnLst/>
              <a:rect l="l" t="t" r="r" b="b"/>
              <a:pathLst>
                <a:path w="28600" h="32660" extrusionOk="0">
                  <a:moveTo>
                    <a:pt x="28599" y="16479"/>
                  </a:moveTo>
                  <a:lnTo>
                    <a:pt x="28540" y="32659"/>
                  </a:lnTo>
                  <a:lnTo>
                    <a:pt x="1" y="16181"/>
                  </a:lnTo>
                  <a:lnTo>
                    <a:pt x="6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9"/>
            <p:cNvSpPr/>
            <p:nvPr/>
          </p:nvSpPr>
          <p:spPr>
            <a:xfrm>
              <a:off x="4081150" y="3418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extrusionOk="0">
                  <a:moveTo>
                    <a:pt x="720" y="0"/>
                  </a:moveTo>
                  <a:cubicBezTo>
                    <a:pt x="298" y="0"/>
                    <a:pt x="1" y="392"/>
                    <a:pt x="1" y="1048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3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6"/>
                    <a:pt x="865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9"/>
            <p:cNvSpPr/>
            <p:nvPr/>
          </p:nvSpPr>
          <p:spPr>
            <a:xfrm>
              <a:off x="4081150" y="3557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extrusionOk="0">
                  <a:moveTo>
                    <a:pt x="720" y="1"/>
                  </a:moveTo>
                  <a:cubicBezTo>
                    <a:pt x="298" y="1"/>
                    <a:pt x="1" y="393"/>
                    <a:pt x="1" y="1049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4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7"/>
                    <a:pt x="865" y="1"/>
                    <a:pt x="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9"/>
            <p:cNvSpPr/>
            <p:nvPr/>
          </p:nvSpPr>
          <p:spPr>
            <a:xfrm>
              <a:off x="4015375" y="3367200"/>
              <a:ext cx="27400" cy="40225"/>
            </a:xfrm>
            <a:custGeom>
              <a:avLst/>
              <a:gdLst/>
              <a:ahLst/>
              <a:cxnLst/>
              <a:rect l="l" t="t" r="r" b="b"/>
              <a:pathLst>
                <a:path w="1096" h="1609" extrusionOk="0">
                  <a:moveTo>
                    <a:pt x="1096" y="1120"/>
                  </a:moveTo>
                  <a:cubicBezTo>
                    <a:pt x="1096" y="1465"/>
                    <a:pt x="846" y="1608"/>
                    <a:pt x="548" y="1430"/>
                  </a:cubicBezTo>
                  <a:cubicBezTo>
                    <a:pt x="250" y="1263"/>
                    <a:pt x="0" y="834"/>
                    <a:pt x="0" y="489"/>
                  </a:cubicBezTo>
                  <a:cubicBezTo>
                    <a:pt x="0" y="144"/>
                    <a:pt x="250" y="1"/>
                    <a:pt x="548" y="180"/>
                  </a:cubicBezTo>
                  <a:cubicBezTo>
                    <a:pt x="846" y="358"/>
                    <a:pt x="1096" y="775"/>
                    <a:pt x="1096" y="11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9"/>
            <p:cNvSpPr/>
            <p:nvPr/>
          </p:nvSpPr>
          <p:spPr>
            <a:xfrm>
              <a:off x="4002875" y="3399350"/>
              <a:ext cx="52400" cy="67900"/>
            </a:xfrm>
            <a:custGeom>
              <a:avLst/>
              <a:gdLst/>
              <a:ahLst/>
              <a:cxnLst/>
              <a:rect l="l" t="t" r="r" b="b"/>
              <a:pathLst>
                <a:path w="2096" h="2716" extrusionOk="0">
                  <a:moveTo>
                    <a:pt x="2096" y="2715"/>
                  </a:moveTo>
                  <a:lnTo>
                    <a:pt x="0" y="1501"/>
                  </a:lnTo>
                  <a:lnTo>
                    <a:pt x="0" y="1049"/>
                  </a:lnTo>
                  <a:cubicBezTo>
                    <a:pt x="0" y="334"/>
                    <a:pt x="429" y="1"/>
                    <a:pt x="965" y="310"/>
                  </a:cubicBezTo>
                  <a:lnTo>
                    <a:pt x="1119" y="406"/>
                  </a:lnTo>
                  <a:cubicBezTo>
                    <a:pt x="1655" y="715"/>
                    <a:pt x="2096" y="1549"/>
                    <a:pt x="2096" y="2263"/>
                  </a:cubicBezTo>
                  <a:lnTo>
                    <a:pt x="2096" y="27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9"/>
            <p:cNvSpPr/>
            <p:nvPr/>
          </p:nvSpPr>
          <p:spPr>
            <a:xfrm>
              <a:off x="4000500" y="3503825"/>
              <a:ext cx="57150" cy="108075"/>
            </a:xfrm>
            <a:custGeom>
              <a:avLst/>
              <a:gdLst/>
              <a:ahLst/>
              <a:cxnLst/>
              <a:rect l="l" t="t" r="r" b="b"/>
              <a:pathLst>
                <a:path w="2286" h="4323" extrusionOk="0">
                  <a:moveTo>
                    <a:pt x="1905" y="1977"/>
                  </a:moveTo>
                  <a:lnTo>
                    <a:pt x="1905" y="1608"/>
                  </a:lnTo>
                  <a:cubicBezTo>
                    <a:pt x="1905" y="1156"/>
                    <a:pt x="1607" y="584"/>
                    <a:pt x="1214" y="310"/>
                  </a:cubicBezTo>
                  <a:cubicBezTo>
                    <a:pt x="762" y="1"/>
                    <a:pt x="381" y="180"/>
                    <a:pt x="381" y="691"/>
                  </a:cubicBezTo>
                  <a:lnTo>
                    <a:pt x="381" y="1108"/>
                  </a:lnTo>
                  <a:cubicBezTo>
                    <a:pt x="143" y="1215"/>
                    <a:pt x="0" y="1477"/>
                    <a:pt x="0" y="1870"/>
                  </a:cubicBezTo>
                  <a:lnTo>
                    <a:pt x="0" y="2739"/>
                  </a:lnTo>
                  <a:cubicBezTo>
                    <a:pt x="0" y="2918"/>
                    <a:pt x="131" y="3144"/>
                    <a:pt x="286" y="3239"/>
                  </a:cubicBezTo>
                  <a:lnTo>
                    <a:pt x="2000" y="4228"/>
                  </a:lnTo>
                  <a:cubicBezTo>
                    <a:pt x="2167" y="4323"/>
                    <a:pt x="2286" y="4251"/>
                    <a:pt x="2286" y="4061"/>
                  </a:cubicBezTo>
                  <a:lnTo>
                    <a:pt x="2286" y="3192"/>
                  </a:lnTo>
                  <a:cubicBezTo>
                    <a:pt x="2286" y="2799"/>
                    <a:pt x="2143" y="2358"/>
                    <a:pt x="1905" y="1977"/>
                  </a:cubicBezTo>
                  <a:close/>
                  <a:moveTo>
                    <a:pt x="1262" y="2501"/>
                  </a:moveTo>
                  <a:lnTo>
                    <a:pt x="1262" y="3251"/>
                  </a:lnTo>
                  <a:cubicBezTo>
                    <a:pt x="1262" y="3323"/>
                    <a:pt x="1203" y="3358"/>
                    <a:pt x="1143" y="3311"/>
                  </a:cubicBezTo>
                  <a:lnTo>
                    <a:pt x="1143" y="3311"/>
                  </a:lnTo>
                  <a:cubicBezTo>
                    <a:pt x="1083" y="3275"/>
                    <a:pt x="1024" y="3192"/>
                    <a:pt x="1024" y="3120"/>
                  </a:cubicBezTo>
                  <a:lnTo>
                    <a:pt x="1024" y="2370"/>
                  </a:lnTo>
                  <a:cubicBezTo>
                    <a:pt x="964" y="2287"/>
                    <a:pt x="917" y="2180"/>
                    <a:pt x="917" y="2084"/>
                  </a:cubicBezTo>
                  <a:cubicBezTo>
                    <a:pt x="917" y="1942"/>
                    <a:pt x="1024" y="1882"/>
                    <a:pt x="1143" y="1954"/>
                  </a:cubicBezTo>
                  <a:cubicBezTo>
                    <a:pt x="1274" y="2025"/>
                    <a:pt x="1369" y="2204"/>
                    <a:pt x="1369" y="2346"/>
                  </a:cubicBezTo>
                  <a:cubicBezTo>
                    <a:pt x="1369" y="2442"/>
                    <a:pt x="1322" y="2489"/>
                    <a:pt x="1262" y="2501"/>
                  </a:cubicBezTo>
                  <a:close/>
                  <a:moveTo>
                    <a:pt x="1607" y="1596"/>
                  </a:moveTo>
                  <a:cubicBezTo>
                    <a:pt x="1464" y="1442"/>
                    <a:pt x="1310" y="1311"/>
                    <a:pt x="1143" y="1215"/>
                  </a:cubicBezTo>
                  <a:cubicBezTo>
                    <a:pt x="976" y="1120"/>
                    <a:pt x="810" y="1072"/>
                    <a:pt x="667" y="1061"/>
                  </a:cubicBezTo>
                  <a:lnTo>
                    <a:pt x="667" y="858"/>
                  </a:lnTo>
                  <a:cubicBezTo>
                    <a:pt x="667" y="561"/>
                    <a:pt x="881" y="441"/>
                    <a:pt x="1143" y="596"/>
                  </a:cubicBezTo>
                  <a:cubicBezTo>
                    <a:pt x="1405" y="739"/>
                    <a:pt x="1607" y="1108"/>
                    <a:pt x="1607" y="1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0" name="Google Shape;4700;p29"/>
          <p:cNvGrpSpPr/>
          <p:nvPr/>
        </p:nvGrpSpPr>
        <p:grpSpPr>
          <a:xfrm>
            <a:off x="3662179" y="1433285"/>
            <a:ext cx="651067" cy="890757"/>
            <a:chOff x="2943225" y="2905850"/>
            <a:chExt cx="607225" cy="830775"/>
          </a:xfrm>
        </p:grpSpPr>
        <p:sp>
          <p:nvSpPr>
            <p:cNvPr id="4701" name="Google Shape;4701;p29"/>
            <p:cNvSpPr/>
            <p:nvPr/>
          </p:nvSpPr>
          <p:spPr>
            <a:xfrm>
              <a:off x="2953625" y="2905850"/>
              <a:ext cx="596825" cy="823050"/>
            </a:xfrm>
            <a:custGeom>
              <a:avLst/>
              <a:gdLst/>
              <a:ahLst/>
              <a:cxnLst/>
              <a:rect l="l" t="t" r="r" b="b"/>
              <a:pathLst>
                <a:path w="23873" h="32922" extrusionOk="0">
                  <a:moveTo>
                    <a:pt x="22646" y="11490"/>
                  </a:moveTo>
                  <a:lnTo>
                    <a:pt x="3120" y="215"/>
                  </a:lnTo>
                  <a:cubicBezTo>
                    <a:pt x="2775" y="24"/>
                    <a:pt x="2465" y="0"/>
                    <a:pt x="2239" y="131"/>
                  </a:cubicBezTo>
                  <a:lnTo>
                    <a:pt x="1" y="1429"/>
                  </a:lnTo>
                  <a:cubicBezTo>
                    <a:pt x="227" y="1298"/>
                    <a:pt x="537" y="1322"/>
                    <a:pt x="882" y="1512"/>
                  </a:cubicBezTo>
                  <a:lnTo>
                    <a:pt x="20408" y="12788"/>
                  </a:lnTo>
                  <a:cubicBezTo>
                    <a:pt x="21087" y="13180"/>
                    <a:pt x="21634" y="14133"/>
                    <a:pt x="21634" y="14919"/>
                  </a:cubicBezTo>
                  <a:lnTo>
                    <a:pt x="21575" y="32123"/>
                  </a:lnTo>
                  <a:cubicBezTo>
                    <a:pt x="21575" y="32516"/>
                    <a:pt x="21444" y="32790"/>
                    <a:pt x="21218" y="32921"/>
                  </a:cubicBezTo>
                  <a:lnTo>
                    <a:pt x="23456" y="31623"/>
                  </a:lnTo>
                  <a:cubicBezTo>
                    <a:pt x="23670" y="31492"/>
                    <a:pt x="23813" y="31218"/>
                    <a:pt x="23813" y="30826"/>
                  </a:cubicBezTo>
                  <a:lnTo>
                    <a:pt x="23873" y="13621"/>
                  </a:lnTo>
                  <a:cubicBezTo>
                    <a:pt x="23873" y="12835"/>
                    <a:pt x="23325" y="11883"/>
                    <a:pt x="22646" y="1149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9"/>
            <p:cNvSpPr/>
            <p:nvPr/>
          </p:nvSpPr>
          <p:spPr>
            <a:xfrm>
              <a:off x="2943225" y="2933825"/>
              <a:ext cx="551275" cy="802800"/>
            </a:xfrm>
            <a:custGeom>
              <a:avLst/>
              <a:gdLst/>
              <a:ahLst/>
              <a:cxnLst/>
              <a:rect l="l" t="t" r="r" b="b"/>
              <a:pathLst>
                <a:path w="22051" h="32112" extrusionOk="0">
                  <a:moveTo>
                    <a:pt x="20824" y="11669"/>
                  </a:moveTo>
                  <a:cubicBezTo>
                    <a:pt x="21503" y="12061"/>
                    <a:pt x="22050" y="13026"/>
                    <a:pt x="22050" y="13800"/>
                  </a:cubicBezTo>
                  <a:lnTo>
                    <a:pt x="21991" y="31004"/>
                  </a:lnTo>
                  <a:cubicBezTo>
                    <a:pt x="21991" y="31790"/>
                    <a:pt x="21443" y="32112"/>
                    <a:pt x="20753" y="31719"/>
                  </a:cubicBezTo>
                  <a:lnTo>
                    <a:pt x="13192" y="27349"/>
                  </a:lnTo>
                  <a:lnTo>
                    <a:pt x="10989" y="28599"/>
                  </a:lnTo>
                  <a:lnTo>
                    <a:pt x="8799" y="24813"/>
                  </a:lnTo>
                  <a:lnTo>
                    <a:pt x="1226" y="20443"/>
                  </a:lnTo>
                  <a:cubicBezTo>
                    <a:pt x="548" y="20051"/>
                    <a:pt x="0" y="19086"/>
                    <a:pt x="0" y="18312"/>
                  </a:cubicBezTo>
                  <a:lnTo>
                    <a:pt x="60" y="1108"/>
                  </a:lnTo>
                  <a:cubicBezTo>
                    <a:pt x="60" y="322"/>
                    <a:pt x="619" y="0"/>
                    <a:pt x="1298" y="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9"/>
            <p:cNvSpPr/>
            <p:nvPr/>
          </p:nvSpPr>
          <p:spPr>
            <a:xfrm>
              <a:off x="3005725" y="3180475"/>
              <a:ext cx="57775" cy="74350"/>
            </a:xfrm>
            <a:custGeom>
              <a:avLst/>
              <a:gdLst/>
              <a:ahLst/>
              <a:cxnLst/>
              <a:rect l="l" t="t" r="r" b="b"/>
              <a:pathLst>
                <a:path w="2311" h="2974" extrusionOk="0">
                  <a:moveTo>
                    <a:pt x="635" y="1"/>
                  </a:moveTo>
                  <a:cubicBezTo>
                    <a:pt x="257" y="1"/>
                    <a:pt x="0" y="300"/>
                    <a:pt x="0" y="814"/>
                  </a:cubicBezTo>
                  <a:cubicBezTo>
                    <a:pt x="0" y="1553"/>
                    <a:pt x="512" y="2446"/>
                    <a:pt x="1155" y="2815"/>
                  </a:cubicBezTo>
                  <a:cubicBezTo>
                    <a:pt x="1343" y="2922"/>
                    <a:pt x="1520" y="2973"/>
                    <a:pt x="1675" y="2973"/>
                  </a:cubicBezTo>
                  <a:cubicBezTo>
                    <a:pt x="2054" y="2973"/>
                    <a:pt x="2310" y="2674"/>
                    <a:pt x="2310" y="2160"/>
                  </a:cubicBezTo>
                  <a:cubicBezTo>
                    <a:pt x="2310" y="1422"/>
                    <a:pt x="1798" y="529"/>
                    <a:pt x="1155" y="160"/>
                  </a:cubicBezTo>
                  <a:cubicBezTo>
                    <a:pt x="967" y="52"/>
                    <a:pt x="791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9"/>
            <p:cNvSpPr/>
            <p:nvPr/>
          </p:nvSpPr>
          <p:spPr>
            <a:xfrm>
              <a:off x="3117650" y="3245075"/>
              <a:ext cx="57750" cy="74325"/>
            </a:xfrm>
            <a:custGeom>
              <a:avLst/>
              <a:gdLst/>
              <a:ahLst/>
              <a:cxnLst/>
              <a:rect l="l" t="t" r="r" b="b"/>
              <a:pathLst>
                <a:path w="2310" h="2973" extrusionOk="0">
                  <a:moveTo>
                    <a:pt x="636" y="1"/>
                  </a:moveTo>
                  <a:cubicBezTo>
                    <a:pt x="257" y="1"/>
                    <a:pt x="0" y="303"/>
                    <a:pt x="0" y="826"/>
                  </a:cubicBezTo>
                  <a:cubicBezTo>
                    <a:pt x="0" y="1552"/>
                    <a:pt x="512" y="2445"/>
                    <a:pt x="1155" y="2814"/>
                  </a:cubicBezTo>
                  <a:cubicBezTo>
                    <a:pt x="1343" y="2922"/>
                    <a:pt x="1519" y="2973"/>
                    <a:pt x="1675" y="2973"/>
                  </a:cubicBezTo>
                  <a:cubicBezTo>
                    <a:pt x="2053" y="2973"/>
                    <a:pt x="2310" y="2674"/>
                    <a:pt x="2310" y="2159"/>
                  </a:cubicBezTo>
                  <a:cubicBezTo>
                    <a:pt x="2310" y="1421"/>
                    <a:pt x="1798" y="528"/>
                    <a:pt x="1155" y="159"/>
                  </a:cubicBezTo>
                  <a:cubicBezTo>
                    <a:pt x="968" y="52"/>
                    <a:pt x="792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9"/>
            <p:cNvSpPr/>
            <p:nvPr/>
          </p:nvSpPr>
          <p:spPr>
            <a:xfrm>
              <a:off x="3229550" y="33096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extrusionOk="0">
                  <a:moveTo>
                    <a:pt x="637" y="0"/>
                  </a:moveTo>
                  <a:cubicBezTo>
                    <a:pt x="258" y="0"/>
                    <a:pt x="1" y="302"/>
                    <a:pt x="1" y="826"/>
                  </a:cubicBezTo>
                  <a:cubicBezTo>
                    <a:pt x="1" y="1552"/>
                    <a:pt x="513" y="2445"/>
                    <a:pt x="1156" y="2814"/>
                  </a:cubicBezTo>
                  <a:cubicBezTo>
                    <a:pt x="1340" y="2922"/>
                    <a:pt x="1515" y="2973"/>
                    <a:pt x="1671" y="2973"/>
                  </a:cubicBezTo>
                  <a:cubicBezTo>
                    <a:pt x="2048" y="2973"/>
                    <a:pt x="2311" y="2673"/>
                    <a:pt x="2311" y="2159"/>
                  </a:cubicBezTo>
                  <a:cubicBezTo>
                    <a:pt x="2311" y="1421"/>
                    <a:pt x="1799" y="528"/>
                    <a:pt x="1156" y="159"/>
                  </a:cubicBezTo>
                  <a:cubicBezTo>
                    <a:pt x="969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9"/>
            <p:cNvSpPr/>
            <p:nvPr/>
          </p:nvSpPr>
          <p:spPr>
            <a:xfrm>
              <a:off x="3341475" y="33742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extrusionOk="0">
                  <a:moveTo>
                    <a:pt x="637" y="0"/>
                  </a:moveTo>
                  <a:cubicBezTo>
                    <a:pt x="258" y="0"/>
                    <a:pt x="1" y="302"/>
                    <a:pt x="1" y="825"/>
                  </a:cubicBezTo>
                  <a:cubicBezTo>
                    <a:pt x="1" y="1552"/>
                    <a:pt x="513" y="2444"/>
                    <a:pt x="1155" y="2814"/>
                  </a:cubicBezTo>
                  <a:cubicBezTo>
                    <a:pt x="1343" y="2921"/>
                    <a:pt x="1520" y="2972"/>
                    <a:pt x="1676" y="2972"/>
                  </a:cubicBezTo>
                  <a:cubicBezTo>
                    <a:pt x="2054" y="2972"/>
                    <a:pt x="2310" y="2673"/>
                    <a:pt x="2310" y="2159"/>
                  </a:cubicBezTo>
                  <a:cubicBezTo>
                    <a:pt x="2310" y="1421"/>
                    <a:pt x="1798" y="528"/>
                    <a:pt x="1155" y="158"/>
                  </a:cubicBezTo>
                  <a:cubicBezTo>
                    <a:pt x="968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7" name="Google Shape;4707;p2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sp>
        <p:nvSpPr>
          <p:cNvPr id="4708" name="Google Shape;4708;p29"/>
          <p:cNvSpPr/>
          <p:nvPr/>
        </p:nvSpPr>
        <p:spPr>
          <a:xfrm>
            <a:off x="5205680" y="3043102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29"/>
          <p:cNvSpPr/>
          <p:nvPr/>
        </p:nvSpPr>
        <p:spPr>
          <a:xfrm>
            <a:off x="4796142" y="2077242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29"/>
          <p:cNvSpPr/>
          <p:nvPr/>
        </p:nvSpPr>
        <p:spPr>
          <a:xfrm>
            <a:off x="4776930" y="3426949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29"/>
          <p:cNvSpPr/>
          <p:nvPr/>
        </p:nvSpPr>
        <p:spPr>
          <a:xfrm>
            <a:off x="4051717" y="3582055"/>
            <a:ext cx="3567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29"/>
          <p:cNvSpPr/>
          <p:nvPr/>
        </p:nvSpPr>
        <p:spPr>
          <a:xfrm>
            <a:off x="3156105" y="2218117"/>
            <a:ext cx="3567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29"/>
          <p:cNvSpPr/>
          <p:nvPr/>
        </p:nvSpPr>
        <p:spPr>
          <a:xfrm>
            <a:off x="3511317" y="1698667"/>
            <a:ext cx="356700" cy="36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97ACDE">
                  <a:alpha val="6156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4" name="Google Shape;4714;p29"/>
          <p:cNvGrpSpPr/>
          <p:nvPr/>
        </p:nvGrpSpPr>
        <p:grpSpPr>
          <a:xfrm>
            <a:off x="713191" y="1280825"/>
            <a:ext cx="2203500" cy="796425"/>
            <a:chOff x="713188" y="1814225"/>
            <a:chExt cx="2203500" cy="796425"/>
          </a:xfrm>
        </p:grpSpPr>
        <p:sp>
          <p:nvSpPr>
            <p:cNvPr id="4715" name="Google Shape;4715;p29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16" name="Google Shape;4716;p29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4717" name="Google Shape;4717;p29"/>
          <p:cNvCxnSpPr>
            <a:stCxn id="4715" idx="3"/>
            <a:endCxn id="4713" idx="2"/>
          </p:cNvCxnSpPr>
          <p:nvPr/>
        </p:nvCxnSpPr>
        <p:spPr>
          <a:xfrm>
            <a:off x="2916691" y="1557875"/>
            <a:ext cx="594600" cy="3207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718" name="Google Shape;4718;p29"/>
          <p:cNvGrpSpPr/>
          <p:nvPr/>
        </p:nvGrpSpPr>
        <p:grpSpPr>
          <a:xfrm>
            <a:off x="713191" y="2460500"/>
            <a:ext cx="2203500" cy="796425"/>
            <a:chOff x="713188" y="2765300"/>
            <a:chExt cx="2203500" cy="796425"/>
          </a:xfrm>
        </p:grpSpPr>
        <p:sp>
          <p:nvSpPr>
            <p:cNvPr id="4719" name="Google Shape;4719;p29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20" name="Google Shape;4720;p29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21" name="Google Shape;4721;p29"/>
          <p:cNvGrpSpPr/>
          <p:nvPr/>
        </p:nvGrpSpPr>
        <p:grpSpPr>
          <a:xfrm>
            <a:off x="713191" y="3640175"/>
            <a:ext cx="2203500" cy="796425"/>
            <a:chOff x="713188" y="3716375"/>
            <a:chExt cx="2203500" cy="796425"/>
          </a:xfrm>
        </p:grpSpPr>
        <p:sp>
          <p:nvSpPr>
            <p:cNvPr id="4722" name="Google Shape;4722;p29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23" name="Google Shape;4723;p29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24" name="Google Shape;4724;p29"/>
          <p:cNvGrpSpPr/>
          <p:nvPr/>
        </p:nvGrpSpPr>
        <p:grpSpPr>
          <a:xfrm>
            <a:off x="6227309" y="1280825"/>
            <a:ext cx="2203500" cy="796425"/>
            <a:chOff x="6227305" y="1814225"/>
            <a:chExt cx="2203500" cy="796425"/>
          </a:xfrm>
        </p:grpSpPr>
        <p:sp>
          <p:nvSpPr>
            <p:cNvPr id="4725" name="Google Shape;4725;p29"/>
            <p:cNvSpPr txBox="1"/>
            <p:nvPr/>
          </p:nvSpPr>
          <p:spPr>
            <a:xfrm>
              <a:off x="6227305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26" name="Google Shape;4726;p29"/>
            <p:cNvSpPr txBox="1"/>
            <p:nvPr/>
          </p:nvSpPr>
          <p:spPr>
            <a:xfrm>
              <a:off x="6229405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27" name="Google Shape;4727;p29"/>
          <p:cNvGrpSpPr/>
          <p:nvPr/>
        </p:nvGrpSpPr>
        <p:grpSpPr>
          <a:xfrm>
            <a:off x="6227309" y="2460500"/>
            <a:ext cx="2203500" cy="796425"/>
            <a:chOff x="6227305" y="2765300"/>
            <a:chExt cx="2203500" cy="796425"/>
          </a:xfrm>
        </p:grpSpPr>
        <p:sp>
          <p:nvSpPr>
            <p:cNvPr id="4728" name="Google Shape;4728;p29"/>
            <p:cNvSpPr txBox="1"/>
            <p:nvPr/>
          </p:nvSpPr>
          <p:spPr>
            <a:xfrm>
              <a:off x="6227305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29" name="Google Shape;4729;p29"/>
            <p:cNvSpPr txBox="1"/>
            <p:nvPr/>
          </p:nvSpPr>
          <p:spPr>
            <a:xfrm>
              <a:off x="6229405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the biggest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30" name="Google Shape;4730;p29"/>
          <p:cNvGrpSpPr/>
          <p:nvPr/>
        </p:nvGrpSpPr>
        <p:grpSpPr>
          <a:xfrm>
            <a:off x="6227309" y="3640175"/>
            <a:ext cx="2203500" cy="796425"/>
            <a:chOff x="6227305" y="3716375"/>
            <a:chExt cx="2203500" cy="796425"/>
          </a:xfrm>
        </p:grpSpPr>
        <p:sp>
          <p:nvSpPr>
            <p:cNvPr id="4731" name="Google Shape;4731;p29"/>
            <p:cNvSpPr txBox="1"/>
            <p:nvPr/>
          </p:nvSpPr>
          <p:spPr>
            <a:xfrm>
              <a:off x="6227305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Neptune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32" name="Google Shape;4732;p29"/>
            <p:cNvSpPr txBox="1"/>
            <p:nvPr/>
          </p:nvSpPr>
          <p:spPr>
            <a:xfrm>
              <a:off x="6229405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Neptune is the farthest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4733" name="Google Shape;4733;p29"/>
          <p:cNvCxnSpPr>
            <a:stCxn id="4719" idx="3"/>
            <a:endCxn id="4712" idx="2"/>
          </p:cNvCxnSpPr>
          <p:nvPr/>
        </p:nvCxnSpPr>
        <p:spPr>
          <a:xfrm rot="10800000" flipH="1">
            <a:off x="2916691" y="2398250"/>
            <a:ext cx="239400" cy="3393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34" name="Google Shape;4734;p29"/>
          <p:cNvCxnSpPr>
            <a:stCxn id="4722" idx="3"/>
            <a:endCxn id="4711" idx="2"/>
          </p:cNvCxnSpPr>
          <p:nvPr/>
        </p:nvCxnSpPr>
        <p:spPr>
          <a:xfrm rot="10800000" flipH="1">
            <a:off x="2916691" y="3762125"/>
            <a:ext cx="1134900" cy="1551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35" name="Google Shape;4735;p29"/>
          <p:cNvCxnSpPr>
            <a:stCxn id="4709" idx="6"/>
            <a:endCxn id="4725" idx="1"/>
          </p:cNvCxnSpPr>
          <p:nvPr/>
        </p:nvCxnSpPr>
        <p:spPr>
          <a:xfrm rot="10800000" flipH="1">
            <a:off x="5152842" y="1557942"/>
            <a:ext cx="1074600" cy="6993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36" name="Google Shape;4736;p29"/>
          <p:cNvCxnSpPr>
            <a:stCxn id="4708" idx="6"/>
            <a:endCxn id="4728" idx="1"/>
          </p:cNvCxnSpPr>
          <p:nvPr/>
        </p:nvCxnSpPr>
        <p:spPr>
          <a:xfrm rot="10800000" flipH="1">
            <a:off x="5562380" y="2737402"/>
            <a:ext cx="664800" cy="4857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37" name="Google Shape;4737;p29"/>
          <p:cNvCxnSpPr>
            <a:stCxn id="4710" idx="6"/>
            <a:endCxn id="4731" idx="1"/>
          </p:cNvCxnSpPr>
          <p:nvPr/>
        </p:nvCxnSpPr>
        <p:spPr>
          <a:xfrm>
            <a:off x="5133630" y="3606949"/>
            <a:ext cx="1093800" cy="310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Google Shape;4742;p3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aphicFrame>
        <p:nvGraphicFramePr>
          <p:cNvPr id="4743" name="Google Shape;4743;p30"/>
          <p:cNvGraphicFramePr/>
          <p:nvPr/>
        </p:nvGraphicFramePr>
        <p:xfrm>
          <a:off x="713225" y="1183925"/>
          <a:ext cx="7717500" cy="243822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Tue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Wed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Thu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Fri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Sat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Sun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6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19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21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29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31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744" name="Google Shape;4744;p30"/>
          <p:cNvGrpSpPr/>
          <p:nvPr/>
        </p:nvGrpSpPr>
        <p:grpSpPr>
          <a:xfrm>
            <a:off x="1073163" y="3712767"/>
            <a:ext cx="2203500" cy="796425"/>
            <a:chOff x="713188" y="1814225"/>
            <a:chExt cx="2203500" cy="796425"/>
          </a:xfrm>
        </p:grpSpPr>
        <p:sp>
          <p:nvSpPr>
            <p:cNvPr id="4745" name="Google Shape;4745;p30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46" name="Google Shape;4746;p30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47" name="Google Shape;4747;p30"/>
          <p:cNvGrpSpPr/>
          <p:nvPr/>
        </p:nvGrpSpPr>
        <p:grpSpPr>
          <a:xfrm>
            <a:off x="3633375" y="3712767"/>
            <a:ext cx="2203500" cy="796425"/>
            <a:chOff x="713188" y="2765300"/>
            <a:chExt cx="2203500" cy="796425"/>
          </a:xfrm>
        </p:grpSpPr>
        <p:sp>
          <p:nvSpPr>
            <p:cNvPr id="4748" name="Google Shape;4748;p30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49" name="Google Shape;4749;p30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50" name="Google Shape;4750;p30"/>
          <p:cNvGrpSpPr/>
          <p:nvPr/>
        </p:nvGrpSpPr>
        <p:grpSpPr>
          <a:xfrm>
            <a:off x="6227288" y="3712767"/>
            <a:ext cx="2203500" cy="796425"/>
            <a:chOff x="713188" y="3716375"/>
            <a:chExt cx="2203500" cy="796425"/>
          </a:xfrm>
        </p:grpSpPr>
        <p:sp>
          <p:nvSpPr>
            <p:cNvPr id="4751" name="Google Shape;4751;p30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752" name="Google Shape;4752;p30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753" name="Google Shape;4753;p30"/>
          <p:cNvSpPr/>
          <p:nvPr/>
        </p:nvSpPr>
        <p:spPr>
          <a:xfrm>
            <a:off x="713256" y="3838191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4" name="Google Shape;4754;p30"/>
          <p:cNvSpPr/>
          <p:nvPr/>
        </p:nvSpPr>
        <p:spPr>
          <a:xfrm>
            <a:off x="3276656" y="3838194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5" name="Google Shape;4755;p30"/>
          <p:cNvSpPr/>
          <p:nvPr/>
        </p:nvSpPr>
        <p:spPr>
          <a:xfrm>
            <a:off x="5853731" y="3838197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56" name="Google Shape;4756;p30"/>
          <p:cNvCxnSpPr/>
          <p:nvPr/>
        </p:nvCxnSpPr>
        <p:spPr>
          <a:xfrm>
            <a:off x="713225" y="3745232"/>
            <a:ext cx="7743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Google Shape;4761;p31"/>
          <p:cNvSpPr/>
          <p:nvPr/>
        </p:nvSpPr>
        <p:spPr>
          <a:xfrm>
            <a:off x="1697570" y="1249213"/>
            <a:ext cx="1837800" cy="18378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2" name="Google Shape;4762;p31"/>
          <p:cNvSpPr/>
          <p:nvPr/>
        </p:nvSpPr>
        <p:spPr>
          <a:xfrm>
            <a:off x="1697570" y="1249213"/>
            <a:ext cx="1837800" cy="1837800"/>
          </a:xfrm>
          <a:prstGeom prst="blockArc">
            <a:avLst>
              <a:gd name="adj1" fmla="val 16217836"/>
              <a:gd name="adj2" fmla="val 1870683"/>
              <a:gd name="adj3" fmla="val 24934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3" name="Google Shape;4763;p3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sp>
        <p:nvSpPr>
          <p:cNvPr id="4764" name="Google Shape;4764;p31"/>
          <p:cNvSpPr/>
          <p:nvPr/>
        </p:nvSpPr>
        <p:spPr>
          <a:xfrm>
            <a:off x="941830" y="3249340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5" name="Google Shape;4765;p31"/>
          <p:cNvSpPr/>
          <p:nvPr/>
        </p:nvSpPr>
        <p:spPr>
          <a:xfrm>
            <a:off x="3986706" y="3249345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6" name="Google Shape;4766;p31"/>
          <p:cNvGrpSpPr/>
          <p:nvPr/>
        </p:nvGrpSpPr>
        <p:grpSpPr>
          <a:xfrm>
            <a:off x="936668" y="3152299"/>
            <a:ext cx="1543500" cy="1443348"/>
            <a:chOff x="936668" y="3152299"/>
            <a:chExt cx="1543500" cy="1443348"/>
          </a:xfrm>
        </p:grpSpPr>
        <p:grpSp>
          <p:nvGrpSpPr>
            <p:cNvPr id="4767" name="Google Shape;4767;p31"/>
            <p:cNvGrpSpPr/>
            <p:nvPr/>
          </p:nvGrpSpPr>
          <p:grpSpPr>
            <a:xfrm>
              <a:off x="936668" y="3592216"/>
              <a:ext cx="1543500" cy="1003430"/>
              <a:chOff x="713270" y="1291118"/>
              <a:chExt cx="1543500" cy="1003430"/>
            </a:xfrm>
          </p:grpSpPr>
          <p:sp>
            <p:nvSpPr>
              <p:cNvPr id="4768" name="Google Shape;4768;p31"/>
              <p:cNvSpPr txBox="1"/>
              <p:nvPr/>
            </p:nvSpPr>
            <p:spPr>
              <a:xfrm>
                <a:off x="713270" y="1291118"/>
                <a:ext cx="154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Mars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769" name="Google Shape;4769;p31"/>
              <p:cNvSpPr txBox="1"/>
              <p:nvPr/>
            </p:nvSpPr>
            <p:spPr>
              <a:xfrm>
                <a:off x="714764" y="1740448"/>
                <a:ext cx="1540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Mars is a very cold place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770" name="Google Shape;4770;p31"/>
            <p:cNvSpPr txBox="1"/>
            <p:nvPr/>
          </p:nvSpPr>
          <p:spPr>
            <a:xfrm>
              <a:off x="1295262" y="3152299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70%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4771" name="Google Shape;4771;p31"/>
          <p:cNvCxnSpPr>
            <a:stCxn id="4764" idx="0"/>
            <a:endCxn id="4761" idx="2"/>
          </p:cNvCxnSpPr>
          <p:nvPr/>
        </p:nvCxnSpPr>
        <p:spPr>
          <a:xfrm rot="-5400000">
            <a:off x="868330" y="2419990"/>
            <a:ext cx="1081200" cy="5775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772" name="Google Shape;4772;p31"/>
          <p:cNvGrpSpPr/>
          <p:nvPr/>
        </p:nvGrpSpPr>
        <p:grpSpPr>
          <a:xfrm>
            <a:off x="2798995" y="3152299"/>
            <a:ext cx="1543200" cy="1443348"/>
            <a:chOff x="2798995" y="3152299"/>
            <a:chExt cx="1543200" cy="1443348"/>
          </a:xfrm>
        </p:grpSpPr>
        <p:grpSp>
          <p:nvGrpSpPr>
            <p:cNvPr id="4773" name="Google Shape;4773;p31"/>
            <p:cNvGrpSpPr/>
            <p:nvPr/>
          </p:nvGrpSpPr>
          <p:grpSpPr>
            <a:xfrm>
              <a:off x="2798995" y="3592216"/>
              <a:ext cx="1543200" cy="1003430"/>
              <a:chOff x="713232" y="3318793"/>
              <a:chExt cx="1543200" cy="1003430"/>
            </a:xfrm>
          </p:grpSpPr>
          <p:sp>
            <p:nvSpPr>
              <p:cNvPr id="4774" name="Google Shape;4774;p31"/>
              <p:cNvSpPr txBox="1"/>
              <p:nvPr/>
            </p:nvSpPr>
            <p:spPr>
              <a:xfrm>
                <a:off x="713232" y="3318793"/>
                <a:ext cx="1543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Mercury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775" name="Google Shape;4775;p31"/>
              <p:cNvSpPr txBox="1"/>
              <p:nvPr/>
            </p:nvSpPr>
            <p:spPr>
              <a:xfrm>
                <a:off x="715262" y="3768123"/>
                <a:ext cx="154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Mercury is the closest planet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776" name="Google Shape;4776;p31"/>
            <p:cNvSpPr txBox="1"/>
            <p:nvPr/>
          </p:nvSpPr>
          <p:spPr>
            <a:xfrm>
              <a:off x="2892612" y="3152299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30%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4777" name="Google Shape;4777;p31"/>
          <p:cNvCxnSpPr>
            <a:stCxn id="4765" idx="0"/>
            <a:endCxn id="4761" idx="6"/>
          </p:cNvCxnSpPr>
          <p:nvPr/>
        </p:nvCxnSpPr>
        <p:spPr>
          <a:xfrm rot="5400000" flipH="1">
            <a:off x="3309606" y="2393895"/>
            <a:ext cx="1081200" cy="6297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778" name="Google Shape;4778;p31"/>
          <p:cNvSpPr txBox="1"/>
          <p:nvPr/>
        </p:nvSpPr>
        <p:spPr>
          <a:xfrm>
            <a:off x="4572000" y="4052350"/>
            <a:ext cx="38586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* Follow the link in the graph to modify its data and then paste the new one here.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779" name="Google Shape;4779;p31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3920"/>
          <a:stretch/>
        </p:blipFill>
        <p:spPr>
          <a:xfrm>
            <a:off x="4572000" y="1183925"/>
            <a:ext cx="3910849" cy="2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0" name="Google Shape;4780;p31"/>
          <p:cNvSpPr/>
          <p:nvPr/>
        </p:nvSpPr>
        <p:spPr>
          <a:xfrm>
            <a:off x="1697570" y="1249200"/>
            <a:ext cx="1837800" cy="1837800"/>
          </a:xfrm>
          <a:prstGeom prst="blockArc">
            <a:avLst>
              <a:gd name="adj1" fmla="val 1885038"/>
              <a:gd name="adj2" fmla="val 16253668"/>
              <a:gd name="adj3" fmla="val 2497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1" name="Google Shape;4781;p31"/>
          <p:cNvCxnSpPr>
            <a:endCxn id="4763" idx="2"/>
          </p:cNvCxnSpPr>
          <p:nvPr/>
        </p:nvCxnSpPr>
        <p:spPr>
          <a:xfrm rot="10800000">
            <a:off x="4572025" y="1183925"/>
            <a:ext cx="0" cy="3402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2"/>
          <p:cNvSpPr/>
          <p:nvPr/>
        </p:nvSpPr>
        <p:spPr>
          <a:xfrm>
            <a:off x="5703900" y="1915775"/>
            <a:ext cx="2727000" cy="2683800"/>
          </a:xfrm>
          <a:prstGeom prst="roundRect">
            <a:avLst>
              <a:gd name="adj" fmla="val 10751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7" name="Google Shape;4787;p32"/>
          <p:cNvSpPr/>
          <p:nvPr/>
        </p:nvSpPr>
        <p:spPr>
          <a:xfrm>
            <a:off x="4865703" y="1141493"/>
            <a:ext cx="3562800" cy="654900"/>
          </a:xfrm>
          <a:prstGeom prst="roundRect">
            <a:avLst>
              <a:gd name="adj" fmla="val 22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8" name="Google Shape;4788;p32"/>
          <p:cNvSpPr/>
          <p:nvPr/>
        </p:nvSpPr>
        <p:spPr>
          <a:xfrm>
            <a:off x="713275" y="1141506"/>
            <a:ext cx="3562800" cy="654900"/>
          </a:xfrm>
          <a:prstGeom prst="roundRect">
            <a:avLst>
              <a:gd name="adj" fmla="val 22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9" name="Google Shape;4789;p32"/>
          <p:cNvSpPr/>
          <p:nvPr/>
        </p:nvSpPr>
        <p:spPr>
          <a:xfrm flipH="1">
            <a:off x="2916622" y="20595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0" name="Google Shape;4790;p32"/>
          <p:cNvSpPr/>
          <p:nvPr/>
        </p:nvSpPr>
        <p:spPr>
          <a:xfrm flipH="1">
            <a:off x="2916630" y="2059600"/>
            <a:ext cx="1125300" cy="240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792" name="Google Shape;4792;p32"/>
          <p:cNvGrpSpPr/>
          <p:nvPr/>
        </p:nvGrpSpPr>
        <p:grpSpPr>
          <a:xfrm>
            <a:off x="713225" y="1183925"/>
            <a:ext cx="3562850" cy="558600"/>
            <a:chOff x="713225" y="1183925"/>
            <a:chExt cx="3562850" cy="558600"/>
          </a:xfrm>
        </p:grpSpPr>
        <p:sp>
          <p:nvSpPr>
            <p:cNvPr id="4793" name="Google Shape;4793;p32"/>
            <p:cNvSpPr txBox="1"/>
            <p:nvPr/>
          </p:nvSpPr>
          <p:spPr>
            <a:xfrm>
              <a:off x="2494675" y="1289675"/>
              <a:ext cx="17814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cold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94" name="Google Shape;4794;p32"/>
            <p:cNvSpPr txBox="1"/>
            <p:nvPr/>
          </p:nvSpPr>
          <p:spPr>
            <a:xfrm>
              <a:off x="713225" y="1183925"/>
              <a:ext cx="17814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$23,049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795" name="Google Shape;4795;p32"/>
          <p:cNvGrpSpPr/>
          <p:nvPr/>
        </p:nvGrpSpPr>
        <p:grpSpPr>
          <a:xfrm>
            <a:off x="4865703" y="1183925"/>
            <a:ext cx="3562676" cy="558600"/>
            <a:chOff x="4865703" y="1183925"/>
            <a:chExt cx="3562676" cy="558600"/>
          </a:xfrm>
        </p:grpSpPr>
        <p:sp>
          <p:nvSpPr>
            <p:cNvPr id="4796" name="Google Shape;4796;p32"/>
            <p:cNvSpPr txBox="1"/>
            <p:nvPr/>
          </p:nvSpPr>
          <p:spPr>
            <a:xfrm>
              <a:off x="6525179" y="1289675"/>
              <a:ext cx="1903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small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97" name="Google Shape;4797;p32"/>
            <p:cNvSpPr txBox="1"/>
            <p:nvPr/>
          </p:nvSpPr>
          <p:spPr>
            <a:xfrm>
              <a:off x="4865703" y="1183925"/>
              <a:ext cx="17814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$56,797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798" name="Google Shape;4798;p32"/>
          <p:cNvGrpSpPr/>
          <p:nvPr/>
        </p:nvGrpSpPr>
        <p:grpSpPr>
          <a:xfrm flipH="1">
            <a:off x="713275" y="1898594"/>
            <a:ext cx="4879255" cy="798681"/>
            <a:chOff x="3551550" y="1811969"/>
            <a:chExt cx="4879255" cy="798681"/>
          </a:xfrm>
        </p:grpSpPr>
        <p:grpSp>
          <p:nvGrpSpPr>
            <p:cNvPr id="4799" name="Google Shape;4799;p32"/>
            <p:cNvGrpSpPr/>
            <p:nvPr/>
          </p:nvGrpSpPr>
          <p:grpSpPr>
            <a:xfrm>
              <a:off x="6227305" y="1814225"/>
              <a:ext cx="2203500" cy="796425"/>
              <a:chOff x="6227305" y="1814225"/>
              <a:chExt cx="2203500" cy="796425"/>
            </a:xfrm>
          </p:grpSpPr>
          <p:sp>
            <p:nvSpPr>
              <p:cNvPr id="4800" name="Google Shape;4800;p32"/>
              <p:cNvSpPr txBox="1"/>
              <p:nvPr/>
            </p:nvSpPr>
            <p:spPr>
              <a:xfrm>
                <a:off x="6227305" y="1814225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Venus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01" name="Google Shape;4801;p32"/>
              <p:cNvSpPr txBox="1"/>
              <p:nvPr/>
            </p:nvSpPr>
            <p:spPr>
              <a:xfrm>
                <a:off x="6229405" y="2263550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Venus is the second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802" name="Google Shape;4802;p32"/>
            <p:cNvSpPr txBox="1"/>
            <p:nvPr/>
          </p:nvSpPr>
          <p:spPr>
            <a:xfrm>
              <a:off x="3551550" y="1811969"/>
              <a:ext cx="1020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80%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803" name="Google Shape;4803;p32"/>
          <p:cNvGrpSpPr/>
          <p:nvPr/>
        </p:nvGrpSpPr>
        <p:grpSpPr>
          <a:xfrm flipH="1">
            <a:off x="713275" y="2849669"/>
            <a:ext cx="4879255" cy="798681"/>
            <a:chOff x="3551550" y="2763044"/>
            <a:chExt cx="4879255" cy="798681"/>
          </a:xfrm>
        </p:grpSpPr>
        <p:grpSp>
          <p:nvGrpSpPr>
            <p:cNvPr id="4804" name="Google Shape;4804;p32"/>
            <p:cNvGrpSpPr/>
            <p:nvPr/>
          </p:nvGrpSpPr>
          <p:grpSpPr>
            <a:xfrm>
              <a:off x="6227305" y="2765300"/>
              <a:ext cx="2203500" cy="796425"/>
              <a:chOff x="6227305" y="2765300"/>
              <a:chExt cx="2203500" cy="796425"/>
            </a:xfrm>
          </p:grpSpPr>
          <p:sp>
            <p:nvSpPr>
              <p:cNvPr id="4805" name="Google Shape;4805;p32"/>
              <p:cNvSpPr txBox="1"/>
              <p:nvPr/>
            </p:nvSpPr>
            <p:spPr>
              <a:xfrm>
                <a:off x="6227305" y="2765300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Jupiter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06" name="Google Shape;4806;p32"/>
              <p:cNvSpPr txBox="1"/>
              <p:nvPr/>
            </p:nvSpPr>
            <p:spPr>
              <a:xfrm>
                <a:off x="6229405" y="3214625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Jupiter is the biggest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807" name="Google Shape;4807;p32"/>
            <p:cNvSpPr txBox="1"/>
            <p:nvPr/>
          </p:nvSpPr>
          <p:spPr>
            <a:xfrm>
              <a:off x="3551550" y="2763044"/>
              <a:ext cx="1020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50%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808" name="Google Shape;4808;p32"/>
          <p:cNvGrpSpPr/>
          <p:nvPr/>
        </p:nvGrpSpPr>
        <p:grpSpPr>
          <a:xfrm flipH="1">
            <a:off x="713275" y="3802994"/>
            <a:ext cx="4879255" cy="796431"/>
            <a:chOff x="3551550" y="3716369"/>
            <a:chExt cx="4879255" cy="796431"/>
          </a:xfrm>
        </p:grpSpPr>
        <p:grpSp>
          <p:nvGrpSpPr>
            <p:cNvPr id="4809" name="Google Shape;4809;p32"/>
            <p:cNvGrpSpPr/>
            <p:nvPr/>
          </p:nvGrpSpPr>
          <p:grpSpPr>
            <a:xfrm>
              <a:off x="6227305" y="3716375"/>
              <a:ext cx="2203500" cy="796425"/>
              <a:chOff x="6227305" y="3716375"/>
              <a:chExt cx="2203500" cy="796425"/>
            </a:xfrm>
          </p:grpSpPr>
          <p:sp>
            <p:nvSpPr>
              <p:cNvPr id="4810" name="Google Shape;4810;p32"/>
              <p:cNvSpPr txBox="1"/>
              <p:nvPr/>
            </p:nvSpPr>
            <p:spPr>
              <a:xfrm>
                <a:off x="6227305" y="3716375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Neptune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11" name="Google Shape;4811;p32"/>
              <p:cNvSpPr txBox="1"/>
              <p:nvPr/>
            </p:nvSpPr>
            <p:spPr>
              <a:xfrm>
                <a:off x="6229405" y="4165700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Neptune is the farthest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812" name="Google Shape;4812;p32"/>
            <p:cNvSpPr txBox="1"/>
            <p:nvPr/>
          </p:nvSpPr>
          <p:spPr>
            <a:xfrm>
              <a:off x="3551550" y="3716369"/>
              <a:ext cx="1020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60%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813" name="Google Shape;4813;p32"/>
          <p:cNvGrpSpPr/>
          <p:nvPr/>
        </p:nvGrpSpPr>
        <p:grpSpPr>
          <a:xfrm>
            <a:off x="5829175" y="1974800"/>
            <a:ext cx="2601600" cy="2548425"/>
            <a:chOff x="5829175" y="1974800"/>
            <a:chExt cx="2601600" cy="2548425"/>
          </a:xfrm>
        </p:grpSpPr>
        <p:sp>
          <p:nvSpPr>
            <p:cNvPr id="4814" name="Google Shape;4814;p32"/>
            <p:cNvSpPr txBox="1"/>
            <p:nvPr/>
          </p:nvSpPr>
          <p:spPr>
            <a:xfrm>
              <a:off x="5829175" y="1974800"/>
              <a:ext cx="2601600" cy="14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is a gas giant and has several rings. It’s composed mostly of hydrogen and helium. It was named after the Roman god of wealth and agriculture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grpSp>
          <p:nvGrpSpPr>
            <p:cNvPr id="4815" name="Google Shape;4815;p32"/>
            <p:cNvGrpSpPr/>
            <p:nvPr/>
          </p:nvGrpSpPr>
          <p:grpSpPr>
            <a:xfrm>
              <a:off x="5829175" y="3352700"/>
              <a:ext cx="2601600" cy="1170525"/>
              <a:chOff x="5829175" y="3352700"/>
              <a:chExt cx="2601600" cy="1170525"/>
            </a:xfrm>
          </p:grpSpPr>
          <p:sp>
            <p:nvSpPr>
              <p:cNvPr id="4816" name="Google Shape;4816;p32"/>
              <p:cNvSpPr txBox="1"/>
              <p:nvPr/>
            </p:nvSpPr>
            <p:spPr>
              <a:xfrm flipH="1">
                <a:off x="5829175" y="3352700"/>
                <a:ext cx="2601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Conclusions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17" name="Google Shape;4817;p32"/>
              <p:cNvSpPr txBox="1"/>
              <p:nvPr/>
            </p:nvSpPr>
            <p:spPr>
              <a:xfrm>
                <a:off x="5829175" y="3784325"/>
                <a:ext cx="26016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List of conclusions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List of conclusions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hivo"/>
                  <a:buChar char="●"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List of conclusions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</p:grpSp>
      <p:sp>
        <p:nvSpPr>
          <p:cNvPr id="4818" name="Google Shape;4818;p32"/>
          <p:cNvSpPr/>
          <p:nvPr/>
        </p:nvSpPr>
        <p:spPr>
          <a:xfrm flipH="1">
            <a:off x="2916622" y="30120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9" name="Google Shape;4819;p32"/>
          <p:cNvSpPr/>
          <p:nvPr/>
        </p:nvSpPr>
        <p:spPr>
          <a:xfrm flipH="1">
            <a:off x="2916675" y="3012100"/>
            <a:ext cx="693300" cy="24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32"/>
          <p:cNvSpPr/>
          <p:nvPr/>
        </p:nvSpPr>
        <p:spPr>
          <a:xfrm flipH="1">
            <a:off x="2916622" y="39645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32"/>
          <p:cNvSpPr/>
          <p:nvPr/>
        </p:nvSpPr>
        <p:spPr>
          <a:xfrm flipH="1">
            <a:off x="2916601" y="3964600"/>
            <a:ext cx="855300" cy="24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22" name="Google Shape;4822;p32"/>
          <p:cNvCxnSpPr>
            <a:stCxn id="4788" idx="2"/>
            <a:endCxn id="4788" idx="0"/>
          </p:cNvCxnSpPr>
          <p:nvPr/>
        </p:nvCxnSpPr>
        <p:spPr>
          <a:xfrm rot="10800000">
            <a:off x="2494675" y="1141506"/>
            <a:ext cx="0" cy="65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23" name="Google Shape;4823;p32"/>
          <p:cNvCxnSpPr>
            <a:stCxn id="4787" idx="2"/>
            <a:endCxn id="4787" idx="0"/>
          </p:cNvCxnSpPr>
          <p:nvPr/>
        </p:nvCxnSpPr>
        <p:spPr>
          <a:xfrm rot="10800000">
            <a:off x="6647103" y="1141493"/>
            <a:ext cx="0" cy="65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p3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829" name="Google Shape;4829;p33"/>
          <p:cNvGrpSpPr/>
          <p:nvPr/>
        </p:nvGrpSpPr>
        <p:grpSpPr>
          <a:xfrm>
            <a:off x="3592902" y="1183917"/>
            <a:ext cx="2203500" cy="796425"/>
            <a:chOff x="713188" y="1814225"/>
            <a:chExt cx="2203500" cy="796425"/>
          </a:xfrm>
        </p:grpSpPr>
        <p:sp>
          <p:nvSpPr>
            <p:cNvPr id="4830" name="Google Shape;4830;p33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31" name="Google Shape;4831;p33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32" name="Google Shape;4832;p33"/>
          <p:cNvGrpSpPr/>
          <p:nvPr/>
        </p:nvGrpSpPr>
        <p:grpSpPr>
          <a:xfrm>
            <a:off x="3592902" y="2138186"/>
            <a:ext cx="2203500" cy="796425"/>
            <a:chOff x="713188" y="2765300"/>
            <a:chExt cx="2203500" cy="796425"/>
          </a:xfrm>
        </p:grpSpPr>
        <p:sp>
          <p:nvSpPr>
            <p:cNvPr id="4833" name="Google Shape;4833;p33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34" name="Google Shape;4834;p33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4835" name="Google Shape;4835;p33"/>
          <p:cNvCxnSpPr>
            <a:stCxn id="4831" idx="2"/>
            <a:endCxn id="4833" idx="0"/>
          </p:cNvCxnSpPr>
          <p:nvPr/>
        </p:nvCxnSpPr>
        <p:spPr>
          <a:xfrm rot="-5400000" flipH="1">
            <a:off x="4614702" y="2058192"/>
            <a:ext cx="157800" cy="21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836" name="Google Shape;4836;p33"/>
          <p:cNvGrpSpPr/>
          <p:nvPr/>
        </p:nvGrpSpPr>
        <p:grpSpPr>
          <a:xfrm>
            <a:off x="3589311" y="3092454"/>
            <a:ext cx="2203510" cy="1499546"/>
            <a:chOff x="3470272" y="3092454"/>
            <a:chExt cx="2203510" cy="1499546"/>
          </a:xfrm>
        </p:grpSpPr>
        <p:grpSp>
          <p:nvGrpSpPr>
            <p:cNvPr id="4837" name="Google Shape;4837;p33"/>
            <p:cNvGrpSpPr/>
            <p:nvPr/>
          </p:nvGrpSpPr>
          <p:grpSpPr>
            <a:xfrm>
              <a:off x="3470272" y="3092454"/>
              <a:ext cx="2203500" cy="796425"/>
              <a:chOff x="713188" y="1814225"/>
              <a:chExt cx="2203500" cy="796425"/>
            </a:xfrm>
          </p:grpSpPr>
          <p:sp>
            <p:nvSpPr>
              <p:cNvPr id="4838" name="Google Shape;4838;p33"/>
              <p:cNvSpPr txBox="1"/>
              <p:nvPr/>
            </p:nvSpPr>
            <p:spPr>
              <a:xfrm>
                <a:off x="713188" y="1814225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Venus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39" name="Google Shape;4839;p33"/>
              <p:cNvSpPr txBox="1"/>
              <p:nvPr/>
            </p:nvSpPr>
            <p:spPr>
              <a:xfrm>
                <a:off x="713188" y="2263550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Venus is the second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840" name="Google Shape;4840;p33"/>
            <p:cNvSpPr txBox="1"/>
            <p:nvPr/>
          </p:nvSpPr>
          <p:spPr>
            <a:xfrm>
              <a:off x="3474482" y="388887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Project 1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841" name="Google Shape;4841;p33"/>
            <p:cNvSpPr txBox="1"/>
            <p:nvPr/>
          </p:nvSpPr>
          <p:spPr>
            <a:xfrm>
              <a:off x="3474482" y="42449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Project 2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42" name="Google Shape;4842;p33"/>
          <p:cNvGrpSpPr/>
          <p:nvPr/>
        </p:nvGrpSpPr>
        <p:grpSpPr>
          <a:xfrm>
            <a:off x="6227256" y="3092454"/>
            <a:ext cx="2203500" cy="1499546"/>
            <a:chOff x="6227285" y="3092454"/>
            <a:chExt cx="2203500" cy="1499546"/>
          </a:xfrm>
        </p:grpSpPr>
        <p:grpSp>
          <p:nvGrpSpPr>
            <p:cNvPr id="4843" name="Google Shape;4843;p33"/>
            <p:cNvGrpSpPr/>
            <p:nvPr/>
          </p:nvGrpSpPr>
          <p:grpSpPr>
            <a:xfrm>
              <a:off x="6227285" y="3092454"/>
              <a:ext cx="2203500" cy="796425"/>
              <a:chOff x="713188" y="2765300"/>
              <a:chExt cx="2203500" cy="796425"/>
            </a:xfrm>
          </p:grpSpPr>
          <p:sp>
            <p:nvSpPr>
              <p:cNvPr id="4844" name="Google Shape;4844;p33"/>
              <p:cNvSpPr txBox="1"/>
              <p:nvPr/>
            </p:nvSpPr>
            <p:spPr>
              <a:xfrm>
                <a:off x="713188" y="2765300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Jupiter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45" name="Google Shape;4845;p33"/>
              <p:cNvSpPr txBox="1"/>
              <p:nvPr/>
            </p:nvSpPr>
            <p:spPr>
              <a:xfrm>
                <a:off x="713188" y="3214625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Jupiter is the biggest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846" name="Google Shape;4846;p33"/>
            <p:cNvSpPr txBox="1"/>
            <p:nvPr/>
          </p:nvSpPr>
          <p:spPr>
            <a:xfrm>
              <a:off x="6231476" y="388887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Project 1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847" name="Google Shape;4847;p33"/>
            <p:cNvSpPr txBox="1"/>
            <p:nvPr/>
          </p:nvSpPr>
          <p:spPr>
            <a:xfrm>
              <a:off x="6231476" y="42449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Project 2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4848" name="Google Shape;4848;p33"/>
          <p:cNvCxnSpPr>
            <a:stCxn id="4838" idx="1"/>
            <a:endCxn id="4840" idx="1"/>
          </p:cNvCxnSpPr>
          <p:nvPr/>
        </p:nvCxnSpPr>
        <p:spPr>
          <a:xfrm>
            <a:off x="3589311" y="3369504"/>
            <a:ext cx="4200" cy="6930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49" name="Google Shape;4849;p33"/>
          <p:cNvCxnSpPr>
            <a:stCxn id="4838" idx="1"/>
            <a:endCxn id="4841" idx="1"/>
          </p:cNvCxnSpPr>
          <p:nvPr/>
        </p:nvCxnSpPr>
        <p:spPr>
          <a:xfrm>
            <a:off x="3589311" y="3369504"/>
            <a:ext cx="4200" cy="10488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50" name="Google Shape;4850;p33"/>
          <p:cNvCxnSpPr>
            <a:stCxn id="4833" idx="1"/>
            <a:endCxn id="4851" idx="0"/>
          </p:cNvCxnSpPr>
          <p:nvPr/>
        </p:nvCxnSpPr>
        <p:spPr>
          <a:xfrm flipH="1">
            <a:off x="2053002" y="2415236"/>
            <a:ext cx="1539900" cy="6771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852" name="Google Shape;4852;p33"/>
          <p:cNvGrpSpPr/>
          <p:nvPr/>
        </p:nvGrpSpPr>
        <p:grpSpPr>
          <a:xfrm>
            <a:off x="951372" y="3092454"/>
            <a:ext cx="2203505" cy="1499671"/>
            <a:chOff x="713275" y="3092454"/>
            <a:chExt cx="2203505" cy="1499671"/>
          </a:xfrm>
        </p:grpSpPr>
        <p:grpSp>
          <p:nvGrpSpPr>
            <p:cNvPr id="4853" name="Google Shape;4853;p33"/>
            <p:cNvGrpSpPr/>
            <p:nvPr/>
          </p:nvGrpSpPr>
          <p:grpSpPr>
            <a:xfrm>
              <a:off x="713275" y="3092454"/>
              <a:ext cx="2203500" cy="796425"/>
              <a:chOff x="713188" y="3716375"/>
              <a:chExt cx="2203500" cy="796425"/>
            </a:xfrm>
          </p:grpSpPr>
          <p:sp>
            <p:nvSpPr>
              <p:cNvPr id="4851" name="Google Shape;4851;p33"/>
              <p:cNvSpPr txBox="1"/>
              <p:nvPr/>
            </p:nvSpPr>
            <p:spPr>
              <a:xfrm>
                <a:off x="713188" y="3716375"/>
                <a:ext cx="220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Saturn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854" name="Google Shape;4854;p33"/>
              <p:cNvSpPr txBox="1"/>
              <p:nvPr/>
            </p:nvSpPr>
            <p:spPr>
              <a:xfrm>
                <a:off x="713188" y="4165700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Saturn has rings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grpSp>
          <p:nvGrpSpPr>
            <p:cNvPr id="4855" name="Google Shape;4855;p33"/>
            <p:cNvGrpSpPr/>
            <p:nvPr/>
          </p:nvGrpSpPr>
          <p:grpSpPr>
            <a:xfrm>
              <a:off x="717480" y="3889000"/>
              <a:ext cx="2199300" cy="703125"/>
              <a:chOff x="3474477" y="3888875"/>
              <a:chExt cx="2199300" cy="703125"/>
            </a:xfrm>
          </p:grpSpPr>
          <p:sp>
            <p:nvSpPr>
              <p:cNvPr id="4856" name="Google Shape;4856;p33"/>
              <p:cNvSpPr txBox="1"/>
              <p:nvPr/>
            </p:nvSpPr>
            <p:spPr>
              <a:xfrm>
                <a:off x="3474477" y="3888875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Project 1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  <p:sp>
            <p:nvSpPr>
              <p:cNvPr id="4857" name="Google Shape;4857;p33"/>
              <p:cNvSpPr txBox="1"/>
              <p:nvPr/>
            </p:nvSpPr>
            <p:spPr>
              <a:xfrm>
                <a:off x="3474477" y="4244900"/>
                <a:ext cx="2199300" cy="34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Project 2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</p:grpSp>
      <p:cxnSp>
        <p:nvCxnSpPr>
          <p:cNvPr id="4858" name="Google Shape;4858;p33"/>
          <p:cNvCxnSpPr>
            <a:stCxn id="4834" idx="2"/>
            <a:endCxn id="4838" idx="0"/>
          </p:cNvCxnSpPr>
          <p:nvPr/>
        </p:nvCxnSpPr>
        <p:spPr>
          <a:xfrm rot="5400000">
            <a:off x="4612902" y="3012761"/>
            <a:ext cx="157800" cy="15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59" name="Google Shape;4859;p33"/>
          <p:cNvCxnSpPr>
            <a:endCxn id="4844" idx="0"/>
          </p:cNvCxnSpPr>
          <p:nvPr/>
        </p:nvCxnSpPr>
        <p:spPr>
          <a:xfrm>
            <a:off x="5829306" y="2533554"/>
            <a:ext cx="1499700" cy="5589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0" name="Google Shape;4860;p33"/>
          <p:cNvCxnSpPr>
            <a:stCxn id="4851" idx="1"/>
            <a:endCxn id="4856" idx="1"/>
          </p:cNvCxnSpPr>
          <p:nvPr/>
        </p:nvCxnSpPr>
        <p:spPr>
          <a:xfrm>
            <a:off x="951372" y="3369504"/>
            <a:ext cx="4200" cy="6930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1" name="Google Shape;4861;p33"/>
          <p:cNvCxnSpPr>
            <a:stCxn id="4851" idx="1"/>
            <a:endCxn id="4857" idx="1"/>
          </p:cNvCxnSpPr>
          <p:nvPr/>
        </p:nvCxnSpPr>
        <p:spPr>
          <a:xfrm>
            <a:off x="951372" y="3369504"/>
            <a:ext cx="4200" cy="10491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2" name="Google Shape;4862;p33"/>
          <p:cNvCxnSpPr>
            <a:stCxn id="4844" idx="1"/>
            <a:endCxn id="4846" idx="1"/>
          </p:cNvCxnSpPr>
          <p:nvPr/>
        </p:nvCxnSpPr>
        <p:spPr>
          <a:xfrm>
            <a:off x="6227256" y="3369504"/>
            <a:ext cx="4200" cy="6930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3" name="Google Shape;4863;p33"/>
          <p:cNvCxnSpPr>
            <a:stCxn id="4844" idx="1"/>
            <a:endCxn id="4847" idx="1"/>
          </p:cNvCxnSpPr>
          <p:nvPr/>
        </p:nvCxnSpPr>
        <p:spPr>
          <a:xfrm>
            <a:off x="6227256" y="3369504"/>
            <a:ext cx="4200" cy="1048800"/>
          </a:xfrm>
          <a:prstGeom prst="bentConnector3">
            <a:avLst>
              <a:gd name="adj1" fmla="val -566964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602165" y="1509132"/>
            <a:ext cx="7828609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algn="just"/>
            <a:r>
              <a:rPr lang="en-US" sz="1800" dirty="0"/>
              <a:t>In today's digital era, presentations play a crucial role in various domains, ranging from education to business.</a:t>
            </a:r>
          </a:p>
          <a:p>
            <a:pPr algn="just"/>
            <a:r>
              <a:rPr lang="en-US" sz="1800" dirty="0"/>
              <a:t>However, traditional manual presentation methods, reliant on input devices such as keyboards or clickers, have inherent limitations in terms of mobility, interactivity, and user experience.</a:t>
            </a:r>
          </a:p>
          <a:p>
            <a:pPr algn="just"/>
            <a:r>
              <a:rPr lang="en-US" sz="1800" dirty="0"/>
              <a:t>To address these limitations, gesture-controlled presentations have emerged as a promising solution, harnessing the power of computer vision techniques to interpret hand gestures and enable natural interaction with presentation content.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sp>
        <p:nvSpPr>
          <p:cNvPr id="4869" name="Google Shape;4869;p34"/>
          <p:cNvSpPr txBox="1"/>
          <p:nvPr/>
        </p:nvSpPr>
        <p:spPr>
          <a:xfrm>
            <a:off x="1267375" y="1183925"/>
            <a:ext cx="330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Value B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870" name="Google Shape;4870;p34"/>
          <p:cNvSpPr txBox="1"/>
          <p:nvPr/>
        </p:nvSpPr>
        <p:spPr>
          <a:xfrm rot="-5400000">
            <a:off x="-445925" y="2886275"/>
            <a:ext cx="287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Value 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cxnSp>
        <p:nvCxnSpPr>
          <p:cNvPr id="4871" name="Google Shape;4871;p34"/>
          <p:cNvCxnSpPr>
            <a:stCxn id="4872" idx="2"/>
            <a:endCxn id="4873" idx="0"/>
          </p:cNvCxnSpPr>
          <p:nvPr/>
        </p:nvCxnSpPr>
        <p:spPr>
          <a:xfrm rot="-5400000" flipH="1">
            <a:off x="1728625" y="3088250"/>
            <a:ext cx="23835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74" name="Google Shape;4874;p34"/>
          <p:cNvCxnSpPr>
            <a:stCxn id="4875" idx="2"/>
            <a:endCxn id="4876" idx="0"/>
          </p:cNvCxnSpPr>
          <p:nvPr/>
        </p:nvCxnSpPr>
        <p:spPr>
          <a:xfrm>
            <a:off x="1428075" y="3163325"/>
            <a:ext cx="28248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77" name="Google Shape;4877;p34"/>
          <p:cNvSpPr/>
          <p:nvPr/>
        </p:nvSpPr>
        <p:spPr>
          <a:xfrm>
            <a:off x="1648609" y="2015057"/>
            <a:ext cx="1003200" cy="1003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34"/>
          <p:cNvSpPr txBox="1"/>
          <p:nvPr/>
        </p:nvSpPr>
        <p:spPr>
          <a:xfrm>
            <a:off x="1267675" y="1577600"/>
            <a:ext cx="3304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High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3" name="Google Shape;4873;p34"/>
          <p:cNvSpPr txBox="1"/>
          <p:nvPr/>
        </p:nvSpPr>
        <p:spPr>
          <a:xfrm>
            <a:off x="1267975" y="4280225"/>
            <a:ext cx="3304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Low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5" name="Google Shape;4875;p34"/>
          <p:cNvSpPr txBox="1"/>
          <p:nvPr/>
        </p:nvSpPr>
        <p:spPr>
          <a:xfrm rot="-5400000">
            <a:off x="-167175" y="3003725"/>
            <a:ext cx="2871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Low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6" name="Google Shape;4876;p34"/>
          <p:cNvSpPr txBox="1"/>
          <p:nvPr/>
        </p:nvSpPr>
        <p:spPr>
          <a:xfrm rot="-5400000">
            <a:off x="2976750" y="3003725"/>
            <a:ext cx="2871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High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8" name="Google Shape;4878;p34"/>
          <p:cNvSpPr/>
          <p:nvPr/>
        </p:nvSpPr>
        <p:spPr>
          <a:xfrm>
            <a:off x="3186934" y="2015132"/>
            <a:ext cx="1003200" cy="1003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34"/>
          <p:cNvSpPr/>
          <p:nvPr/>
        </p:nvSpPr>
        <p:spPr>
          <a:xfrm>
            <a:off x="1649621" y="3258195"/>
            <a:ext cx="1003200" cy="100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34"/>
          <p:cNvSpPr/>
          <p:nvPr/>
        </p:nvSpPr>
        <p:spPr>
          <a:xfrm>
            <a:off x="3187946" y="3258270"/>
            <a:ext cx="1003200" cy="100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1" name="Google Shape;4881;p34"/>
          <p:cNvGrpSpPr/>
          <p:nvPr/>
        </p:nvGrpSpPr>
        <p:grpSpPr>
          <a:xfrm>
            <a:off x="4768401" y="1183925"/>
            <a:ext cx="3304809" cy="796425"/>
            <a:chOff x="713188" y="1814225"/>
            <a:chExt cx="2203500" cy="796425"/>
          </a:xfrm>
        </p:grpSpPr>
        <p:sp>
          <p:nvSpPr>
            <p:cNvPr id="4882" name="Google Shape;4882;p34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83" name="Google Shape;4883;p34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actually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84" name="Google Shape;4884;p34"/>
          <p:cNvGrpSpPr/>
          <p:nvPr/>
        </p:nvGrpSpPr>
        <p:grpSpPr>
          <a:xfrm>
            <a:off x="4768401" y="2056800"/>
            <a:ext cx="3304809" cy="796425"/>
            <a:chOff x="713188" y="2765300"/>
            <a:chExt cx="2203500" cy="796425"/>
          </a:xfrm>
        </p:grpSpPr>
        <p:sp>
          <p:nvSpPr>
            <p:cNvPr id="4885" name="Google Shape;4885;p34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86" name="Google Shape;4886;p34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87" name="Google Shape;4887;p34"/>
          <p:cNvGrpSpPr/>
          <p:nvPr/>
        </p:nvGrpSpPr>
        <p:grpSpPr>
          <a:xfrm>
            <a:off x="4768401" y="2929675"/>
            <a:ext cx="3304809" cy="796425"/>
            <a:chOff x="713188" y="3716375"/>
            <a:chExt cx="2203500" cy="796425"/>
          </a:xfrm>
        </p:grpSpPr>
        <p:sp>
          <p:nvSpPr>
            <p:cNvPr id="4888" name="Google Shape;4888;p34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89" name="Google Shape;4889;p34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mostly of hydrogen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90" name="Google Shape;4890;p34"/>
          <p:cNvGrpSpPr/>
          <p:nvPr/>
        </p:nvGrpSpPr>
        <p:grpSpPr>
          <a:xfrm>
            <a:off x="4768425" y="3802550"/>
            <a:ext cx="3304809" cy="796425"/>
            <a:chOff x="6227305" y="1814225"/>
            <a:chExt cx="2203500" cy="796425"/>
          </a:xfrm>
        </p:grpSpPr>
        <p:sp>
          <p:nvSpPr>
            <p:cNvPr id="4891" name="Google Shape;4891;p34"/>
            <p:cNvSpPr txBox="1"/>
            <p:nvPr/>
          </p:nvSpPr>
          <p:spPr>
            <a:xfrm>
              <a:off x="6227305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892" name="Google Shape;4892;p34"/>
            <p:cNvSpPr txBox="1"/>
            <p:nvPr/>
          </p:nvSpPr>
          <p:spPr>
            <a:xfrm>
              <a:off x="6229405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has a beautiful name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893" name="Google Shape;4893;p34"/>
          <p:cNvSpPr/>
          <p:nvPr/>
        </p:nvSpPr>
        <p:spPr>
          <a:xfrm>
            <a:off x="8073206" y="1280978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4" name="Google Shape;4894;p34"/>
          <p:cNvSpPr/>
          <p:nvPr/>
        </p:nvSpPr>
        <p:spPr>
          <a:xfrm>
            <a:off x="8073206" y="2160749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5" name="Google Shape;4895;p34"/>
          <p:cNvSpPr/>
          <p:nvPr/>
        </p:nvSpPr>
        <p:spPr>
          <a:xfrm>
            <a:off x="8073206" y="3040520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6" name="Google Shape;4896;p34"/>
          <p:cNvSpPr/>
          <p:nvPr/>
        </p:nvSpPr>
        <p:spPr>
          <a:xfrm>
            <a:off x="8073206" y="3920291"/>
            <a:ext cx="3567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97" name="Google Shape;4897;p34"/>
          <p:cNvCxnSpPr/>
          <p:nvPr/>
        </p:nvCxnSpPr>
        <p:spPr>
          <a:xfrm rot="10800000">
            <a:off x="4897375" y="1217500"/>
            <a:ext cx="0" cy="339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aphicFrame>
        <p:nvGraphicFramePr>
          <p:cNvPr id="4903" name="Google Shape;4903;p35"/>
          <p:cNvGraphicFramePr/>
          <p:nvPr/>
        </p:nvGraphicFramePr>
        <p:xfrm>
          <a:off x="713225" y="1183896"/>
          <a:ext cx="7704000" cy="3415525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225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Mercury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the closest planet to the Sun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Yes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Mars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It is actually a cold place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No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Saturn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It is a gas giant and has several rings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Yes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Venus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a beautiful name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No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Jupiter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It’s a giant and the biggest planet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No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Neptune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Neptune is the farthest planet from the Sun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Yes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8" name="Google Shape;4908;p3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cxnSp>
        <p:nvCxnSpPr>
          <p:cNvPr id="4909" name="Google Shape;4909;p36"/>
          <p:cNvCxnSpPr>
            <a:stCxn id="4910" idx="0"/>
            <a:endCxn id="4911" idx="2"/>
          </p:cNvCxnSpPr>
          <p:nvPr/>
        </p:nvCxnSpPr>
        <p:spPr>
          <a:xfrm rot="-5400000">
            <a:off x="1251630" y="1881376"/>
            <a:ext cx="2778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12" name="Google Shape;4912;p36"/>
          <p:cNvCxnSpPr>
            <a:stCxn id="4910" idx="2"/>
            <a:endCxn id="4913" idx="0"/>
          </p:cNvCxnSpPr>
          <p:nvPr/>
        </p:nvCxnSpPr>
        <p:spPr>
          <a:xfrm>
            <a:off x="1390230" y="2579176"/>
            <a:ext cx="0" cy="27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14" name="Google Shape;4914;p36"/>
          <p:cNvCxnSpPr>
            <a:stCxn id="4913" idx="2"/>
            <a:endCxn id="4915" idx="0"/>
          </p:cNvCxnSpPr>
          <p:nvPr/>
        </p:nvCxnSpPr>
        <p:spPr>
          <a:xfrm>
            <a:off x="1390230" y="3411038"/>
            <a:ext cx="0" cy="157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16" name="Google Shape;4916;p36"/>
          <p:cNvCxnSpPr>
            <a:stCxn id="4917" idx="1"/>
            <a:endCxn id="4918" idx="3"/>
          </p:cNvCxnSpPr>
          <p:nvPr/>
        </p:nvCxnSpPr>
        <p:spPr>
          <a:xfrm flipH="1">
            <a:off x="5248776" y="3962249"/>
            <a:ext cx="579000" cy="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19" name="Google Shape;4919;p36"/>
          <p:cNvCxnSpPr>
            <a:stCxn id="4911" idx="3"/>
            <a:endCxn id="4920" idx="2"/>
          </p:cNvCxnSpPr>
          <p:nvPr/>
        </p:nvCxnSpPr>
        <p:spPr>
          <a:xfrm>
            <a:off x="2067030" y="1465779"/>
            <a:ext cx="4200" cy="600"/>
          </a:xfrm>
          <a:prstGeom prst="bentConnector3">
            <a:avLst>
              <a:gd name="adj1" fmla="val 5010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21" name="Google Shape;4921;p36"/>
          <p:cNvCxnSpPr>
            <a:stCxn id="4922" idx="3"/>
            <a:endCxn id="4923" idx="2"/>
          </p:cNvCxnSpPr>
          <p:nvPr/>
        </p:nvCxnSpPr>
        <p:spPr>
          <a:xfrm>
            <a:off x="2067030" y="3962249"/>
            <a:ext cx="13938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24" name="Google Shape;4924;p36"/>
          <p:cNvCxnSpPr>
            <a:stCxn id="4925" idx="3"/>
            <a:endCxn id="4926" idx="1"/>
          </p:cNvCxnSpPr>
          <p:nvPr/>
        </p:nvCxnSpPr>
        <p:spPr>
          <a:xfrm>
            <a:off x="5248800" y="1465779"/>
            <a:ext cx="579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27" name="Google Shape;4927;p36"/>
          <p:cNvCxnSpPr>
            <a:stCxn id="4910" idx="3"/>
            <a:endCxn id="4928" idx="2"/>
          </p:cNvCxnSpPr>
          <p:nvPr/>
        </p:nvCxnSpPr>
        <p:spPr>
          <a:xfrm rot="10800000" flipH="1">
            <a:off x="2067030" y="2298676"/>
            <a:ext cx="8250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29" name="Google Shape;4929;p36"/>
          <p:cNvCxnSpPr>
            <a:stCxn id="4913" idx="3"/>
            <a:endCxn id="4930" idx="2"/>
          </p:cNvCxnSpPr>
          <p:nvPr/>
        </p:nvCxnSpPr>
        <p:spPr>
          <a:xfrm rot="10800000" flipH="1">
            <a:off x="2067030" y="3131138"/>
            <a:ext cx="1181700" cy="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31" name="Google Shape;4931;p36"/>
          <p:cNvCxnSpPr>
            <a:stCxn id="4932" idx="3"/>
            <a:endCxn id="4933" idx="1"/>
          </p:cNvCxnSpPr>
          <p:nvPr/>
        </p:nvCxnSpPr>
        <p:spPr>
          <a:xfrm rot="10800000" flipH="1">
            <a:off x="5248825" y="2297776"/>
            <a:ext cx="5787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34" name="Google Shape;4934;p36"/>
          <p:cNvCxnSpPr>
            <a:stCxn id="4935" idx="1"/>
            <a:endCxn id="4936" idx="3"/>
          </p:cNvCxnSpPr>
          <p:nvPr/>
        </p:nvCxnSpPr>
        <p:spPr>
          <a:xfrm flipH="1">
            <a:off x="5248721" y="3129488"/>
            <a:ext cx="579000" cy="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937" name="Google Shape;4937;p36"/>
          <p:cNvGrpSpPr/>
          <p:nvPr/>
        </p:nvGrpSpPr>
        <p:grpSpPr>
          <a:xfrm>
            <a:off x="713430" y="3685199"/>
            <a:ext cx="7711146" cy="796725"/>
            <a:chOff x="713430" y="3685199"/>
            <a:chExt cx="7711146" cy="796725"/>
          </a:xfrm>
        </p:grpSpPr>
        <p:grpSp>
          <p:nvGrpSpPr>
            <p:cNvPr id="4938" name="Google Shape;4938;p36"/>
            <p:cNvGrpSpPr/>
            <p:nvPr/>
          </p:nvGrpSpPr>
          <p:grpSpPr>
            <a:xfrm>
              <a:off x="5827776" y="3685199"/>
              <a:ext cx="2596800" cy="796725"/>
              <a:chOff x="713270" y="3315468"/>
              <a:chExt cx="2596800" cy="796725"/>
            </a:xfrm>
          </p:grpSpPr>
          <p:sp>
            <p:nvSpPr>
              <p:cNvPr id="4917" name="Google Shape;4917;p36"/>
              <p:cNvSpPr txBox="1"/>
              <p:nvPr/>
            </p:nvSpPr>
            <p:spPr>
              <a:xfrm>
                <a:off x="713270" y="3315468"/>
                <a:ext cx="259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Mars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939" name="Google Shape;4939;p36"/>
              <p:cNvSpPr txBox="1"/>
              <p:nvPr/>
            </p:nvSpPr>
            <p:spPr>
              <a:xfrm>
                <a:off x="715794" y="3764793"/>
                <a:ext cx="2592000" cy="3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Mars is actually a cold place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922" name="Google Shape;4922;p36"/>
            <p:cNvSpPr txBox="1"/>
            <p:nvPr/>
          </p:nvSpPr>
          <p:spPr>
            <a:xfrm>
              <a:off x="713430" y="3685199"/>
              <a:ext cx="135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End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918" name="Google Shape;4918;p36"/>
            <p:cNvSpPr txBox="1"/>
            <p:nvPr/>
          </p:nvSpPr>
          <p:spPr>
            <a:xfrm>
              <a:off x="3895200" y="3685199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100%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940" name="Google Shape;4940;p36"/>
          <p:cNvGrpSpPr/>
          <p:nvPr/>
        </p:nvGrpSpPr>
        <p:grpSpPr>
          <a:xfrm>
            <a:off x="713430" y="1186479"/>
            <a:ext cx="7711255" cy="798067"/>
            <a:chOff x="713430" y="1186479"/>
            <a:chExt cx="7711255" cy="798067"/>
          </a:xfrm>
        </p:grpSpPr>
        <p:sp>
          <p:nvSpPr>
            <p:cNvPr id="4911" name="Google Shape;4911;p36"/>
            <p:cNvSpPr txBox="1"/>
            <p:nvPr/>
          </p:nvSpPr>
          <p:spPr>
            <a:xfrm>
              <a:off x="713430" y="1188729"/>
              <a:ext cx="135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Start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925" name="Google Shape;4925;p36"/>
            <p:cNvSpPr txBox="1"/>
            <p:nvPr/>
          </p:nvSpPr>
          <p:spPr>
            <a:xfrm>
              <a:off x="3895200" y="1186479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grpSp>
          <p:nvGrpSpPr>
            <p:cNvPr id="4941" name="Google Shape;4941;p36"/>
            <p:cNvGrpSpPr/>
            <p:nvPr/>
          </p:nvGrpSpPr>
          <p:grpSpPr>
            <a:xfrm>
              <a:off x="5827668" y="1188714"/>
              <a:ext cx="2597017" cy="795832"/>
              <a:chOff x="3799983" y="3544068"/>
              <a:chExt cx="2597017" cy="795832"/>
            </a:xfrm>
          </p:grpSpPr>
          <p:sp>
            <p:nvSpPr>
              <p:cNvPr id="4926" name="Google Shape;4926;p36"/>
              <p:cNvSpPr txBox="1"/>
              <p:nvPr/>
            </p:nvSpPr>
            <p:spPr>
              <a:xfrm>
                <a:off x="3799983" y="3544068"/>
                <a:ext cx="2596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Venus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942" name="Google Shape;4942;p36"/>
              <p:cNvSpPr txBox="1"/>
              <p:nvPr/>
            </p:nvSpPr>
            <p:spPr>
              <a:xfrm>
                <a:off x="3800800" y="3993399"/>
                <a:ext cx="25962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Venus has a beautiful name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</p:grpSp>
      <p:grpSp>
        <p:nvGrpSpPr>
          <p:cNvPr id="4943" name="Google Shape;4943;p36"/>
          <p:cNvGrpSpPr/>
          <p:nvPr/>
        </p:nvGrpSpPr>
        <p:grpSpPr>
          <a:xfrm>
            <a:off x="713430" y="2020576"/>
            <a:ext cx="7711255" cy="795832"/>
            <a:chOff x="713430" y="1895900"/>
            <a:chExt cx="7711255" cy="795832"/>
          </a:xfrm>
        </p:grpSpPr>
        <p:grpSp>
          <p:nvGrpSpPr>
            <p:cNvPr id="4944" name="Google Shape;4944;p36"/>
            <p:cNvGrpSpPr/>
            <p:nvPr/>
          </p:nvGrpSpPr>
          <p:grpSpPr>
            <a:xfrm>
              <a:off x="5827668" y="1895900"/>
              <a:ext cx="2597017" cy="795832"/>
              <a:chOff x="3799983" y="3544068"/>
              <a:chExt cx="2597017" cy="795832"/>
            </a:xfrm>
          </p:grpSpPr>
          <p:sp>
            <p:nvSpPr>
              <p:cNvPr id="4933" name="Google Shape;4933;p36"/>
              <p:cNvSpPr txBox="1"/>
              <p:nvPr/>
            </p:nvSpPr>
            <p:spPr>
              <a:xfrm>
                <a:off x="3799983" y="3544068"/>
                <a:ext cx="2596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Saturn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945" name="Google Shape;4945;p36"/>
              <p:cNvSpPr txBox="1"/>
              <p:nvPr/>
            </p:nvSpPr>
            <p:spPr>
              <a:xfrm>
                <a:off x="3800800" y="3993399"/>
                <a:ext cx="25962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It’s composed of hydrogen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910" name="Google Shape;4910;p36"/>
            <p:cNvSpPr txBox="1"/>
            <p:nvPr/>
          </p:nvSpPr>
          <p:spPr>
            <a:xfrm>
              <a:off x="713430" y="1895900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932" name="Google Shape;4932;p36"/>
            <p:cNvSpPr txBox="1"/>
            <p:nvPr/>
          </p:nvSpPr>
          <p:spPr>
            <a:xfrm>
              <a:off x="3895225" y="1895900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50%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946" name="Google Shape;4946;p36"/>
          <p:cNvGrpSpPr/>
          <p:nvPr/>
        </p:nvGrpSpPr>
        <p:grpSpPr>
          <a:xfrm>
            <a:off x="713430" y="2852438"/>
            <a:ext cx="7711201" cy="796730"/>
            <a:chOff x="713430" y="2612375"/>
            <a:chExt cx="7711201" cy="796730"/>
          </a:xfrm>
        </p:grpSpPr>
        <p:grpSp>
          <p:nvGrpSpPr>
            <p:cNvPr id="4947" name="Google Shape;4947;p36"/>
            <p:cNvGrpSpPr/>
            <p:nvPr/>
          </p:nvGrpSpPr>
          <p:grpSpPr>
            <a:xfrm>
              <a:off x="5827721" y="2612375"/>
              <a:ext cx="2596910" cy="796730"/>
              <a:chOff x="2256932" y="3315468"/>
              <a:chExt cx="2596910" cy="796730"/>
            </a:xfrm>
          </p:grpSpPr>
          <p:sp>
            <p:nvSpPr>
              <p:cNvPr id="4935" name="Google Shape;4935;p36"/>
              <p:cNvSpPr txBox="1"/>
              <p:nvPr/>
            </p:nvSpPr>
            <p:spPr>
              <a:xfrm>
                <a:off x="2256932" y="3315468"/>
                <a:ext cx="2593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dk1"/>
                    </a:solidFill>
                    <a:latin typeface="Fahkwang"/>
                    <a:ea typeface="Fahkwang"/>
                    <a:cs typeface="Fahkwang"/>
                    <a:sym typeface="Fahkwang"/>
                  </a:rPr>
                  <a:t>Mercury</a:t>
                </a:r>
                <a:endParaRPr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endParaRPr>
              </a:p>
            </p:txBody>
          </p:sp>
          <p:sp>
            <p:nvSpPr>
              <p:cNvPr id="4948" name="Google Shape;4948;p36"/>
              <p:cNvSpPr txBox="1"/>
              <p:nvPr/>
            </p:nvSpPr>
            <p:spPr>
              <a:xfrm>
                <a:off x="2260342" y="3764798"/>
                <a:ext cx="2593500" cy="3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  <a:latin typeface="Chivo"/>
                    <a:ea typeface="Chivo"/>
                    <a:cs typeface="Chivo"/>
                    <a:sym typeface="Chivo"/>
                  </a:rPr>
                  <a:t>Mercury is the closest</a:t>
                </a:r>
                <a:endParaRPr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endParaRPr>
              </a:p>
            </p:txBody>
          </p:sp>
        </p:grpSp>
        <p:sp>
          <p:nvSpPr>
            <p:cNvPr id="4913" name="Google Shape;4913;p36"/>
            <p:cNvSpPr txBox="1"/>
            <p:nvPr/>
          </p:nvSpPr>
          <p:spPr>
            <a:xfrm>
              <a:off x="713430" y="2612375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936" name="Google Shape;4936;p36"/>
            <p:cNvSpPr txBox="1"/>
            <p:nvPr/>
          </p:nvSpPr>
          <p:spPr>
            <a:xfrm>
              <a:off x="3895225" y="2612375"/>
              <a:ext cx="13536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75%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4920" name="Google Shape;4920;p36"/>
          <p:cNvSpPr/>
          <p:nvPr/>
        </p:nvSpPr>
        <p:spPr>
          <a:xfrm>
            <a:off x="2071239" y="1285766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3" name="Google Shape;4923;p36"/>
          <p:cNvSpPr/>
          <p:nvPr/>
        </p:nvSpPr>
        <p:spPr>
          <a:xfrm>
            <a:off x="3460693" y="3783466"/>
            <a:ext cx="3567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0" name="Google Shape;4930;p36"/>
          <p:cNvSpPr/>
          <p:nvPr/>
        </p:nvSpPr>
        <p:spPr>
          <a:xfrm>
            <a:off x="3248668" y="2951145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36"/>
          <p:cNvSpPr/>
          <p:nvPr/>
        </p:nvSpPr>
        <p:spPr>
          <a:xfrm>
            <a:off x="2891968" y="2118825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49" name="Google Shape;4949;p36"/>
          <p:cNvCxnSpPr>
            <a:stCxn id="4920" idx="6"/>
            <a:endCxn id="4925" idx="1"/>
          </p:cNvCxnSpPr>
          <p:nvPr/>
        </p:nvCxnSpPr>
        <p:spPr>
          <a:xfrm>
            <a:off x="2427939" y="1465766"/>
            <a:ext cx="146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50" name="Google Shape;4950;p36"/>
          <p:cNvCxnSpPr>
            <a:stCxn id="4928" idx="6"/>
            <a:endCxn id="4932" idx="1"/>
          </p:cNvCxnSpPr>
          <p:nvPr/>
        </p:nvCxnSpPr>
        <p:spPr>
          <a:xfrm>
            <a:off x="3248668" y="2298825"/>
            <a:ext cx="6465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51" name="Google Shape;4951;p36"/>
          <p:cNvCxnSpPr>
            <a:stCxn id="4930" idx="6"/>
            <a:endCxn id="4936" idx="1"/>
          </p:cNvCxnSpPr>
          <p:nvPr/>
        </p:nvCxnSpPr>
        <p:spPr>
          <a:xfrm>
            <a:off x="3605368" y="3131145"/>
            <a:ext cx="289800" cy="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52" name="Google Shape;4952;p36"/>
          <p:cNvCxnSpPr>
            <a:stCxn id="4923" idx="6"/>
            <a:endCxn id="4918" idx="1"/>
          </p:cNvCxnSpPr>
          <p:nvPr/>
        </p:nvCxnSpPr>
        <p:spPr>
          <a:xfrm>
            <a:off x="3817393" y="3963466"/>
            <a:ext cx="77700" cy="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7" name="Google Shape;4957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958" name="Google Shape;4958;p37"/>
          <p:cNvGrpSpPr/>
          <p:nvPr/>
        </p:nvGrpSpPr>
        <p:grpSpPr>
          <a:xfrm>
            <a:off x="713217" y="2076718"/>
            <a:ext cx="5084160" cy="2522718"/>
            <a:chOff x="2029942" y="2076718"/>
            <a:chExt cx="5084160" cy="2522718"/>
          </a:xfrm>
        </p:grpSpPr>
        <p:sp>
          <p:nvSpPr>
            <p:cNvPr id="4959" name="Google Shape;4959;p37"/>
            <p:cNvSpPr/>
            <p:nvPr/>
          </p:nvSpPr>
          <p:spPr>
            <a:xfrm>
              <a:off x="5781558" y="368884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7"/>
            <p:cNvSpPr/>
            <p:nvPr/>
          </p:nvSpPr>
          <p:spPr>
            <a:xfrm>
              <a:off x="5519043" y="2986112"/>
              <a:ext cx="23985" cy="3381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7"/>
            <p:cNvSpPr/>
            <p:nvPr/>
          </p:nvSpPr>
          <p:spPr>
            <a:xfrm>
              <a:off x="4837515" y="2719535"/>
              <a:ext cx="2564" cy="208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7"/>
            <p:cNvSpPr/>
            <p:nvPr/>
          </p:nvSpPr>
          <p:spPr>
            <a:xfrm>
              <a:off x="5275489" y="2987646"/>
              <a:ext cx="15541" cy="4057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7"/>
            <p:cNvSpPr/>
            <p:nvPr/>
          </p:nvSpPr>
          <p:spPr>
            <a:xfrm>
              <a:off x="4912501" y="2974696"/>
              <a:ext cx="57787" cy="32740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7"/>
            <p:cNvSpPr/>
            <p:nvPr/>
          </p:nvSpPr>
          <p:spPr>
            <a:xfrm>
              <a:off x="5470374" y="2986632"/>
              <a:ext cx="39811" cy="26447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7"/>
            <p:cNvSpPr/>
            <p:nvPr/>
          </p:nvSpPr>
          <p:spPr>
            <a:xfrm>
              <a:off x="3302523" y="34415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7"/>
            <p:cNvSpPr/>
            <p:nvPr/>
          </p:nvSpPr>
          <p:spPr>
            <a:xfrm>
              <a:off x="5083168" y="2980833"/>
              <a:ext cx="111999" cy="176444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7"/>
            <p:cNvSpPr/>
            <p:nvPr/>
          </p:nvSpPr>
          <p:spPr>
            <a:xfrm>
              <a:off x="6297988" y="3743897"/>
              <a:ext cx="4818" cy="1404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7"/>
            <p:cNvSpPr/>
            <p:nvPr/>
          </p:nvSpPr>
          <p:spPr>
            <a:xfrm>
              <a:off x="4505195" y="2721173"/>
              <a:ext cx="3367" cy="4577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7"/>
            <p:cNvSpPr/>
            <p:nvPr/>
          </p:nvSpPr>
          <p:spPr>
            <a:xfrm>
              <a:off x="4800424" y="3082694"/>
              <a:ext cx="27145" cy="8400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7"/>
            <p:cNvSpPr/>
            <p:nvPr/>
          </p:nvSpPr>
          <p:spPr>
            <a:xfrm>
              <a:off x="5881228" y="2815571"/>
              <a:ext cx="81539" cy="80069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7"/>
            <p:cNvSpPr/>
            <p:nvPr/>
          </p:nvSpPr>
          <p:spPr>
            <a:xfrm>
              <a:off x="5407251" y="2571228"/>
              <a:ext cx="5828" cy="4967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7"/>
            <p:cNvSpPr/>
            <p:nvPr/>
          </p:nvSpPr>
          <p:spPr>
            <a:xfrm>
              <a:off x="5249457" y="2997086"/>
              <a:ext cx="31497" cy="34821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7"/>
            <p:cNvSpPr/>
            <p:nvPr/>
          </p:nvSpPr>
          <p:spPr>
            <a:xfrm>
              <a:off x="4862536" y="3704110"/>
              <a:ext cx="39397" cy="36095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7"/>
            <p:cNvSpPr/>
            <p:nvPr/>
          </p:nvSpPr>
          <p:spPr>
            <a:xfrm>
              <a:off x="4513432" y="2715270"/>
              <a:ext cx="3833" cy="257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7"/>
            <p:cNvSpPr/>
            <p:nvPr/>
          </p:nvSpPr>
          <p:spPr>
            <a:xfrm>
              <a:off x="4745927" y="3134314"/>
              <a:ext cx="3574" cy="75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7"/>
            <p:cNvSpPr/>
            <p:nvPr/>
          </p:nvSpPr>
          <p:spPr>
            <a:xfrm>
              <a:off x="4893748" y="3845057"/>
              <a:ext cx="15981" cy="63894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7"/>
            <p:cNvSpPr/>
            <p:nvPr/>
          </p:nvSpPr>
          <p:spPr>
            <a:xfrm>
              <a:off x="4809049" y="2981717"/>
              <a:ext cx="199237" cy="98715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7"/>
            <p:cNvSpPr/>
            <p:nvPr/>
          </p:nvSpPr>
          <p:spPr>
            <a:xfrm>
              <a:off x="4826455" y="3757836"/>
              <a:ext cx="24866" cy="67691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7"/>
            <p:cNvSpPr/>
            <p:nvPr/>
          </p:nvSpPr>
          <p:spPr>
            <a:xfrm>
              <a:off x="3691982" y="3709051"/>
              <a:ext cx="6553" cy="9024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7"/>
            <p:cNvSpPr/>
            <p:nvPr/>
          </p:nvSpPr>
          <p:spPr>
            <a:xfrm>
              <a:off x="3232070" y="3052009"/>
              <a:ext cx="57502" cy="22754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7"/>
            <p:cNvSpPr/>
            <p:nvPr/>
          </p:nvSpPr>
          <p:spPr>
            <a:xfrm>
              <a:off x="2634490" y="2917095"/>
              <a:ext cx="42919" cy="55729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7"/>
            <p:cNvSpPr/>
            <p:nvPr/>
          </p:nvSpPr>
          <p:spPr>
            <a:xfrm>
              <a:off x="3331352" y="3109272"/>
              <a:ext cx="2020" cy="3667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7"/>
            <p:cNvSpPr/>
            <p:nvPr/>
          </p:nvSpPr>
          <p:spPr>
            <a:xfrm>
              <a:off x="3167678" y="2992743"/>
              <a:ext cx="112284" cy="75622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7"/>
            <p:cNvSpPr/>
            <p:nvPr/>
          </p:nvSpPr>
          <p:spPr>
            <a:xfrm>
              <a:off x="3015428" y="230548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7"/>
            <p:cNvSpPr/>
            <p:nvPr/>
          </p:nvSpPr>
          <p:spPr>
            <a:xfrm>
              <a:off x="3393283" y="2564025"/>
              <a:ext cx="35485" cy="20076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7"/>
            <p:cNvSpPr/>
            <p:nvPr/>
          </p:nvSpPr>
          <p:spPr>
            <a:xfrm>
              <a:off x="3050991" y="2506294"/>
              <a:ext cx="8081" cy="1794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7"/>
            <p:cNvSpPr/>
            <p:nvPr/>
          </p:nvSpPr>
          <p:spPr>
            <a:xfrm>
              <a:off x="3109840" y="2944322"/>
              <a:ext cx="105394" cy="42778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7"/>
            <p:cNvSpPr/>
            <p:nvPr/>
          </p:nvSpPr>
          <p:spPr>
            <a:xfrm>
              <a:off x="3285661" y="3028682"/>
              <a:ext cx="46908" cy="14277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7"/>
            <p:cNvSpPr/>
            <p:nvPr/>
          </p:nvSpPr>
          <p:spPr>
            <a:xfrm>
              <a:off x="2521791" y="2512249"/>
              <a:ext cx="9998" cy="7593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7"/>
            <p:cNvSpPr/>
            <p:nvPr/>
          </p:nvSpPr>
          <p:spPr>
            <a:xfrm>
              <a:off x="3403721" y="4541964"/>
              <a:ext cx="22250" cy="29620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7"/>
            <p:cNvSpPr/>
            <p:nvPr/>
          </p:nvSpPr>
          <p:spPr>
            <a:xfrm>
              <a:off x="3391392" y="4546229"/>
              <a:ext cx="9454" cy="525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7"/>
            <p:cNvSpPr/>
            <p:nvPr/>
          </p:nvSpPr>
          <p:spPr>
            <a:xfrm>
              <a:off x="2498738" y="2776070"/>
              <a:ext cx="2564" cy="7958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7"/>
            <p:cNvSpPr/>
            <p:nvPr/>
          </p:nvSpPr>
          <p:spPr>
            <a:xfrm>
              <a:off x="3366526" y="4451987"/>
              <a:ext cx="3031" cy="2236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7"/>
            <p:cNvSpPr/>
            <p:nvPr/>
          </p:nvSpPr>
          <p:spPr>
            <a:xfrm>
              <a:off x="3372069" y="4550910"/>
              <a:ext cx="13365" cy="8296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7"/>
            <p:cNvSpPr/>
            <p:nvPr/>
          </p:nvSpPr>
          <p:spPr>
            <a:xfrm>
              <a:off x="3211944" y="2565117"/>
              <a:ext cx="4196" cy="3147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7"/>
            <p:cNvSpPr/>
            <p:nvPr/>
          </p:nvSpPr>
          <p:spPr>
            <a:xfrm>
              <a:off x="3140922" y="2590082"/>
              <a:ext cx="27508" cy="12872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7"/>
            <p:cNvSpPr/>
            <p:nvPr/>
          </p:nvSpPr>
          <p:spPr>
            <a:xfrm>
              <a:off x="3413409" y="2970431"/>
              <a:ext cx="6009" cy="5227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7"/>
            <p:cNvSpPr/>
            <p:nvPr/>
          </p:nvSpPr>
          <p:spPr>
            <a:xfrm>
              <a:off x="4591785" y="3954304"/>
              <a:ext cx="175744" cy="175976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7"/>
            <p:cNvSpPr/>
            <p:nvPr/>
          </p:nvSpPr>
          <p:spPr>
            <a:xfrm>
              <a:off x="4772787" y="3934540"/>
              <a:ext cx="106741" cy="95256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7"/>
            <p:cNvSpPr/>
            <p:nvPr/>
          </p:nvSpPr>
          <p:spPr>
            <a:xfrm>
              <a:off x="4701039" y="3966500"/>
              <a:ext cx="122904" cy="132495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7"/>
            <p:cNvSpPr/>
            <p:nvPr/>
          </p:nvSpPr>
          <p:spPr>
            <a:xfrm>
              <a:off x="4769057" y="3966500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7"/>
            <p:cNvSpPr/>
            <p:nvPr/>
          </p:nvSpPr>
          <p:spPr>
            <a:xfrm>
              <a:off x="4769160" y="3966500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7"/>
            <p:cNvSpPr/>
            <p:nvPr/>
          </p:nvSpPr>
          <p:spPr>
            <a:xfrm>
              <a:off x="4823658" y="4025037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7"/>
            <p:cNvSpPr/>
            <p:nvPr/>
          </p:nvSpPr>
          <p:spPr>
            <a:xfrm>
              <a:off x="4823114" y="4023867"/>
              <a:ext cx="181" cy="286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7"/>
            <p:cNvSpPr/>
            <p:nvPr/>
          </p:nvSpPr>
          <p:spPr>
            <a:xfrm>
              <a:off x="4776594" y="3973963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7"/>
            <p:cNvSpPr/>
            <p:nvPr/>
          </p:nvSpPr>
          <p:spPr>
            <a:xfrm>
              <a:off x="4823839" y="4025687"/>
              <a:ext cx="0" cy="286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7"/>
            <p:cNvSpPr/>
            <p:nvPr/>
          </p:nvSpPr>
          <p:spPr>
            <a:xfrm>
              <a:off x="4808039" y="4018484"/>
              <a:ext cx="7563" cy="3589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7"/>
            <p:cNvSpPr/>
            <p:nvPr/>
          </p:nvSpPr>
          <p:spPr>
            <a:xfrm>
              <a:off x="4823477" y="4024413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7"/>
            <p:cNvSpPr/>
            <p:nvPr/>
          </p:nvSpPr>
          <p:spPr>
            <a:xfrm>
              <a:off x="4770507" y="3968424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7"/>
            <p:cNvSpPr/>
            <p:nvPr/>
          </p:nvSpPr>
          <p:spPr>
            <a:xfrm>
              <a:off x="4771051" y="3969048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7"/>
            <p:cNvSpPr/>
            <p:nvPr/>
          </p:nvSpPr>
          <p:spPr>
            <a:xfrm>
              <a:off x="4769523" y="3967150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7"/>
            <p:cNvSpPr/>
            <p:nvPr/>
          </p:nvSpPr>
          <p:spPr>
            <a:xfrm>
              <a:off x="4770067" y="3967774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7"/>
            <p:cNvSpPr/>
            <p:nvPr/>
          </p:nvSpPr>
          <p:spPr>
            <a:xfrm>
              <a:off x="4771595" y="3969698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7"/>
            <p:cNvSpPr/>
            <p:nvPr/>
          </p:nvSpPr>
          <p:spPr>
            <a:xfrm>
              <a:off x="4774781" y="3972871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7"/>
            <p:cNvSpPr/>
            <p:nvPr/>
          </p:nvSpPr>
          <p:spPr>
            <a:xfrm>
              <a:off x="4774237" y="3972325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7"/>
            <p:cNvSpPr/>
            <p:nvPr/>
          </p:nvSpPr>
          <p:spPr>
            <a:xfrm>
              <a:off x="4776050" y="397370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7"/>
            <p:cNvSpPr/>
            <p:nvPr/>
          </p:nvSpPr>
          <p:spPr>
            <a:xfrm>
              <a:off x="4772968" y="3971233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7"/>
            <p:cNvSpPr/>
            <p:nvPr/>
          </p:nvSpPr>
          <p:spPr>
            <a:xfrm>
              <a:off x="4773590" y="3971779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7"/>
            <p:cNvSpPr/>
            <p:nvPr/>
          </p:nvSpPr>
          <p:spPr>
            <a:xfrm>
              <a:off x="4772139" y="3970427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7"/>
            <p:cNvSpPr/>
            <p:nvPr/>
          </p:nvSpPr>
          <p:spPr>
            <a:xfrm>
              <a:off x="4775403" y="3973339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7"/>
            <p:cNvSpPr/>
            <p:nvPr/>
          </p:nvSpPr>
          <p:spPr>
            <a:xfrm>
              <a:off x="4849767" y="4084849"/>
              <a:ext cx="15515" cy="20154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7"/>
            <p:cNvSpPr/>
            <p:nvPr/>
          </p:nvSpPr>
          <p:spPr>
            <a:xfrm>
              <a:off x="4798973" y="4127757"/>
              <a:ext cx="28052" cy="28579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7"/>
            <p:cNvSpPr/>
            <p:nvPr/>
          </p:nvSpPr>
          <p:spPr>
            <a:xfrm>
              <a:off x="4653716" y="4028782"/>
              <a:ext cx="222263" cy="195844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7"/>
            <p:cNvSpPr/>
            <p:nvPr/>
          </p:nvSpPr>
          <p:spPr>
            <a:xfrm>
              <a:off x="4686171" y="41337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7"/>
            <p:cNvSpPr/>
            <p:nvPr/>
          </p:nvSpPr>
          <p:spPr>
            <a:xfrm>
              <a:off x="4655788" y="4128381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7"/>
            <p:cNvSpPr/>
            <p:nvPr/>
          </p:nvSpPr>
          <p:spPr>
            <a:xfrm>
              <a:off x="4679929" y="4133556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7"/>
            <p:cNvSpPr/>
            <p:nvPr/>
          </p:nvSpPr>
          <p:spPr>
            <a:xfrm>
              <a:off x="4683555" y="41337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7"/>
            <p:cNvSpPr/>
            <p:nvPr/>
          </p:nvSpPr>
          <p:spPr>
            <a:xfrm>
              <a:off x="4687181" y="4133660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7"/>
            <p:cNvSpPr/>
            <p:nvPr/>
          </p:nvSpPr>
          <p:spPr>
            <a:xfrm>
              <a:off x="4654804" y="4128641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7"/>
            <p:cNvSpPr/>
            <p:nvPr/>
          </p:nvSpPr>
          <p:spPr>
            <a:xfrm>
              <a:off x="4653613" y="4128745"/>
              <a:ext cx="1036" cy="78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7"/>
            <p:cNvSpPr/>
            <p:nvPr/>
          </p:nvSpPr>
          <p:spPr>
            <a:xfrm>
              <a:off x="4656514" y="4126196"/>
              <a:ext cx="1658" cy="2106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7"/>
            <p:cNvSpPr/>
            <p:nvPr/>
          </p:nvSpPr>
          <p:spPr>
            <a:xfrm>
              <a:off x="4690885" y="413220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7"/>
            <p:cNvSpPr/>
            <p:nvPr/>
          </p:nvSpPr>
          <p:spPr>
            <a:xfrm>
              <a:off x="4690341" y="4132646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7"/>
            <p:cNvSpPr/>
            <p:nvPr/>
          </p:nvSpPr>
          <p:spPr>
            <a:xfrm>
              <a:off x="4689797" y="4133010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7"/>
            <p:cNvSpPr/>
            <p:nvPr/>
          </p:nvSpPr>
          <p:spPr>
            <a:xfrm>
              <a:off x="4688088" y="4133556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7"/>
            <p:cNvSpPr/>
            <p:nvPr/>
          </p:nvSpPr>
          <p:spPr>
            <a:xfrm>
              <a:off x="4826015" y="4028860"/>
              <a:ext cx="28311" cy="449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7"/>
            <p:cNvSpPr/>
            <p:nvPr/>
          </p:nvSpPr>
          <p:spPr>
            <a:xfrm>
              <a:off x="4716735" y="410214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7"/>
            <p:cNvSpPr/>
            <p:nvPr/>
          </p:nvSpPr>
          <p:spPr>
            <a:xfrm>
              <a:off x="4701764" y="4072574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7"/>
            <p:cNvSpPr/>
            <p:nvPr/>
          </p:nvSpPr>
          <p:spPr>
            <a:xfrm>
              <a:off x="4719377" y="410232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7"/>
            <p:cNvSpPr/>
            <p:nvPr/>
          </p:nvSpPr>
          <p:spPr>
            <a:xfrm>
              <a:off x="4703940" y="407410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7"/>
            <p:cNvSpPr/>
            <p:nvPr/>
          </p:nvSpPr>
          <p:spPr>
            <a:xfrm>
              <a:off x="4704302" y="40745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7"/>
            <p:cNvSpPr/>
            <p:nvPr/>
          </p:nvSpPr>
          <p:spPr>
            <a:xfrm>
              <a:off x="4715207" y="4101960"/>
              <a:ext cx="181" cy="26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7"/>
            <p:cNvSpPr/>
            <p:nvPr/>
          </p:nvSpPr>
          <p:spPr>
            <a:xfrm>
              <a:off x="4703137" y="407348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7"/>
            <p:cNvSpPr/>
            <p:nvPr/>
          </p:nvSpPr>
          <p:spPr>
            <a:xfrm>
              <a:off x="4702593" y="4073016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7"/>
            <p:cNvSpPr/>
            <p:nvPr/>
          </p:nvSpPr>
          <p:spPr>
            <a:xfrm>
              <a:off x="4720284" y="410232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7"/>
            <p:cNvSpPr/>
            <p:nvPr/>
          </p:nvSpPr>
          <p:spPr>
            <a:xfrm>
              <a:off x="4704121" y="407439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7"/>
            <p:cNvSpPr/>
            <p:nvPr/>
          </p:nvSpPr>
          <p:spPr>
            <a:xfrm>
              <a:off x="4703577" y="4073744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7"/>
            <p:cNvSpPr/>
            <p:nvPr/>
          </p:nvSpPr>
          <p:spPr>
            <a:xfrm>
              <a:off x="4724894" y="410050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7"/>
            <p:cNvSpPr/>
            <p:nvPr/>
          </p:nvSpPr>
          <p:spPr>
            <a:xfrm>
              <a:off x="4724169" y="410105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7"/>
            <p:cNvSpPr/>
            <p:nvPr/>
          </p:nvSpPr>
          <p:spPr>
            <a:xfrm>
              <a:off x="4824280" y="4031226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7"/>
            <p:cNvSpPr/>
            <p:nvPr/>
          </p:nvSpPr>
          <p:spPr>
            <a:xfrm>
              <a:off x="4823554" y="4032058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7"/>
            <p:cNvSpPr/>
            <p:nvPr/>
          </p:nvSpPr>
          <p:spPr>
            <a:xfrm>
              <a:off x="4822466" y="4033593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7"/>
            <p:cNvSpPr/>
            <p:nvPr/>
          </p:nvSpPr>
          <p:spPr>
            <a:xfrm>
              <a:off x="4823010" y="4032865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7"/>
            <p:cNvSpPr/>
            <p:nvPr/>
          </p:nvSpPr>
          <p:spPr>
            <a:xfrm>
              <a:off x="4825005" y="403005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7"/>
            <p:cNvSpPr/>
            <p:nvPr/>
          </p:nvSpPr>
          <p:spPr>
            <a:xfrm>
              <a:off x="4722719" y="4101778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7"/>
            <p:cNvSpPr/>
            <p:nvPr/>
          </p:nvSpPr>
          <p:spPr>
            <a:xfrm>
              <a:off x="4825652" y="402914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7"/>
            <p:cNvSpPr/>
            <p:nvPr/>
          </p:nvSpPr>
          <p:spPr>
            <a:xfrm>
              <a:off x="4700961" y="407221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7"/>
            <p:cNvSpPr/>
            <p:nvPr/>
          </p:nvSpPr>
          <p:spPr>
            <a:xfrm>
              <a:off x="4723444" y="4101414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7"/>
            <p:cNvSpPr/>
            <p:nvPr/>
          </p:nvSpPr>
          <p:spPr>
            <a:xfrm>
              <a:off x="4721993" y="410206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7"/>
            <p:cNvSpPr/>
            <p:nvPr/>
          </p:nvSpPr>
          <p:spPr>
            <a:xfrm>
              <a:off x="4863987" y="4107057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7"/>
            <p:cNvSpPr/>
            <p:nvPr/>
          </p:nvSpPr>
          <p:spPr>
            <a:xfrm>
              <a:off x="4864635" y="4106615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7"/>
            <p:cNvSpPr/>
            <p:nvPr/>
          </p:nvSpPr>
          <p:spPr>
            <a:xfrm>
              <a:off x="4865619" y="4105340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7"/>
            <p:cNvSpPr/>
            <p:nvPr/>
          </p:nvSpPr>
          <p:spPr>
            <a:xfrm>
              <a:off x="4865178" y="4105965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7"/>
            <p:cNvSpPr/>
            <p:nvPr/>
          </p:nvSpPr>
          <p:spPr>
            <a:xfrm>
              <a:off x="4859273" y="41084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7"/>
            <p:cNvSpPr/>
            <p:nvPr/>
          </p:nvSpPr>
          <p:spPr>
            <a:xfrm>
              <a:off x="4866629" y="410287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7"/>
            <p:cNvSpPr/>
            <p:nvPr/>
          </p:nvSpPr>
          <p:spPr>
            <a:xfrm>
              <a:off x="4866266" y="4103520"/>
              <a:ext cx="207" cy="832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7"/>
            <p:cNvSpPr/>
            <p:nvPr/>
          </p:nvSpPr>
          <p:spPr>
            <a:xfrm>
              <a:off x="4865981" y="4104612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7"/>
            <p:cNvSpPr/>
            <p:nvPr/>
          </p:nvSpPr>
          <p:spPr>
            <a:xfrm>
              <a:off x="4863262" y="4107525"/>
              <a:ext cx="673" cy="286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7"/>
            <p:cNvSpPr/>
            <p:nvPr/>
          </p:nvSpPr>
          <p:spPr>
            <a:xfrm>
              <a:off x="4858651" y="4081572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7"/>
            <p:cNvSpPr/>
            <p:nvPr/>
          </p:nvSpPr>
          <p:spPr>
            <a:xfrm>
              <a:off x="4860542" y="4082118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37"/>
            <p:cNvSpPr/>
            <p:nvPr/>
          </p:nvSpPr>
          <p:spPr>
            <a:xfrm>
              <a:off x="4859558" y="4081754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37"/>
            <p:cNvSpPr/>
            <p:nvPr/>
          </p:nvSpPr>
          <p:spPr>
            <a:xfrm>
              <a:off x="4861733" y="408266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7"/>
            <p:cNvSpPr/>
            <p:nvPr/>
          </p:nvSpPr>
          <p:spPr>
            <a:xfrm>
              <a:off x="4862640" y="4083210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7"/>
            <p:cNvSpPr/>
            <p:nvPr/>
          </p:nvSpPr>
          <p:spPr>
            <a:xfrm>
              <a:off x="4863624" y="4083860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37"/>
            <p:cNvSpPr/>
            <p:nvPr/>
          </p:nvSpPr>
          <p:spPr>
            <a:xfrm>
              <a:off x="4862640" y="4107785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37"/>
            <p:cNvSpPr/>
            <p:nvPr/>
          </p:nvSpPr>
          <p:spPr>
            <a:xfrm>
              <a:off x="4861086" y="4108149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37"/>
            <p:cNvSpPr/>
            <p:nvPr/>
          </p:nvSpPr>
          <p:spPr>
            <a:xfrm>
              <a:off x="4860179" y="4108253"/>
              <a:ext cx="751" cy="10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37"/>
            <p:cNvSpPr/>
            <p:nvPr/>
          </p:nvSpPr>
          <p:spPr>
            <a:xfrm>
              <a:off x="4861811" y="4108071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7"/>
            <p:cNvSpPr/>
            <p:nvPr/>
          </p:nvSpPr>
          <p:spPr>
            <a:xfrm>
              <a:off x="4859558" y="4108435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7"/>
            <p:cNvSpPr/>
            <p:nvPr/>
          </p:nvSpPr>
          <p:spPr>
            <a:xfrm>
              <a:off x="4857745" y="41083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7"/>
            <p:cNvSpPr/>
            <p:nvPr/>
          </p:nvSpPr>
          <p:spPr>
            <a:xfrm>
              <a:off x="4812675" y="4158131"/>
              <a:ext cx="285" cy="676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7"/>
            <p:cNvSpPr/>
            <p:nvPr/>
          </p:nvSpPr>
          <p:spPr>
            <a:xfrm>
              <a:off x="4812935" y="4151317"/>
              <a:ext cx="3031" cy="6657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7"/>
            <p:cNvSpPr/>
            <p:nvPr/>
          </p:nvSpPr>
          <p:spPr>
            <a:xfrm>
              <a:off x="4821922" y="4127549"/>
              <a:ext cx="3031" cy="2861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7"/>
            <p:cNvSpPr/>
            <p:nvPr/>
          </p:nvSpPr>
          <p:spPr>
            <a:xfrm>
              <a:off x="4592225" y="3792370"/>
              <a:ext cx="161809" cy="17215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7"/>
            <p:cNvSpPr/>
            <p:nvPr/>
          </p:nvSpPr>
          <p:spPr>
            <a:xfrm>
              <a:off x="4701220" y="3962235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7"/>
            <p:cNvSpPr/>
            <p:nvPr/>
          </p:nvSpPr>
          <p:spPr>
            <a:xfrm>
              <a:off x="4686534" y="3963041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7"/>
            <p:cNvSpPr/>
            <p:nvPr/>
          </p:nvSpPr>
          <p:spPr>
            <a:xfrm>
              <a:off x="4713653" y="3962417"/>
              <a:ext cx="1191" cy="208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7"/>
            <p:cNvSpPr/>
            <p:nvPr/>
          </p:nvSpPr>
          <p:spPr>
            <a:xfrm>
              <a:off x="4699873" y="3962313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7"/>
            <p:cNvSpPr/>
            <p:nvPr/>
          </p:nvSpPr>
          <p:spPr>
            <a:xfrm>
              <a:off x="4708654" y="3962235"/>
              <a:ext cx="1476" cy="26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7"/>
            <p:cNvSpPr/>
            <p:nvPr/>
          </p:nvSpPr>
          <p:spPr>
            <a:xfrm>
              <a:off x="4710571" y="3962235"/>
              <a:ext cx="1295" cy="10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7"/>
            <p:cNvSpPr/>
            <p:nvPr/>
          </p:nvSpPr>
          <p:spPr>
            <a:xfrm>
              <a:off x="4708214" y="39621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7"/>
            <p:cNvSpPr/>
            <p:nvPr/>
          </p:nvSpPr>
          <p:spPr>
            <a:xfrm>
              <a:off x="4704665" y="39622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7"/>
            <p:cNvSpPr/>
            <p:nvPr/>
          </p:nvSpPr>
          <p:spPr>
            <a:xfrm>
              <a:off x="4592148" y="3954850"/>
              <a:ext cx="1295" cy="286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7"/>
            <p:cNvSpPr/>
            <p:nvPr/>
          </p:nvSpPr>
          <p:spPr>
            <a:xfrm>
              <a:off x="4712021" y="3962313"/>
              <a:ext cx="1295" cy="130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7"/>
            <p:cNvSpPr/>
            <p:nvPr/>
          </p:nvSpPr>
          <p:spPr>
            <a:xfrm>
              <a:off x="4690264" y="3962781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7"/>
            <p:cNvSpPr/>
            <p:nvPr/>
          </p:nvSpPr>
          <p:spPr>
            <a:xfrm>
              <a:off x="4689253" y="3962859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7"/>
            <p:cNvSpPr/>
            <p:nvPr/>
          </p:nvSpPr>
          <p:spPr>
            <a:xfrm>
              <a:off x="4688347" y="3962859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7"/>
            <p:cNvSpPr/>
            <p:nvPr/>
          </p:nvSpPr>
          <p:spPr>
            <a:xfrm>
              <a:off x="4715026" y="3962599"/>
              <a:ext cx="907" cy="208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7"/>
            <p:cNvSpPr/>
            <p:nvPr/>
          </p:nvSpPr>
          <p:spPr>
            <a:xfrm>
              <a:off x="4687440" y="3962963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7"/>
            <p:cNvSpPr/>
            <p:nvPr/>
          </p:nvSpPr>
          <p:spPr>
            <a:xfrm>
              <a:off x="4698319" y="3962313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7"/>
            <p:cNvSpPr/>
            <p:nvPr/>
          </p:nvSpPr>
          <p:spPr>
            <a:xfrm>
              <a:off x="4696687" y="3962417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7"/>
            <p:cNvSpPr/>
            <p:nvPr/>
          </p:nvSpPr>
          <p:spPr>
            <a:xfrm>
              <a:off x="4695340" y="3962495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7"/>
            <p:cNvSpPr/>
            <p:nvPr/>
          </p:nvSpPr>
          <p:spPr>
            <a:xfrm>
              <a:off x="4692880" y="3962599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7"/>
            <p:cNvSpPr/>
            <p:nvPr/>
          </p:nvSpPr>
          <p:spPr>
            <a:xfrm>
              <a:off x="4691610" y="3962677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7"/>
            <p:cNvSpPr/>
            <p:nvPr/>
          </p:nvSpPr>
          <p:spPr>
            <a:xfrm>
              <a:off x="4694149" y="3962495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7"/>
            <p:cNvSpPr/>
            <p:nvPr/>
          </p:nvSpPr>
          <p:spPr>
            <a:xfrm>
              <a:off x="4703318" y="39622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7"/>
            <p:cNvSpPr/>
            <p:nvPr/>
          </p:nvSpPr>
          <p:spPr>
            <a:xfrm>
              <a:off x="4705753" y="39621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7"/>
            <p:cNvSpPr/>
            <p:nvPr/>
          </p:nvSpPr>
          <p:spPr>
            <a:xfrm>
              <a:off x="4717201" y="3963041"/>
              <a:ext cx="648" cy="312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7"/>
            <p:cNvSpPr/>
            <p:nvPr/>
          </p:nvSpPr>
          <p:spPr>
            <a:xfrm>
              <a:off x="4716114" y="3962781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7"/>
            <p:cNvSpPr/>
            <p:nvPr/>
          </p:nvSpPr>
          <p:spPr>
            <a:xfrm>
              <a:off x="4728443" y="3826307"/>
              <a:ext cx="159529" cy="138789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7"/>
            <p:cNvSpPr/>
            <p:nvPr/>
          </p:nvSpPr>
          <p:spPr>
            <a:xfrm>
              <a:off x="4770507" y="39616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7"/>
            <p:cNvSpPr/>
            <p:nvPr/>
          </p:nvSpPr>
          <p:spPr>
            <a:xfrm>
              <a:off x="4769238" y="395914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7"/>
            <p:cNvSpPr/>
            <p:nvPr/>
          </p:nvSpPr>
          <p:spPr>
            <a:xfrm>
              <a:off x="4770792" y="3962495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7"/>
            <p:cNvSpPr/>
            <p:nvPr/>
          </p:nvSpPr>
          <p:spPr>
            <a:xfrm>
              <a:off x="4769704" y="3959583"/>
              <a:ext cx="181" cy="208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7"/>
            <p:cNvSpPr/>
            <p:nvPr/>
          </p:nvSpPr>
          <p:spPr>
            <a:xfrm>
              <a:off x="4768694" y="3958958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7"/>
            <p:cNvSpPr/>
            <p:nvPr/>
          </p:nvSpPr>
          <p:spPr>
            <a:xfrm>
              <a:off x="4770689" y="396205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7"/>
            <p:cNvSpPr/>
            <p:nvPr/>
          </p:nvSpPr>
          <p:spPr>
            <a:xfrm>
              <a:off x="4770507" y="396150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7"/>
            <p:cNvSpPr/>
            <p:nvPr/>
          </p:nvSpPr>
          <p:spPr>
            <a:xfrm>
              <a:off x="4770274" y="3960467"/>
              <a:ext cx="181" cy="338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7"/>
            <p:cNvSpPr/>
            <p:nvPr/>
          </p:nvSpPr>
          <p:spPr>
            <a:xfrm>
              <a:off x="4770067" y="3959947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7"/>
            <p:cNvSpPr/>
            <p:nvPr/>
          </p:nvSpPr>
          <p:spPr>
            <a:xfrm>
              <a:off x="4749372" y="3958204"/>
              <a:ext cx="19349" cy="1404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7"/>
            <p:cNvSpPr/>
            <p:nvPr/>
          </p:nvSpPr>
          <p:spPr>
            <a:xfrm>
              <a:off x="4830729" y="3931185"/>
              <a:ext cx="9635" cy="286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7"/>
            <p:cNvSpPr/>
            <p:nvPr/>
          </p:nvSpPr>
          <p:spPr>
            <a:xfrm>
              <a:off x="4774134" y="3961767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7"/>
            <p:cNvSpPr/>
            <p:nvPr/>
          </p:nvSpPr>
          <p:spPr>
            <a:xfrm>
              <a:off x="4772683" y="3961949"/>
              <a:ext cx="1217" cy="208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7"/>
            <p:cNvSpPr/>
            <p:nvPr/>
          </p:nvSpPr>
          <p:spPr>
            <a:xfrm>
              <a:off x="4770870" y="3962235"/>
              <a:ext cx="1476" cy="390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7"/>
            <p:cNvSpPr/>
            <p:nvPr/>
          </p:nvSpPr>
          <p:spPr>
            <a:xfrm>
              <a:off x="4775506" y="3961767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7"/>
            <p:cNvSpPr/>
            <p:nvPr/>
          </p:nvSpPr>
          <p:spPr>
            <a:xfrm>
              <a:off x="4776594" y="3961689"/>
              <a:ext cx="829" cy="2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7"/>
            <p:cNvSpPr/>
            <p:nvPr/>
          </p:nvSpPr>
          <p:spPr>
            <a:xfrm>
              <a:off x="4825367" y="3723249"/>
              <a:ext cx="23778" cy="19478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7"/>
            <p:cNvSpPr/>
            <p:nvPr/>
          </p:nvSpPr>
          <p:spPr>
            <a:xfrm>
              <a:off x="4995931" y="3534141"/>
              <a:ext cx="143107" cy="191683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7"/>
            <p:cNvSpPr/>
            <p:nvPr/>
          </p:nvSpPr>
          <p:spPr>
            <a:xfrm>
              <a:off x="4242758" y="3171215"/>
              <a:ext cx="163337" cy="127450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7"/>
            <p:cNvSpPr/>
            <p:nvPr/>
          </p:nvSpPr>
          <p:spPr>
            <a:xfrm>
              <a:off x="4531201" y="3147395"/>
              <a:ext cx="55611" cy="109585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7"/>
            <p:cNvSpPr/>
            <p:nvPr/>
          </p:nvSpPr>
          <p:spPr>
            <a:xfrm>
              <a:off x="4301245" y="3149657"/>
              <a:ext cx="291654" cy="280464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7"/>
            <p:cNvSpPr/>
            <p:nvPr/>
          </p:nvSpPr>
          <p:spPr>
            <a:xfrm>
              <a:off x="4333518" y="3267694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7"/>
            <p:cNvSpPr/>
            <p:nvPr/>
          </p:nvSpPr>
          <p:spPr>
            <a:xfrm>
              <a:off x="4372345" y="3237918"/>
              <a:ext cx="285" cy="1664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7"/>
            <p:cNvSpPr/>
            <p:nvPr/>
          </p:nvSpPr>
          <p:spPr>
            <a:xfrm>
              <a:off x="4397470" y="3184660"/>
              <a:ext cx="466" cy="83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7"/>
            <p:cNvSpPr/>
            <p:nvPr/>
          </p:nvSpPr>
          <p:spPr>
            <a:xfrm>
              <a:off x="4323468" y="3271517"/>
              <a:ext cx="2927" cy="572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7"/>
            <p:cNvSpPr/>
            <p:nvPr/>
          </p:nvSpPr>
          <p:spPr>
            <a:xfrm>
              <a:off x="4397910" y="3185570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7"/>
            <p:cNvSpPr/>
            <p:nvPr/>
          </p:nvSpPr>
          <p:spPr>
            <a:xfrm>
              <a:off x="4397107" y="318419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7"/>
            <p:cNvSpPr/>
            <p:nvPr/>
          </p:nvSpPr>
          <p:spPr>
            <a:xfrm>
              <a:off x="4327457" y="3270502"/>
              <a:ext cx="5103" cy="1170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7"/>
            <p:cNvSpPr/>
            <p:nvPr/>
          </p:nvSpPr>
          <p:spPr>
            <a:xfrm>
              <a:off x="4385218" y="3231001"/>
              <a:ext cx="15800" cy="832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7"/>
            <p:cNvSpPr/>
            <p:nvPr/>
          </p:nvSpPr>
          <p:spPr>
            <a:xfrm>
              <a:off x="4542002" y="3170721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7"/>
            <p:cNvSpPr/>
            <p:nvPr/>
          </p:nvSpPr>
          <p:spPr>
            <a:xfrm>
              <a:off x="4542261" y="3171631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7"/>
            <p:cNvSpPr/>
            <p:nvPr/>
          </p:nvSpPr>
          <p:spPr>
            <a:xfrm>
              <a:off x="4541898" y="3169629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7"/>
            <p:cNvSpPr/>
            <p:nvPr/>
          </p:nvSpPr>
          <p:spPr>
            <a:xfrm>
              <a:off x="4541820" y="3162712"/>
              <a:ext cx="26" cy="85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7"/>
            <p:cNvSpPr/>
            <p:nvPr/>
          </p:nvSpPr>
          <p:spPr>
            <a:xfrm>
              <a:off x="4541820" y="316853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7"/>
            <p:cNvSpPr/>
            <p:nvPr/>
          </p:nvSpPr>
          <p:spPr>
            <a:xfrm>
              <a:off x="4559330" y="32582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7"/>
            <p:cNvSpPr/>
            <p:nvPr/>
          </p:nvSpPr>
          <p:spPr>
            <a:xfrm>
              <a:off x="4542805" y="3173270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7"/>
            <p:cNvSpPr/>
            <p:nvPr/>
          </p:nvSpPr>
          <p:spPr>
            <a:xfrm>
              <a:off x="4558967" y="3256850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7"/>
            <p:cNvSpPr/>
            <p:nvPr/>
          </p:nvSpPr>
          <p:spPr>
            <a:xfrm>
              <a:off x="4542442" y="3172542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7"/>
            <p:cNvSpPr/>
            <p:nvPr/>
          </p:nvSpPr>
          <p:spPr>
            <a:xfrm>
              <a:off x="4541898" y="3161073"/>
              <a:ext cx="26" cy="85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7"/>
            <p:cNvSpPr/>
            <p:nvPr/>
          </p:nvSpPr>
          <p:spPr>
            <a:xfrm>
              <a:off x="4541717" y="3167263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7"/>
            <p:cNvSpPr/>
            <p:nvPr/>
          </p:nvSpPr>
          <p:spPr>
            <a:xfrm>
              <a:off x="4541717" y="3164350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7"/>
            <p:cNvSpPr/>
            <p:nvPr/>
          </p:nvSpPr>
          <p:spPr>
            <a:xfrm>
              <a:off x="4541717" y="3165806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7"/>
            <p:cNvSpPr/>
            <p:nvPr/>
          </p:nvSpPr>
          <p:spPr>
            <a:xfrm>
              <a:off x="4543090" y="3173920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7"/>
            <p:cNvSpPr/>
            <p:nvPr/>
          </p:nvSpPr>
          <p:spPr>
            <a:xfrm>
              <a:off x="4542002" y="3159175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7"/>
            <p:cNvSpPr/>
            <p:nvPr/>
          </p:nvSpPr>
          <p:spPr>
            <a:xfrm>
              <a:off x="4542183" y="3157251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7"/>
            <p:cNvSpPr/>
            <p:nvPr/>
          </p:nvSpPr>
          <p:spPr>
            <a:xfrm>
              <a:off x="4542442" y="3155170"/>
              <a:ext cx="130" cy="1014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7"/>
            <p:cNvSpPr/>
            <p:nvPr/>
          </p:nvSpPr>
          <p:spPr>
            <a:xfrm>
              <a:off x="4542727" y="3152882"/>
              <a:ext cx="104" cy="1222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7"/>
            <p:cNvSpPr/>
            <p:nvPr/>
          </p:nvSpPr>
          <p:spPr>
            <a:xfrm>
              <a:off x="4560314" y="3217166"/>
              <a:ext cx="210582" cy="201669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7"/>
            <p:cNvSpPr/>
            <p:nvPr/>
          </p:nvSpPr>
          <p:spPr>
            <a:xfrm>
              <a:off x="4590153" y="3220807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7"/>
            <p:cNvSpPr/>
            <p:nvPr/>
          </p:nvSpPr>
          <p:spPr>
            <a:xfrm>
              <a:off x="4576011" y="3233731"/>
              <a:ext cx="829" cy="8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7"/>
            <p:cNvSpPr/>
            <p:nvPr/>
          </p:nvSpPr>
          <p:spPr>
            <a:xfrm>
              <a:off x="4577176" y="3233081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7"/>
            <p:cNvSpPr/>
            <p:nvPr/>
          </p:nvSpPr>
          <p:spPr>
            <a:xfrm>
              <a:off x="4590231" y="32186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7"/>
            <p:cNvSpPr/>
            <p:nvPr/>
          </p:nvSpPr>
          <p:spPr>
            <a:xfrm>
              <a:off x="4583082" y="322780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7"/>
            <p:cNvSpPr/>
            <p:nvPr/>
          </p:nvSpPr>
          <p:spPr>
            <a:xfrm>
              <a:off x="4583522" y="3227620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7"/>
            <p:cNvSpPr/>
            <p:nvPr/>
          </p:nvSpPr>
          <p:spPr>
            <a:xfrm>
              <a:off x="4583263" y="322780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7"/>
            <p:cNvSpPr/>
            <p:nvPr/>
          </p:nvSpPr>
          <p:spPr>
            <a:xfrm>
              <a:off x="4564303" y="3255029"/>
              <a:ext cx="4921" cy="4759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7"/>
            <p:cNvSpPr/>
            <p:nvPr/>
          </p:nvSpPr>
          <p:spPr>
            <a:xfrm>
              <a:off x="4562594" y="3260413"/>
              <a:ext cx="855" cy="572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7"/>
            <p:cNvSpPr/>
            <p:nvPr/>
          </p:nvSpPr>
          <p:spPr>
            <a:xfrm>
              <a:off x="4590153" y="321979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7"/>
            <p:cNvSpPr/>
            <p:nvPr/>
          </p:nvSpPr>
          <p:spPr>
            <a:xfrm>
              <a:off x="4590334" y="321724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7"/>
            <p:cNvSpPr/>
            <p:nvPr/>
          </p:nvSpPr>
          <p:spPr>
            <a:xfrm>
              <a:off x="4561040" y="3264313"/>
              <a:ext cx="1839" cy="3225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7"/>
            <p:cNvSpPr/>
            <p:nvPr/>
          </p:nvSpPr>
          <p:spPr>
            <a:xfrm>
              <a:off x="4593676" y="3354447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7"/>
            <p:cNvSpPr/>
            <p:nvPr/>
          </p:nvSpPr>
          <p:spPr>
            <a:xfrm>
              <a:off x="4588703" y="3349610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7"/>
            <p:cNvSpPr/>
            <p:nvPr/>
          </p:nvSpPr>
          <p:spPr>
            <a:xfrm>
              <a:off x="4592692" y="3352704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7"/>
            <p:cNvSpPr/>
            <p:nvPr/>
          </p:nvSpPr>
          <p:spPr>
            <a:xfrm>
              <a:off x="4594142" y="3355435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7"/>
            <p:cNvSpPr/>
            <p:nvPr/>
          </p:nvSpPr>
          <p:spPr>
            <a:xfrm>
              <a:off x="4560418" y="3260959"/>
              <a:ext cx="2279" cy="1846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7"/>
            <p:cNvSpPr/>
            <p:nvPr/>
          </p:nvSpPr>
          <p:spPr>
            <a:xfrm>
              <a:off x="4594582" y="3356527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7"/>
            <p:cNvSpPr/>
            <p:nvPr/>
          </p:nvSpPr>
          <p:spPr>
            <a:xfrm>
              <a:off x="4589506" y="3349896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7"/>
            <p:cNvSpPr/>
            <p:nvPr/>
          </p:nvSpPr>
          <p:spPr>
            <a:xfrm>
              <a:off x="4595126" y="335772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7"/>
            <p:cNvSpPr/>
            <p:nvPr/>
          </p:nvSpPr>
          <p:spPr>
            <a:xfrm>
              <a:off x="4595489" y="335889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7"/>
            <p:cNvSpPr/>
            <p:nvPr/>
          </p:nvSpPr>
          <p:spPr>
            <a:xfrm>
              <a:off x="4591500" y="3351248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7"/>
            <p:cNvSpPr/>
            <p:nvPr/>
          </p:nvSpPr>
          <p:spPr>
            <a:xfrm>
              <a:off x="4592148" y="335189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7"/>
            <p:cNvSpPr/>
            <p:nvPr/>
          </p:nvSpPr>
          <p:spPr>
            <a:xfrm>
              <a:off x="4590878" y="3350624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7"/>
            <p:cNvSpPr/>
            <p:nvPr/>
          </p:nvSpPr>
          <p:spPr>
            <a:xfrm>
              <a:off x="4560599" y="3263403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7"/>
            <p:cNvSpPr/>
            <p:nvPr/>
          </p:nvSpPr>
          <p:spPr>
            <a:xfrm>
              <a:off x="4560418" y="326303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7"/>
            <p:cNvSpPr/>
            <p:nvPr/>
          </p:nvSpPr>
          <p:spPr>
            <a:xfrm>
              <a:off x="4590231" y="3350156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7"/>
            <p:cNvSpPr/>
            <p:nvPr/>
          </p:nvSpPr>
          <p:spPr>
            <a:xfrm>
              <a:off x="4560781" y="3263871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7"/>
            <p:cNvSpPr/>
            <p:nvPr/>
          </p:nvSpPr>
          <p:spPr>
            <a:xfrm>
              <a:off x="4593235" y="335353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7"/>
            <p:cNvSpPr/>
            <p:nvPr/>
          </p:nvSpPr>
          <p:spPr>
            <a:xfrm>
              <a:off x="4565495" y="3308938"/>
              <a:ext cx="1114" cy="2939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7"/>
            <p:cNvSpPr/>
            <p:nvPr/>
          </p:nvSpPr>
          <p:spPr>
            <a:xfrm>
              <a:off x="4564122" y="325986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7"/>
            <p:cNvSpPr/>
            <p:nvPr/>
          </p:nvSpPr>
          <p:spPr>
            <a:xfrm>
              <a:off x="4595852" y="3360272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7"/>
            <p:cNvSpPr/>
            <p:nvPr/>
          </p:nvSpPr>
          <p:spPr>
            <a:xfrm>
              <a:off x="4562309" y="3259866"/>
              <a:ext cx="2020" cy="1378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7"/>
            <p:cNvSpPr/>
            <p:nvPr/>
          </p:nvSpPr>
          <p:spPr>
            <a:xfrm>
              <a:off x="4188986" y="3508110"/>
              <a:ext cx="31937" cy="8036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7"/>
            <p:cNvSpPr/>
            <p:nvPr/>
          </p:nvSpPr>
          <p:spPr>
            <a:xfrm>
              <a:off x="4180205" y="3468452"/>
              <a:ext cx="79907" cy="60124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7"/>
            <p:cNvSpPr/>
            <p:nvPr/>
          </p:nvSpPr>
          <p:spPr>
            <a:xfrm>
              <a:off x="4188442" y="3519682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7"/>
            <p:cNvSpPr/>
            <p:nvPr/>
          </p:nvSpPr>
          <p:spPr>
            <a:xfrm>
              <a:off x="4190255" y="3519396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7"/>
            <p:cNvSpPr/>
            <p:nvPr/>
          </p:nvSpPr>
          <p:spPr>
            <a:xfrm>
              <a:off x="4196342" y="350829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7"/>
            <p:cNvSpPr/>
            <p:nvPr/>
          </p:nvSpPr>
          <p:spPr>
            <a:xfrm>
              <a:off x="4190255" y="350829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7"/>
            <p:cNvSpPr/>
            <p:nvPr/>
          </p:nvSpPr>
          <p:spPr>
            <a:xfrm>
              <a:off x="4203854" y="3506212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7"/>
            <p:cNvSpPr/>
            <p:nvPr/>
          </p:nvSpPr>
          <p:spPr>
            <a:xfrm>
              <a:off x="4201859" y="3506940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7"/>
            <p:cNvSpPr/>
            <p:nvPr/>
          </p:nvSpPr>
          <p:spPr>
            <a:xfrm>
              <a:off x="4190540" y="3519318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7"/>
            <p:cNvSpPr/>
            <p:nvPr/>
          </p:nvSpPr>
          <p:spPr>
            <a:xfrm>
              <a:off x="4189815" y="351950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7"/>
            <p:cNvSpPr/>
            <p:nvPr/>
          </p:nvSpPr>
          <p:spPr>
            <a:xfrm>
              <a:off x="4192535" y="350839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7"/>
            <p:cNvSpPr/>
            <p:nvPr/>
          </p:nvSpPr>
          <p:spPr>
            <a:xfrm>
              <a:off x="4188986" y="3519578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7"/>
            <p:cNvSpPr/>
            <p:nvPr/>
          </p:nvSpPr>
          <p:spPr>
            <a:xfrm>
              <a:off x="4194607" y="350839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7"/>
            <p:cNvSpPr/>
            <p:nvPr/>
          </p:nvSpPr>
          <p:spPr>
            <a:xfrm>
              <a:off x="4190799" y="351931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7"/>
            <p:cNvSpPr/>
            <p:nvPr/>
          </p:nvSpPr>
          <p:spPr>
            <a:xfrm>
              <a:off x="4198155" y="3508032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7"/>
            <p:cNvSpPr/>
            <p:nvPr/>
          </p:nvSpPr>
          <p:spPr>
            <a:xfrm>
              <a:off x="4200046" y="350756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7"/>
            <p:cNvSpPr/>
            <p:nvPr/>
          </p:nvSpPr>
          <p:spPr>
            <a:xfrm>
              <a:off x="4190981" y="351921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7"/>
            <p:cNvSpPr/>
            <p:nvPr/>
          </p:nvSpPr>
          <p:spPr>
            <a:xfrm>
              <a:off x="4195151" y="3514299"/>
              <a:ext cx="13184" cy="449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7"/>
            <p:cNvSpPr/>
            <p:nvPr/>
          </p:nvSpPr>
          <p:spPr>
            <a:xfrm>
              <a:off x="4191887" y="3518954"/>
              <a:ext cx="1943" cy="286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7"/>
            <p:cNvSpPr/>
            <p:nvPr/>
          </p:nvSpPr>
          <p:spPr>
            <a:xfrm>
              <a:off x="4193156" y="3525793"/>
              <a:ext cx="34216" cy="19582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7"/>
            <p:cNvSpPr/>
            <p:nvPr/>
          </p:nvSpPr>
          <p:spPr>
            <a:xfrm>
              <a:off x="4226699" y="3525793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7"/>
            <p:cNvSpPr/>
            <p:nvPr/>
          </p:nvSpPr>
          <p:spPr>
            <a:xfrm>
              <a:off x="4227243" y="352597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7"/>
            <p:cNvSpPr/>
            <p:nvPr/>
          </p:nvSpPr>
          <p:spPr>
            <a:xfrm>
              <a:off x="4194426" y="3528784"/>
              <a:ext cx="1943" cy="1586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7"/>
            <p:cNvSpPr/>
            <p:nvPr/>
          </p:nvSpPr>
          <p:spPr>
            <a:xfrm>
              <a:off x="4193804" y="35280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7"/>
            <p:cNvSpPr/>
            <p:nvPr/>
          </p:nvSpPr>
          <p:spPr>
            <a:xfrm>
              <a:off x="4194244" y="352842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7"/>
            <p:cNvSpPr/>
            <p:nvPr/>
          </p:nvSpPr>
          <p:spPr>
            <a:xfrm>
              <a:off x="4226337" y="35256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7"/>
            <p:cNvSpPr/>
            <p:nvPr/>
          </p:nvSpPr>
          <p:spPr>
            <a:xfrm>
              <a:off x="4194166" y="352834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7"/>
            <p:cNvSpPr/>
            <p:nvPr/>
          </p:nvSpPr>
          <p:spPr>
            <a:xfrm>
              <a:off x="4194063" y="35282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7"/>
            <p:cNvSpPr/>
            <p:nvPr/>
          </p:nvSpPr>
          <p:spPr>
            <a:xfrm>
              <a:off x="4192897" y="352797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7"/>
            <p:cNvSpPr/>
            <p:nvPr/>
          </p:nvSpPr>
          <p:spPr>
            <a:xfrm>
              <a:off x="4225974" y="352561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7"/>
            <p:cNvSpPr/>
            <p:nvPr/>
          </p:nvSpPr>
          <p:spPr>
            <a:xfrm>
              <a:off x="4629964" y="3548028"/>
              <a:ext cx="169760" cy="117881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7"/>
            <p:cNvSpPr/>
            <p:nvPr/>
          </p:nvSpPr>
          <p:spPr>
            <a:xfrm>
              <a:off x="4464918" y="3508474"/>
              <a:ext cx="163699" cy="133562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7"/>
            <p:cNvSpPr/>
            <p:nvPr/>
          </p:nvSpPr>
          <p:spPr>
            <a:xfrm>
              <a:off x="4437177" y="3529278"/>
              <a:ext cx="38102" cy="83476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7"/>
            <p:cNvSpPr/>
            <p:nvPr/>
          </p:nvSpPr>
          <p:spPr>
            <a:xfrm>
              <a:off x="4474631" y="354316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7"/>
            <p:cNvSpPr/>
            <p:nvPr/>
          </p:nvSpPr>
          <p:spPr>
            <a:xfrm>
              <a:off x="4465384" y="3608723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7"/>
            <p:cNvSpPr/>
            <p:nvPr/>
          </p:nvSpPr>
          <p:spPr>
            <a:xfrm>
              <a:off x="4474709" y="354389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7"/>
            <p:cNvSpPr/>
            <p:nvPr/>
          </p:nvSpPr>
          <p:spPr>
            <a:xfrm>
              <a:off x="4474346" y="354134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7"/>
            <p:cNvSpPr/>
            <p:nvPr/>
          </p:nvSpPr>
          <p:spPr>
            <a:xfrm>
              <a:off x="4473802" y="3537808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7"/>
            <p:cNvSpPr/>
            <p:nvPr/>
          </p:nvSpPr>
          <p:spPr>
            <a:xfrm>
              <a:off x="4473984" y="353916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7"/>
            <p:cNvSpPr/>
            <p:nvPr/>
          </p:nvSpPr>
          <p:spPr>
            <a:xfrm>
              <a:off x="4473725" y="3536976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7"/>
            <p:cNvSpPr/>
            <p:nvPr/>
          </p:nvSpPr>
          <p:spPr>
            <a:xfrm>
              <a:off x="4424744" y="3548080"/>
              <a:ext cx="22327" cy="69485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7"/>
            <p:cNvSpPr/>
            <p:nvPr/>
          </p:nvSpPr>
          <p:spPr>
            <a:xfrm>
              <a:off x="4435183" y="3557545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7"/>
            <p:cNvSpPr/>
            <p:nvPr/>
          </p:nvSpPr>
          <p:spPr>
            <a:xfrm>
              <a:off x="4435545" y="355819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7"/>
            <p:cNvSpPr/>
            <p:nvPr/>
          </p:nvSpPr>
          <p:spPr>
            <a:xfrm>
              <a:off x="4433914" y="3552631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7"/>
            <p:cNvSpPr/>
            <p:nvPr/>
          </p:nvSpPr>
          <p:spPr>
            <a:xfrm>
              <a:off x="4433629" y="3549718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7"/>
            <p:cNvSpPr/>
            <p:nvPr/>
          </p:nvSpPr>
          <p:spPr>
            <a:xfrm>
              <a:off x="4447149" y="3608359"/>
              <a:ext cx="26" cy="1482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7"/>
            <p:cNvSpPr/>
            <p:nvPr/>
          </p:nvSpPr>
          <p:spPr>
            <a:xfrm>
              <a:off x="4434276" y="3554997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7"/>
            <p:cNvSpPr/>
            <p:nvPr/>
          </p:nvSpPr>
          <p:spPr>
            <a:xfrm>
              <a:off x="4434095" y="3553905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7"/>
            <p:cNvSpPr/>
            <p:nvPr/>
          </p:nvSpPr>
          <p:spPr>
            <a:xfrm>
              <a:off x="4433732" y="3551278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7"/>
            <p:cNvSpPr/>
            <p:nvPr/>
          </p:nvSpPr>
          <p:spPr>
            <a:xfrm>
              <a:off x="4446968" y="3604250"/>
              <a:ext cx="26" cy="1222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7"/>
            <p:cNvSpPr/>
            <p:nvPr/>
          </p:nvSpPr>
          <p:spPr>
            <a:xfrm>
              <a:off x="4446968" y="3602352"/>
              <a:ext cx="26" cy="111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7"/>
            <p:cNvSpPr/>
            <p:nvPr/>
          </p:nvSpPr>
          <p:spPr>
            <a:xfrm>
              <a:off x="4443419" y="3570574"/>
              <a:ext cx="1114" cy="2757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7"/>
            <p:cNvSpPr/>
            <p:nvPr/>
          </p:nvSpPr>
          <p:spPr>
            <a:xfrm>
              <a:off x="4436452" y="3559366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7"/>
            <p:cNvSpPr/>
            <p:nvPr/>
          </p:nvSpPr>
          <p:spPr>
            <a:xfrm>
              <a:off x="4434820" y="3556817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7"/>
            <p:cNvSpPr/>
            <p:nvPr/>
          </p:nvSpPr>
          <p:spPr>
            <a:xfrm>
              <a:off x="4447072" y="3606253"/>
              <a:ext cx="0" cy="1300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7"/>
            <p:cNvSpPr/>
            <p:nvPr/>
          </p:nvSpPr>
          <p:spPr>
            <a:xfrm>
              <a:off x="4434535" y="3555907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7"/>
            <p:cNvSpPr/>
            <p:nvPr/>
          </p:nvSpPr>
          <p:spPr>
            <a:xfrm>
              <a:off x="4446787" y="3598711"/>
              <a:ext cx="26" cy="111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7"/>
            <p:cNvSpPr/>
            <p:nvPr/>
          </p:nvSpPr>
          <p:spPr>
            <a:xfrm>
              <a:off x="4446424" y="3591794"/>
              <a:ext cx="26" cy="936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7"/>
            <p:cNvSpPr/>
            <p:nvPr/>
          </p:nvSpPr>
          <p:spPr>
            <a:xfrm>
              <a:off x="4446243" y="3589792"/>
              <a:ext cx="26" cy="83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7"/>
            <p:cNvSpPr/>
            <p:nvPr/>
          </p:nvSpPr>
          <p:spPr>
            <a:xfrm>
              <a:off x="4446528" y="3592886"/>
              <a:ext cx="0" cy="1014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7"/>
            <p:cNvSpPr/>
            <p:nvPr/>
          </p:nvSpPr>
          <p:spPr>
            <a:xfrm>
              <a:off x="4446346" y="3590702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7"/>
            <p:cNvSpPr/>
            <p:nvPr/>
          </p:nvSpPr>
          <p:spPr>
            <a:xfrm>
              <a:off x="4447253" y="3610622"/>
              <a:ext cx="104" cy="1768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7"/>
            <p:cNvSpPr/>
            <p:nvPr/>
          </p:nvSpPr>
          <p:spPr>
            <a:xfrm>
              <a:off x="4446709" y="3597073"/>
              <a:ext cx="0" cy="1118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7"/>
            <p:cNvSpPr/>
            <p:nvPr/>
          </p:nvSpPr>
          <p:spPr>
            <a:xfrm>
              <a:off x="4446605" y="3595513"/>
              <a:ext cx="26" cy="1222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7"/>
            <p:cNvSpPr/>
            <p:nvPr/>
          </p:nvSpPr>
          <p:spPr>
            <a:xfrm>
              <a:off x="4446528" y="3594160"/>
              <a:ext cx="0" cy="1014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7"/>
            <p:cNvSpPr/>
            <p:nvPr/>
          </p:nvSpPr>
          <p:spPr>
            <a:xfrm>
              <a:off x="4435986" y="355882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7"/>
            <p:cNvSpPr/>
            <p:nvPr/>
          </p:nvSpPr>
          <p:spPr>
            <a:xfrm>
              <a:off x="4447331" y="3612728"/>
              <a:ext cx="26" cy="1014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7"/>
            <p:cNvSpPr/>
            <p:nvPr/>
          </p:nvSpPr>
          <p:spPr>
            <a:xfrm>
              <a:off x="4436996" y="3559834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7"/>
            <p:cNvSpPr/>
            <p:nvPr/>
          </p:nvSpPr>
          <p:spPr>
            <a:xfrm>
              <a:off x="4437540" y="3560380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7"/>
            <p:cNvSpPr/>
            <p:nvPr/>
          </p:nvSpPr>
          <p:spPr>
            <a:xfrm>
              <a:off x="4446243" y="3588959"/>
              <a:ext cx="26" cy="85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7"/>
            <p:cNvSpPr/>
            <p:nvPr/>
          </p:nvSpPr>
          <p:spPr>
            <a:xfrm>
              <a:off x="4446890" y="3600532"/>
              <a:ext cx="0" cy="1014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7"/>
            <p:cNvSpPr/>
            <p:nvPr/>
          </p:nvSpPr>
          <p:spPr>
            <a:xfrm>
              <a:off x="4438990" y="3561186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7"/>
            <p:cNvSpPr/>
            <p:nvPr/>
          </p:nvSpPr>
          <p:spPr>
            <a:xfrm>
              <a:off x="4438265" y="3560744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7"/>
            <p:cNvSpPr/>
            <p:nvPr/>
          </p:nvSpPr>
          <p:spPr>
            <a:xfrm>
              <a:off x="4624965" y="3519136"/>
              <a:ext cx="7097" cy="12222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7"/>
            <p:cNvSpPr/>
            <p:nvPr/>
          </p:nvSpPr>
          <p:spPr>
            <a:xfrm>
              <a:off x="4548166" y="3534063"/>
              <a:ext cx="100680" cy="144146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7"/>
            <p:cNvSpPr/>
            <p:nvPr/>
          </p:nvSpPr>
          <p:spPr>
            <a:xfrm>
              <a:off x="4647370" y="3667078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7"/>
            <p:cNvSpPr/>
            <p:nvPr/>
          </p:nvSpPr>
          <p:spPr>
            <a:xfrm>
              <a:off x="4647008" y="3666350"/>
              <a:ext cx="285" cy="650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7"/>
            <p:cNvSpPr/>
            <p:nvPr/>
          </p:nvSpPr>
          <p:spPr>
            <a:xfrm>
              <a:off x="4635481" y="3601442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7"/>
            <p:cNvSpPr/>
            <p:nvPr/>
          </p:nvSpPr>
          <p:spPr>
            <a:xfrm>
              <a:off x="4634678" y="3602716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7"/>
            <p:cNvSpPr/>
            <p:nvPr/>
          </p:nvSpPr>
          <p:spPr>
            <a:xfrm>
              <a:off x="4634031" y="3603886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7"/>
            <p:cNvSpPr/>
            <p:nvPr/>
          </p:nvSpPr>
          <p:spPr>
            <a:xfrm>
              <a:off x="4636388" y="3600350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7"/>
            <p:cNvSpPr/>
            <p:nvPr/>
          </p:nvSpPr>
          <p:spPr>
            <a:xfrm>
              <a:off x="4639289" y="3597333"/>
              <a:ext cx="492" cy="494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7"/>
            <p:cNvSpPr/>
            <p:nvPr/>
          </p:nvSpPr>
          <p:spPr>
            <a:xfrm>
              <a:off x="4637294" y="3599335"/>
              <a:ext cx="492" cy="494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7"/>
            <p:cNvSpPr/>
            <p:nvPr/>
          </p:nvSpPr>
          <p:spPr>
            <a:xfrm>
              <a:off x="4648354" y="3668353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7"/>
            <p:cNvSpPr/>
            <p:nvPr/>
          </p:nvSpPr>
          <p:spPr>
            <a:xfrm>
              <a:off x="4638305" y="3598347"/>
              <a:ext cx="466" cy="468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7"/>
            <p:cNvSpPr/>
            <p:nvPr/>
          </p:nvSpPr>
          <p:spPr>
            <a:xfrm>
              <a:off x="4647733" y="3667625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7"/>
            <p:cNvSpPr/>
            <p:nvPr/>
          </p:nvSpPr>
          <p:spPr>
            <a:xfrm>
              <a:off x="4631959" y="3534271"/>
              <a:ext cx="104" cy="1638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7"/>
            <p:cNvSpPr/>
            <p:nvPr/>
          </p:nvSpPr>
          <p:spPr>
            <a:xfrm>
              <a:off x="4631674" y="3535987"/>
              <a:ext cx="311" cy="1664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7"/>
            <p:cNvSpPr/>
            <p:nvPr/>
          </p:nvSpPr>
          <p:spPr>
            <a:xfrm>
              <a:off x="4631415" y="3530708"/>
              <a:ext cx="285" cy="650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7"/>
            <p:cNvSpPr/>
            <p:nvPr/>
          </p:nvSpPr>
          <p:spPr>
            <a:xfrm>
              <a:off x="4551689" y="3624014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7"/>
            <p:cNvSpPr/>
            <p:nvPr/>
          </p:nvSpPr>
          <p:spPr>
            <a:xfrm>
              <a:off x="4568473" y="3608957"/>
              <a:ext cx="1761" cy="52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7"/>
            <p:cNvSpPr/>
            <p:nvPr/>
          </p:nvSpPr>
          <p:spPr>
            <a:xfrm>
              <a:off x="4624784" y="3522881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7"/>
            <p:cNvSpPr/>
            <p:nvPr/>
          </p:nvSpPr>
          <p:spPr>
            <a:xfrm>
              <a:off x="4624784" y="3521971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7"/>
            <p:cNvSpPr/>
            <p:nvPr/>
          </p:nvSpPr>
          <p:spPr>
            <a:xfrm>
              <a:off x="4624706" y="3523687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7"/>
            <p:cNvSpPr/>
            <p:nvPr/>
          </p:nvSpPr>
          <p:spPr>
            <a:xfrm>
              <a:off x="4625069" y="3519760"/>
              <a:ext cx="104" cy="75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7"/>
            <p:cNvSpPr/>
            <p:nvPr/>
          </p:nvSpPr>
          <p:spPr>
            <a:xfrm>
              <a:off x="4624887" y="3520774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7"/>
            <p:cNvSpPr/>
            <p:nvPr/>
          </p:nvSpPr>
          <p:spPr>
            <a:xfrm>
              <a:off x="4625146" y="3519032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7"/>
            <p:cNvSpPr/>
            <p:nvPr/>
          </p:nvSpPr>
          <p:spPr>
            <a:xfrm>
              <a:off x="4629420" y="3529070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7"/>
            <p:cNvSpPr/>
            <p:nvPr/>
          </p:nvSpPr>
          <p:spPr>
            <a:xfrm>
              <a:off x="4630948" y="3529980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7"/>
            <p:cNvSpPr/>
            <p:nvPr/>
          </p:nvSpPr>
          <p:spPr>
            <a:xfrm>
              <a:off x="4551611" y="3624456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7"/>
            <p:cNvSpPr/>
            <p:nvPr/>
          </p:nvSpPr>
          <p:spPr>
            <a:xfrm>
              <a:off x="4624706" y="352433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7"/>
            <p:cNvSpPr/>
            <p:nvPr/>
          </p:nvSpPr>
          <p:spPr>
            <a:xfrm>
              <a:off x="4630327" y="3529512"/>
              <a:ext cx="570" cy="494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7"/>
            <p:cNvSpPr/>
            <p:nvPr/>
          </p:nvSpPr>
          <p:spPr>
            <a:xfrm>
              <a:off x="4548607" y="363576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7"/>
            <p:cNvSpPr/>
            <p:nvPr/>
          </p:nvSpPr>
          <p:spPr>
            <a:xfrm>
              <a:off x="4550342" y="3630021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7"/>
            <p:cNvSpPr/>
            <p:nvPr/>
          </p:nvSpPr>
          <p:spPr>
            <a:xfrm>
              <a:off x="4551508" y="3625002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7"/>
            <p:cNvSpPr/>
            <p:nvPr/>
          </p:nvSpPr>
          <p:spPr>
            <a:xfrm>
              <a:off x="4549332" y="3633298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7"/>
            <p:cNvSpPr/>
            <p:nvPr/>
          </p:nvSpPr>
          <p:spPr>
            <a:xfrm>
              <a:off x="4550523" y="3628929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7"/>
            <p:cNvSpPr/>
            <p:nvPr/>
          </p:nvSpPr>
          <p:spPr>
            <a:xfrm>
              <a:off x="4549798" y="3632128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7"/>
            <p:cNvSpPr/>
            <p:nvPr/>
          </p:nvSpPr>
          <p:spPr>
            <a:xfrm>
              <a:off x="4548969" y="363449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7"/>
            <p:cNvSpPr/>
            <p:nvPr/>
          </p:nvSpPr>
          <p:spPr>
            <a:xfrm>
              <a:off x="4549979" y="3631036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7"/>
            <p:cNvSpPr/>
            <p:nvPr/>
          </p:nvSpPr>
          <p:spPr>
            <a:xfrm>
              <a:off x="4551249" y="362638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7"/>
            <p:cNvSpPr/>
            <p:nvPr/>
          </p:nvSpPr>
          <p:spPr>
            <a:xfrm>
              <a:off x="4550782" y="3628019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7"/>
            <p:cNvSpPr/>
            <p:nvPr/>
          </p:nvSpPr>
          <p:spPr>
            <a:xfrm>
              <a:off x="4550964" y="3627187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7"/>
            <p:cNvSpPr/>
            <p:nvPr/>
          </p:nvSpPr>
          <p:spPr>
            <a:xfrm>
              <a:off x="4548166" y="3637043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7"/>
            <p:cNvSpPr/>
            <p:nvPr/>
          </p:nvSpPr>
          <p:spPr>
            <a:xfrm>
              <a:off x="4551326" y="362565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7"/>
            <p:cNvSpPr/>
            <p:nvPr/>
          </p:nvSpPr>
          <p:spPr>
            <a:xfrm>
              <a:off x="4305052" y="3554893"/>
              <a:ext cx="82445" cy="851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7"/>
            <p:cNvSpPr/>
            <p:nvPr/>
          </p:nvSpPr>
          <p:spPr>
            <a:xfrm>
              <a:off x="4379675" y="3549432"/>
              <a:ext cx="56440" cy="8698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7"/>
            <p:cNvSpPr/>
            <p:nvPr/>
          </p:nvSpPr>
          <p:spPr>
            <a:xfrm>
              <a:off x="4434457" y="3615641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7"/>
            <p:cNvSpPr/>
            <p:nvPr/>
          </p:nvSpPr>
          <p:spPr>
            <a:xfrm>
              <a:off x="4433991" y="3614626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7"/>
            <p:cNvSpPr/>
            <p:nvPr/>
          </p:nvSpPr>
          <p:spPr>
            <a:xfrm>
              <a:off x="4432826" y="3611168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7"/>
            <p:cNvSpPr/>
            <p:nvPr/>
          </p:nvSpPr>
          <p:spPr>
            <a:xfrm>
              <a:off x="4433629" y="3613456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7"/>
            <p:cNvSpPr/>
            <p:nvPr/>
          </p:nvSpPr>
          <p:spPr>
            <a:xfrm>
              <a:off x="4433188" y="361236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7"/>
            <p:cNvSpPr/>
            <p:nvPr/>
          </p:nvSpPr>
          <p:spPr>
            <a:xfrm>
              <a:off x="4435442" y="3617903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7"/>
            <p:cNvSpPr/>
            <p:nvPr/>
          </p:nvSpPr>
          <p:spPr>
            <a:xfrm>
              <a:off x="4434898" y="3616811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7"/>
            <p:cNvSpPr/>
            <p:nvPr/>
          </p:nvSpPr>
          <p:spPr>
            <a:xfrm>
              <a:off x="4435804" y="3618735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7"/>
            <p:cNvSpPr/>
            <p:nvPr/>
          </p:nvSpPr>
          <p:spPr>
            <a:xfrm>
              <a:off x="4423475" y="3555829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7"/>
            <p:cNvSpPr/>
            <p:nvPr/>
          </p:nvSpPr>
          <p:spPr>
            <a:xfrm>
              <a:off x="4423294" y="3555465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7"/>
            <p:cNvSpPr/>
            <p:nvPr/>
          </p:nvSpPr>
          <p:spPr>
            <a:xfrm>
              <a:off x="4424123" y="3556739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7"/>
            <p:cNvSpPr/>
            <p:nvPr/>
          </p:nvSpPr>
          <p:spPr>
            <a:xfrm>
              <a:off x="4426557" y="3576139"/>
              <a:ext cx="1295" cy="8660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7"/>
            <p:cNvSpPr/>
            <p:nvPr/>
          </p:nvSpPr>
          <p:spPr>
            <a:xfrm>
              <a:off x="4431815" y="3607085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7"/>
            <p:cNvSpPr/>
            <p:nvPr/>
          </p:nvSpPr>
          <p:spPr>
            <a:xfrm>
              <a:off x="4422310" y="355273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7"/>
            <p:cNvSpPr/>
            <p:nvPr/>
          </p:nvSpPr>
          <p:spPr>
            <a:xfrm>
              <a:off x="4423035" y="3554919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7"/>
            <p:cNvSpPr/>
            <p:nvPr/>
          </p:nvSpPr>
          <p:spPr>
            <a:xfrm>
              <a:off x="4422569" y="355364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7"/>
            <p:cNvSpPr/>
            <p:nvPr/>
          </p:nvSpPr>
          <p:spPr>
            <a:xfrm>
              <a:off x="4422853" y="355426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7"/>
            <p:cNvSpPr/>
            <p:nvPr/>
          </p:nvSpPr>
          <p:spPr>
            <a:xfrm>
              <a:off x="4431634" y="3605889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7"/>
            <p:cNvSpPr/>
            <p:nvPr/>
          </p:nvSpPr>
          <p:spPr>
            <a:xfrm>
              <a:off x="4423760" y="35562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7"/>
            <p:cNvSpPr/>
            <p:nvPr/>
          </p:nvSpPr>
          <p:spPr>
            <a:xfrm>
              <a:off x="4424304" y="3556921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7"/>
            <p:cNvSpPr/>
            <p:nvPr/>
          </p:nvSpPr>
          <p:spPr>
            <a:xfrm>
              <a:off x="4422128" y="3551720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7"/>
            <p:cNvSpPr/>
            <p:nvPr/>
          </p:nvSpPr>
          <p:spPr>
            <a:xfrm>
              <a:off x="4432359" y="360963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7"/>
            <p:cNvSpPr/>
            <p:nvPr/>
          </p:nvSpPr>
          <p:spPr>
            <a:xfrm>
              <a:off x="4424563" y="355710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7"/>
            <p:cNvSpPr/>
            <p:nvPr/>
          </p:nvSpPr>
          <p:spPr>
            <a:xfrm>
              <a:off x="4432100" y="3608359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7"/>
            <p:cNvSpPr/>
            <p:nvPr/>
          </p:nvSpPr>
          <p:spPr>
            <a:xfrm>
              <a:off x="4421843" y="3550732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7"/>
            <p:cNvSpPr/>
            <p:nvPr/>
          </p:nvSpPr>
          <p:spPr>
            <a:xfrm>
              <a:off x="4431453" y="3604797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7"/>
            <p:cNvSpPr/>
            <p:nvPr/>
          </p:nvSpPr>
          <p:spPr>
            <a:xfrm>
              <a:off x="4423941" y="3556557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7"/>
            <p:cNvSpPr/>
            <p:nvPr/>
          </p:nvSpPr>
          <p:spPr>
            <a:xfrm>
              <a:off x="4389285" y="3578505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7"/>
            <p:cNvSpPr/>
            <p:nvPr/>
          </p:nvSpPr>
          <p:spPr>
            <a:xfrm>
              <a:off x="4386306" y="3630385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7"/>
            <p:cNvSpPr/>
            <p:nvPr/>
          </p:nvSpPr>
          <p:spPr>
            <a:xfrm>
              <a:off x="4388663" y="3575203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7"/>
            <p:cNvSpPr/>
            <p:nvPr/>
          </p:nvSpPr>
          <p:spPr>
            <a:xfrm>
              <a:off x="4386306" y="3628383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7"/>
            <p:cNvSpPr/>
            <p:nvPr/>
          </p:nvSpPr>
          <p:spPr>
            <a:xfrm>
              <a:off x="4386384" y="3629293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7"/>
            <p:cNvSpPr/>
            <p:nvPr/>
          </p:nvSpPr>
          <p:spPr>
            <a:xfrm>
              <a:off x="4385814" y="3626901"/>
              <a:ext cx="155" cy="234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7"/>
            <p:cNvSpPr/>
            <p:nvPr/>
          </p:nvSpPr>
          <p:spPr>
            <a:xfrm>
              <a:off x="4386125" y="3627551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7"/>
            <p:cNvSpPr/>
            <p:nvPr/>
          </p:nvSpPr>
          <p:spPr>
            <a:xfrm>
              <a:off x="4389570" y="3580040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7"/>
            <p:cNvSpPr/>
            <p:nvPr/>
          </p:nvSpPr>
          <p:spPr>
            <a:xfrm>
              <a:off x="4390554" y="358732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7"/>
            <p:cNvSpPr/>
            <p:nvPr/>
          </p:nvSpPr>
          <p:spPr>
            <a:xfrm>
              <a:off x="4390373" y="3585423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7"/>
            <p:cNvSpPr/>
            <p:nvPr/>
          </p:nvSpPr>
          <p:spPr>
            <a:xfrm>
              <a:off x="4390191" y="3584227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7"/>
            <p:cNvSpPr/>
            <p:nvPr/>
          </p:nvSpPr>
          <p:spPr>
            <a:xfrm>
              <a:off x="4387757" y="3571744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7"/>
            <p:cNvSpPr/>
            <p:nvPr/>
          </p:nvSpPr>
          <p:spPr>
            <a:xfrm>
              <a:off x="4389829" y="3581496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7"/>
            <p:cNvSpPr/>
            <p:nvPr/>
          </p:nvSpPr>
          <p:spPr>
            <a:xfrm>
              <a:off x="4388197" y="3573487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7"/>
            <p:cNvSpPr/>
            <p:nvPr/>
          </p:nvSpPr>
          <p:spPr>
            <a:xfrm>
              <a:off x="4390476" y="3586515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7"/>
            <p:cNvSpPr/>
            <p:nvPr/>
          </p:nvSpPr>
          <p:spPr>
            <a:xfrm>
              <a:off x="4390010" y="3582952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7"/>
            <p:cNvSpPr/>
            <p:nvPr/>
          </p:nvSpPr>
          <p:spPr>
            <a:xfrm>
              <a:off x="4386125" y="3631634"/>
              <a:ext cx="104" cy="338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7"/>
            <p:cNvSpPr/>
            <p:nvPr/>
          </p:nvSpPr>
          <p:spPr>
            <a:xfrm>
              <a:off x="4387213" y="3570106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7"/>
            <p:cNvSpPr/>
            <p:nvPr/>
          </p:nvSpPr>
          <p:spPr>
            <a:xfrm>
              <a:off x="4388922" y="3576867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7"/>
            <p:cNvSpPr/>
            <p:nvPr/>
          </p:nvSpPr>
          <p:spPr>
            <a:xfrm>
              <a:off x="4386125" y="3566933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7"/>
            <p:cNvSpPr/>
            <p:nvPr/>
          </p:nvSpPr>
          <p:spPr>
            <a:xfrm>
              <a:off x="4379675" y="3611818"/>
              <a:ext cx="5828" cy="14485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7"/>
            <p:cNvSpPr/>
            <p:nvPr/>
          </p:nvSpPr>
          <p:spPr>
            <a:xfrm>
              <a:off x="4386669" y="3568468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7"/>
            <p:cNvSpPr/>
            <p:nvPr/>
          </p:nvSpPr>
          <p:spPr>
            <a:xfrm>
              <a:off x="4211288" y="3525689"/>
              <a:ext cx="101690" cy="75883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7"/>
            <p:cNvSpPr/>
            <p:nvPr/>
          </p:nvSpPr>
          <p:spPr>
            <a:xfrm>
              <a:off x="4248845" y="3531879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7"/>
            <p:cNvSpPr/>
            <p:nvPr/>
          </p:nvSpPr>
          <p:spPr>
            <a:xfrm>
              <a:off x="4250840" y="35318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7"/>
            <p:cNvSpPr/>
            <p:nvPr/>
          </p:nvSpPr>
          <p:spPr>
            <a:xfrm>
              <a:off x="4243950" y="3531436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7"/>
            <p:cNvSpPr/>
            <p:nvPr/>
          </p:nvSpPr>
          <p:spPr>
            <a:xfrm>
              <a:off x="4242499" y="3531072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4240323" y="3530422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7"/>
            <p:cNvSpPr/>
            <p:nvPr/>
          </p:nvSpPr>
          <p:spPr>
            <a:xfrm>
              <a:off x="4241308" y="3530786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7"/>
            <p:cNvSpPr/>
            <p:nvPr/>
          </p:nvSpPr>
          <p:spPr>
            <a:xfrm>
              <a:off x="4247291" y="3531801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7"/>
            <p:cNvSpPr/>
            <p:nvPr/>
          </p:nvSpPr>
          <p:spPr>
            <a:xfrm>
              <a:off x="4251824" y="3531879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7"/>
            <p:cNvSpPr/>
            <p:nvPr/>
          </p:nvSpPr>
          <p:spPr>
            <a:xfrm>
              <a:off x="4253197" y="3531801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7"/>
            <p:cNvSpPr/>
            <p:nvPr/>
          </p:nvSpPr>
          <p:spPr>
            <a:xfrm>
              <a:off x="4257445" y="3531150"/>
              <a:ext cx="1036" cy="208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7"/>
            <p:cNvSpPr/>
            <p:nvPr/>
          </p:nvSpPr>
          <p:spPr>
            <a:xfrm>
              <a:off x="4254544" y="3531697"/>
              <a:ext cx="673" cy="130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7"/>
            <p:cNvSpPr/>
            <p:nvPr/>
          </p:nvSpPr>
          <p:spPr>
            <a:xfrm>
              <a:off x="4255916" y="3531514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7"/>
            <p:cNvSpPr/>
            <p:nvPr/>
          </p:nvSpPr>
          <p:spPr>
            <a:xfrm>
              <a:off x="4258895" y="3530890"/>
              <a:ext cx="855" cy="208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7"/>
            <p:cNvSpPr/>
            <p:nvPr/>
          </p:nvSpPr>
          <p:spPr>
            <a:xfrm>
              <a:off x="4230533" y="3525689"/>
              <a:ext cx="363" cy="1846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7"/>
            <p:cNvSpPr/>
            <p:nvPr/>
          </p:nvSpPr>
          <p:spPr>
            <a:xfrm>
              <a:off x="4230325" y="3527432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7"/>
            <p:cNvSpPr/>
            <p:nvPr/>
          </p:nvSpPr>
          <p:spPr>
            <a:xfrm>
              <a:off x="4229419" y="3529252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4211391" y="354735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7"/>
            <p:cNvSpPr/>
            <p:nvPr/>
          </p:nvSpPr>
          <p:spPr>
            <a:xfrm>
              <a:off x="4227968" y="353078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7"/>
            <p:cNvSpPr/>
            <p:nvPr/>
          </p:nvSpPr>
          <p:spPr>
            <a:xfrm>
              <a:off x="4226699" y="3531332"/>
              <a:ext cx="932" cy="494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4211650" y="3545349"/>
              <a:ext cx="2383" cy="1846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7"/>
            <p:cNvSpPr/>
            <p:nvPr/>
          </p:nvSpPr>
          <p:spPr>
            <a:xfrm>
              <a:off x="4228797" y="3530058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7"/>
            <p:cNvSpPr/>
            <p:nvPr/>
          </p:nvSpPr>
          <p:spPr>
            <a:xfrm>
              <a:off x="4229885" y="3528342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7"/>
            <p:cNvSpPr/>
            <p:nvPr/>
          </p:nvSpPr>
          <p:spPr>
            <a:xfrm>
              <a:off x="4230533" y="3527328"/>
              <a:ext cx="0" cy="130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7"/>
            <p:cNvSpPr/>
            <p:nvPr/>
          </p:nvSpPr>
          <p:spPr>
            <a:xfrm>
              <a:off x="4230714" y="3526157"/>
              <a:ext cx="0" cy="208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7"/>
            <p:cNvSpPr/>
            <p:nvPr/>
          </p:nvSpPr>
          <p:spPr>
            <a:xfrm>
              <a:off x="4307513" y="357148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7"/>
            <p:cNvSpPr/>
            <p:nvPr/>
          </p:nvSpPr>
          <p:spPr>
            <a:xfrm>
              <a:off x="4306140" y="3564931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7"/>
            <p:cNvSpPr/>
            <p:nvPr/>
          </p:nvSpPr>
          <p:spPr>
            <a:xfrm>
              <a:off x="4306684" y="3570366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7"/>
            <p:cNvSpPr/>
            <p:nvPr/>
          </p:nvSpPr>
          <p:spPr>
            <a:xfrm>
              <a:off x="4306062" y="3565841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7"/>
            <p:cNvSpPr/>
            <p:nvPr/>
          </p:nvSpPr>
          <p:spPr>
            <a:xfrm>
              <a:off x="4304327" y="3594421"/>
              <a:ext cx="3108" cy="312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7"/>
            <p:cNvSpPr/>
            <p:nvPr/>
          </p:nvSpPr>
          <p:spPr>
            <a:xfrm>
              <a:off x="4306865" y="3561004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7"/>
            <p:cNvSpPr/>
            <p:nvPr/>
          </p:nvSpPr>
          <p:spPr>
            <a:xfrm>
              <a:off x="4306606" y="3562018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7"/>
            <p:cNvSpPr/>
            <p:nvPr/>
          </p:nvSpPr>
          <p:spPr>
            <a:xfrm>
              <a:off x="4306062" y="356755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7"/>
            <p:cNvSpPr/>
            <p:nvPr/>
          </p:nvSpPr>
          <p:spPr>
            <a:xfrm>
              <a:off x="4306503" y="3563007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306062" y="3566647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307047" y="3560016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307021" y="3571016"/>
              <a:ext cx="233" cy="208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306140" y="3568286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306425" y="3569742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7"/>
            <p:cNvSpPr/>
            <p:nvPr/>
          </p:nvSpPr>
          <p:spPr>
            <a:xfrm>
              <a:off x="4306244" y="3569014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7"/>
            <p:cNvSpPr/>
            <p:nvPr/>
          </p:nvSpPr>
          <p:spPr>
            <a:xfrm>
              <a:off x="4306321" y="3563917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4262159" y="3586697"/>
              <a:ext cx="55533" cy="53284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7"/>
            <p:cNvSpPr/>
            <p:nvPr/>
          </p:nvSpPr>
          <p:spPr>
            <a:xfrm>
              <a:off x="4302876" y="3600714"/>
              <a:ext cx="130" cy="2939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7"/>
            <p:cNvSpPr/>
            <p:nvPr/>
          </p:nvSpPr>
          <p:spPr>
            <a:xfrm>
              <a:off x="4315387" y="3633480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4313315" y="3639487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7"/>
            <p:cNvSpPr/>
            <p:nvPr/>
          </p:nvSpPr>
          <p:spPr>
            <a:xfrm>
              <a:off x="4314040" y="3637043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7"/>
            <p:cNvSpPr/>
            <p:nvPr/>
          </p:nvSpPr>
          <p:spPr>
            <a:xfrm>
              <a:off x="4315024" y="3634312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7"/>
            <p:cNvSpPr/>
            <p:nvPr/>
          </p:nvSpPr>
          <p:spPr>
            <a:xfrm>
              <a:off x="4313677" y="3638213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7"/>
            <p:cNvSpPr/>
            <p:nvPr/>
          </p:nvSpPr>
          <p:spPr>
            <a:xfrm>
              <a:off x="4314662" y="363511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7"/>
            <p:cNvSpPr/>
            <p:nvPr/>
          </p:nvSpPr>
          <p:spPr>
            <a:xfrm>
              <a:off x="4314299" y="3636029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7"/>
            <p:cNvSpPr/>
            <p:nvPr/>
          </p:nvSpPr>
          <p:spPr>
            <a:xfrm>
              <a:off x="4304327" y="3617825"/>
              <a:ext cx="2564" cy="1482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7"/>
            <p:cNvSpPr/>
            <p:nvPr/>
          </p:nvSpPr>
          <p:spPr>
            <a:xfrm>
              <a:off x="4295261" y="3604797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7"/>
            <p:cNvSpPr/>
            <p:nvPr/>
          </p:nvSpPr>
          <p:spPr>
            <a:xfrm>
              <a:off x="4293448" y="3604797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7"/>
            <p:cNvSpPr/>
            <p:nvPr/>
          </p:nvSpPr>
          <p:spPr>
            <a:xfrm>
              <a:off x="4277493" y="358804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7"/>
            <p:cNvSpPr/>
            <p:nvPr/>
          </p:nvSpPr>
          <p:spPr>
            <a:xfrm>
              <a:off x="4300986" y="3598971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7"/>
            <p:cNvSpPr/>
            <p:nvPr/>
          </p:nvSpPr>
          <p:spPr>
            <a:xfrm>
              <a:off x="4297178" y="360370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7"/>
            <p:cNvSpPr/>
            <p:nvPr/>
          </p:nvSpPr>
          <p:spPr>
            <a:xfrm>
              <a:off x="4283191" y="3586879"/>
              <a:ext cx="673" cy="10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7"/>
            <p:cNvSpPr/>
            <p:nvPr/>
          </p:nvSpPr>
          <p:spPr>
            <a:xfrm>
              <a:off x="4279565" y="3587425"/>
              <a:ext cx="855" cy="208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7"/>
            <p:cNvSpPr/>
            <p:nvPr/>
          </p:nvSpPr>
          <p:spPr>
            <a:xfrm>
              <a:off x="4302514" y="3600428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7"/>
            <p:cNvSpPr/>
            <p:nvPr/>
          </p:nvSpPr>
          <p:spPr>
            <a:xfrm>
              <a:off x="4294458" y="360490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7"/>
            <p:cNvSpPr/>
            <p:nvPr/>
          </p:nvSpPr>
          <p:spPr>
            <a:xfrm>
              <a:off x="4301529" y="3599622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7"/>
            <p:cNvSpPr/>
            <p:nvPr/>
          </p:nvSpPr>
          <p:spPr>
            <a:xfrm>
              <a:off x="4301970" y="3600064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7"/>
            <p:cNvSpPr/>
            <p:nvPr/>
          </p:nvSpPr>
          <p:spPr>
            <a:xfrm>
              <a:off x="4296349" y="360425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7"/>
            <p:cNvSpPr/>
            <p:nvPr/>
          </p:nvSpPr>
          <p:spPr>
            <a:xfrm>
              <a:off x="4282103" y="3586957"/>
              <a:ext cx="751" cy="208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7"/>
            <p:cNvSpPr/>
            <p:nvPr/>
          </p:nvSpPr>
          <p:spPr>
            <a:xfrm>
              <a:off x="4280834" y="3587139"/>
              <a:ext cx="855" cy="208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7"/>
            <p:cNvSpPr/>
            <p:nvPr/>
          </p:nvSpPr>
          <p:spPr>
            <a:xfrm>
              <a:off x="4278037" y="3587685"/>
              <a:ext cx="1010" cy="208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7"/>
            <p:cNvSpPr/>
            <p:nvPr/>
          </p:nvSpPr>
          <p:spPr>
            <a:xfrm>
              <a:off x="4284926" y="3586593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7"/>
            <p:cNvSpPr/>
            <p:nvPr/>
          </p:nvSpPr>
          <p:spPr>
            <a:xfrm>
              <a:off x="4284098" y="3586697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7"/>
            <p:cNvSpPr/>
            <p:nvPr/>
          </p:nvSpPr>
          <p:spPr>
            <a:xfrm>
              <a:off x="4237138" y="3564749"/>
              <a:ext cx="36936" cy="40984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7"/>
            <p:cNvSpPr/>
            <p:nvPr/>
          </p:nvSpPr>
          <p:spPr>
            <a:xfrm>
              <a:off x="4243665" y="3571302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7"/>
            <p:cNvSpPr/>
            <p:nvPr/>
          </p:nvSpPr>
          <p:spPr>
            <a:xfrm>
              <a:off x="4245582" y="3568832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7"/>
            <p:cNvSpPr/>
            <p:nvPr/>
          </p:nvSpPr>
          <p:spPr>
            <a:xfrm>
              <a:off x="4239495" y="3575307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7"/>
            <p:cNvSpPr/>
            <p:nvPr/>
          </p:nvSpPr>
          <p:spPr>
            <a:xfrm>
              <a:off x="4245219" y="3569378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7"/>
            <p:cNvSpPr/>
            <p:nvPr/>
          </p:nvSpPr>
          <p:spPr>
            <a:xfrm>
              <a:off x="4237241" y="3577413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7"/>
            <p:cNvSpPr/>
            <p:nvPr/>
          </p:nvSpPr>
          <p:spPr>
            <a:xfrm>
              <a:off x="4244753" y="3570028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7"/>
            <p:cNvSpPr/>
            <p:nvPr/>
          </p:nvSpPr>
          <p:spPr>
            <a:xfrm>
              <a:off x="4246125" y="3567843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7"/>
            <p:cNvSpPr/>
            <p:nvPr/>
          </p:nvSpPr>
          <p:spPr>
            <a:xfrm>
              <a:off x="4245841" y="3568286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7"/>
            <p:cNvSpPr/>
            <p:nvPr/>
          </p:nvSpPr>
          <p:spPr>
            <a:xfrm>
              <a:off x="4246307" y="3567375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7"/>
            <p:cNvSpPr/>
            <p:nvPr/>
          </p:nvSpPr>
          <p:spPr>
            <a:xfrm>
              <a:off x="4241489" y="3573565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7"/>
            <p:cNvSpPr/>
            <p:nvPr/>
          </p:nvSpPr>
          <p:spPr>
            <a:xfrm>
              <a:off x="4240505" y="3574397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7"/>
            <p:cNvSpPr/>
            <p:nvPr/>
          </p:nvSpPr>
          <p:spPr>
            <a:xfrm>
              <a:off x="4238407" y="3576321"/>
              <a:ext cx="389" cy="364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7"/>
            <p:cNvSpPr/>
            <p:nvPr/>
          </p:nvSpPr>
          <p:spPr>
            <a:xfrm>
              <a:off x="4273763" y="3586697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7"/>
            <p:cNvSpPr/>
            <p:nvPr/>
          </p:nvSpPr>
          <p:spPr>
            <a:xfrm>
              <a:off x="4244209" y="3570652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7"/>
            <p:cNvSpPr/>
            <p:nvPr/>
          </p:nvSpPr>
          <p:spPr>
            <a:xfrm>
              <a:off x="4242940" y="3572030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7"/>
            <p:cNvSpPr/>
            <p:nvPr/>
          </p:nvSpPr>
          <p:spPr>
            <a:xfrm>
              <a:off x="4242214" y="3572758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7"/>
            <p:cNvSpPr/>
            <p:nvPr/>
          </p:nvSpPr>
          <p:spPr>
            <a:xfrm>
              <a:off x="4261252" y="3602066"/>
              <a:ext cx="570" cy="494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7"/>
            <p:cNvSpPr/>
            <p:nvPr/>
          </p:nvSpPr>
          <p:spPr>
            <a:xfrm>
              <a:off x="4259076" y="3604536"/>
              <a:ext cx="751" cy="1196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7"/>
            <p:cNvSpPr/>
            <p:nvPr/>
          </p:nvSpPr>
          <p:spPr>
            <a:xfrm>
              <a:off x="4259905" y="3603522"/>
              <a:ext cx="648" cy="85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7"/>
            <p:cNvSpPr/>
            <p:nvPr/>
          </p:nvSpPr>
          <p:spPr>
            <a:xfrm>
              <a:off x="4274048" y="3587685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7"/>
            <p:cNvSpPr/>
            <p:nvPr/>
          </p:nvSpPr>
          <p:spPr>
            <a:xfrm>
              <a:off x="4273944" y="3587321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7"/>
            <p:cNvSpPr/>
            <p:nvPr/>
          </p:nvSpPr>
          <p:spPr>
            <a:xfrm>
              <a:off x="4274048" y="358823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7"/>
            <p:cNvSpPr/>
            <p:nvPr/>
          </p:nvSpPr>
          <p:spPr>
            <a:xfrm>
              <a:off x="4260527" y="3602716"/>
              <a:ext cx="673" cy="75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7"/>
            <p:cNvSpPr/>
            <p:nvPr/>
          </p:nvSpPr>
          <p:spPr>
            <a:xfrm>
              <a:off x="4273866" y="358706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7"/>
            <p:cNvSpPr/>
            <p:nvPr/>
          </p:nvSpPr>
          <p:spPr>
            <a:xfrm>
              <a:off x="4183832" y="3301084"/>
              <a:ext cx="114900" cy="93540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7"/>
            <p:cNvSpPr/>
            <p:nvPr/>
          </p:nvSpPr>
          <p:spPr>
            <a:xfrm>
              <a:off x="4298266" y="330436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7"/>
            <p:cNvSpPr/>
            <p:nvPr/>
          </p:nvSpPr>
          <p:spPr>
            <a:xfrm>
              <a:off x="4298084" y="330381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7"/>
            <p:cNvSpPr/>
            <p:nvPr/>
          </p:nvSpPr>
          <p:spPr>
            <a:xfrm>
              <a:off x="4298447" y="3304907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7"/>
            <p:cNvSpPr/>
            <p:nvPr/>
          </p:nvSpPr>
          <p:spPr>
            <a:xfrm>
              <a:off x="4184194" y="3309198"/>
              <a:ext cx="163155" cy="183205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7"/>
            <p:cNvSpPr/>
            <p:nvPr/>
          </p:nvSpPr>
          <p:spPr>
            <a:xfrm>
              <a:off x="4302073" y="3308756"/>
              <a:ext cx="104" cy="2653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7"/>
            <p:cNvSpPr/>
            <p:nvPr/>
          </p:nvSpPr>
          <p:spPr>
            <a:xfrm>
              <a:off x="4302695" y="3309120"/>
              <a:ext cx="44836" cy="29516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7"/>
            <p:cNvSpPr/>
            <p:nvPr/>
          </p:nvSpPr>
          <p:spPr>
            <a:xfrm>
              <a:off x="4302332" y="3308938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7"/>
            <p:cNvSpPr/>
            <p:nvPr/>
          </p:nvSpPr>
          <p:spPr>
            <a:xfrm>
              <a:off x="4187898" y="3471807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7"/>
            <p:cNvSpPr/>
            <p:nvPr/>
          </p:nvSpPr>
          <p:spPr>
            <a:xfrm>
              <a:off x="4242940" y="3486188"/>
              <a:ext cx="6113" cy="621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7"/>
            <p:cNvSpPr/>
            <p:nvPr/>
          </p:nvSpPr>
          <p:spPr>
            <a:xfrm>
              <a:off x="4198155" y="3466684"/>
              <a:ext cx="8910" cy="494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7"/>
            <p:cNvSpPr/>
            <p:nvPr/>
          </p:nvSpPr>
          <p:spPr>
            <a:xfrm>
              <a:off x="4300986" y="332667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7"/>
            <p:cNvSpPr/>
            <p:nvPr/>
          </p:nvSpPr>
          <p:spPr>
            <a:xfrm>
              <a:off x="4301348" y="33264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7"/>
            <p:cNvSpPr/>
            <p:nvPr/>
          </p:nvSpPr>
          <p:spPr>
            <a:xfrm>
              <a:off x="4301529" y="33261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7"/>
            <p:cNvSpPr/>
            <p:nvPr/>
          </p:nvSpPr>
          <p:spPr>
            <a:xfrm>
              <a:off x="4301167" y="332667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7"/>
            <p:cNvSpPr/>
            <p:nvPr/>
          </p:nvSpPr>
          <p:spPr>
            <a:xfrm>
              <a:off x="4301607" y="332594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7"/>
            <p:cNvSpPr/>
            <p:nvPr/>
          </p:nvSpPr>
          <p:spPr>
            <a:xfrm>
              <a:off x="4302073" y="332285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7"/>
            <p:cNvSpPr/>
            <p:nvPr/>
          </p:nvSpPr>
          <p:spPr>
            <a:xfrm>
              <a:off x="4301245" y="332659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7"/>
            <p:cNvSpPr/>
            <p:nvPr/>
          </p:nvSpPr>
          <p:spPr>
            <a:xfrm>
              <a:off x="4301426" y="332630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7"/>
            <p:cNvSpPr/>
            <p:nvPr/>
          </p:nvSpPr>
          <p:spPr>
            <a:xfrm>
              <a:off x="4302151" y="3316765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7"/>
            <p:cNvSpPr/>
            <p:nvPr/>
          </p:nvSpPr>
          <p:spPr>
            <a:xfrm>
              <a:off x="4302151" y="3319678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7"/>
            <p:cNvSpPr/>
            <p:nvPr/>
          </p:nvSpPr>
          <p:spPr>
            <a:xfrm>
              <a:off x="4301788" y="332532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7"/>
            <p:cNvSpPr/>
            <p:nvPr/>
          </p:nvSpPr>
          <p:spPr>
            <a:xfrm>
              <a:off x="4301892" y="33250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7"/>
            <p:cNvSpPr/>
            <p:nvPr/>
          </p:nvSpPr>
          <p:spPr>
            <a:xfrm>
              <a:off x="4302073" y="332339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7"/>
            <p:cNvSpPr/>
            <p:nvPr/>
          </p:nvSpPr>
          <p:spPr>
            <a:xfrm>
              <a:off x="4302073" y="332386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7"/>
            <p:cNvSpPr/>
            <p:nvPr/>
          </p:nvSpPr>
          <p:spPr>
            <a:xfrm>
              <a:off x="4302151" y="332157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7"/>
            <p:cNvSpPr/>
            <p:nvPr/>
          </p:nvSpPr>
          <p:spPr>
            <a:xfrm>
              <a:off x="4301970" y="33246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7"/>
            <p:cNvSpPr/>
            <p:nvPr/>
          </p:nvSpPr>
          <p:spPr>
            <a:xfrm>
              <a:off x="4301711" y="332576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7"/>
            <p:cNvSpPr/>
            <p:nvPr/>
          </p:nvSpPr>
          <p:spPr>
            <a:xfrm>
              <a:off x="4301348" y="33264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7"/>
            <p:cNvSpPr/>
            <p:nvPr/>
          </p:nvSpPr>
          <p:spPr>
            <a:xfrm>
              <a:off x="4301711" y="332550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7"/>
            <p:cNvSpPr/>
            <p:nvPr/>
          </p:nvSpPr>
          <p:spPr>
            <a:xfrm>
              <a:off x="4302151" y="3321940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7"/>
            <p:cNvSpPr/>
            <p:nvPr/>
          </p:nvSpPr>
          <p:spPr>
            <a:xfrm>
              <a:off x="4302151" y="3317753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7"/>
            <p:cNvSpPr/>
            <p:nvPr/>
          </p:nvSpPr>
          <p:spPr>
            <a:xfrm>
              <a:off x="4302151" y="3311382"/>
              <a:ext cx="130" cy="5227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7"/>
            <p:cNvSpPr/>
            <p:nvPr/>
          </p:nvSpPr>
          <p:spPr>
            <a:xfrm>
              <a:off x="4302151" y="3318768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7"/>
            <p:cNvSpPr/>
            <p:nvPr/>
          </p:nvSpPr>
          <p:spPr>
            <a:xfrm>
              <a:off x="4302151" y="3320484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7"/>
            <p:cNvSpPr/>
            <p:nvPr/>
          </p:nvSpPr>
          <p:spPr>
            <a:xfrm>
              <a:off x="4302073" y="3308834"/>
              <a:ext cx="26" cy="257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7"/>
            <p:cNvSpPr/>
            <p:nvPr/>
          </p:nvSpPr>
          <p:spPr>
            <a:xfrm>
              <a:off x="4250192" y="3341964"/>
              <a:ext cx="231795" cy="217350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7"/>
            <p:cNvSpPr/>
            <p:nvPr/>
          </p:nvSpPr>
          <p:spPr>
            <a:xfrm>
              <a:off x="4470539" y="343038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7"/>
            <p:cNvSpPr/>
            <p:nvPr/>
          </p:nvSpPr>
          <p:spPr>
            <a:xfrm>
              <a:off x="4470642" y="3432383"/>
              <a:ext cx="26" cy="2210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7"/>
            <p:cNvSpPr/>
            <p:nvPr/>
          </p:nvSpPr>
          <p:spPr>
            <a:xfrm>
              <a:off x="4437980" y="3399591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7"/>
            <p:cNvSpPr/>
            <p:nvPr/>
          </p:nvSpPr>
          <p:spPr>
            <a:xfrm>
              <a:off x="4466006" y="3420005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7"/>
            <p:cNvSpPr/>
            <p:nvPr/>
          </p:nvSpPr>
          <p:spPr>
            <a:xfrm>
              <a:off x="4469451" y="3425466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7"/>
            <p:cNvSpPr/>
            <p:nvPr/>
          </p:nvSpPr>
          <p:spPr>
            <a:xfrm>
              <a:off x="4438809" y="340013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7"/>
            <p:cNvSpPr/>
            <p:nvPr/>
          </p:nvSpPr>
          <p:spPr>
            <a:xfrm>
              <a:off x="4470098" y="3427651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7"/>
            <p:cNvSpPr/>
            <p:nvPr/>
          </p:nvSpPr>
          <p:spPr>
            <a:xfrm>
              <a:off x="4470461" y="3429549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7"/>
            <p:cNvSpPr/>
            <p:nvPr/>
          </p:nvSpPr>
          <p:spPr>
            <a:xfrm>
              <a:off x="4468467" y="342317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7"/>
            <p:cNvSpPr/>
            <p:nvPr/>
          </p:nvSpPr>
          <p:spPr>
            <a:xfrm>
              <a:off x="4467741" y="3422007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7"/>
            <p:cNvSpPr/>
            <p:nvPr/>
          </p:nvSpPr>
          <p:spPr>
            <a:xfrm>
              <a:off x="4469736" y="342655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7"/>
            <p:cNvSpPr/>
            <p:nvPr/>
          </p:nvSpPr>
          <p:spPr>
            <a:xfrm>
              <a:off x="4447978" y="3413244"/>
              <a:ext cx="1295" cy="85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7"/>
            <p:cNvSpPr/>
            <p:nvPr/>
          </p:nvSpPr>
          <p:spPr>
            <a:xfrm>
              <a:off x="4470642" y="3431005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7"/>
            <p:cNvSpPr/>
            <p:nvPr/>
          </p:nvSpPr>
          <p:spPr>
            <a:xfrm>
              <a:off x="4472714" y="3432019"/>
              <a:ext cx="9558" cy="2106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7"/>
            <p:cNvSpPr/>
            <p:nvPr/>
          </p:nvSpPr>
          <p:spPr>
            <a:xfrm>
              <a:off x="4352660" y="3341964"/>
              <a:ext cx="85346" cy="57653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4464555" y="3418913"/>
              <a:ext cx="1114" cy="75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7"/>
            <p:cNvSpPr/>
            <p:nvPr/>
          </p:nvSpPr>
          <p:spPr>
            <a:xfrm>
              <a:off x="4467016" y="3420915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7"/>
            <p:cNvSpPr/>
            <p:nvPr/>
          </p:nvSpPr>
          <p:spPr>
            <a:xfrm>
              <a:off x="4470642" y="3431655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7"/>
            <p:cNvSpPr/>
            <p:nvPr/>
          </p:nvSpPr>
          <p:spPr>
            <a:xfrm>
              <a:off x="4470642" y="3432097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7"/>
            <p:cNvSpPr/>
            <p:nvPr/>
          </p:nvSpPr>
          <p:spPr>
            <a:xfrm>
              <a:off x="4482687" y="343191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7"/>
            <p:cNvSpPr/>
            <p:nvPr/>
          </p:nvSpPr>
          <p:spPr>
            <a:xfrm>
              <a:off x="4470280" y="3428639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7"/>
            <p:cNvSpPr/>
            <p:nvPr/>
          </p:nvSpPr>
          <p:spPr>
            <a:xfrm>
              <a:off x="4469010" y="3424374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7"/>
            <p:cNvSpPr/>
            <p:nvPr/>
          </p:nvSpPr>
          <p:spPr>
            <a:xfrm>
              <a:off x="4263247" y="3519500"/>
              <a:ext cx="207" cy="2939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7"/>
            <p:cNvSpPr/>
            <p:nvPr/>
          </p:nvSpPr>
          <p:spPr>
            <a:xfrm>
              <a:off x="4263247" y="3528602"/>
              <a:ext cx="26" cy="104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7"/>
            <p:cNvSpPr/>
            <p:nvPr/>
          </p:nvSpPr>
          <p:spPr>
            <a:xfrm>
              <a:off x="4250555" y="3495680"/>
              <a:ext cx="3108" cy="5175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7"/>
            <p:cNvSpPr/>
            <p:nvPr/>
          </p:nvSpPr>
          <p:spPr>
            <a:xfrm>
              <a:off x="4318288" y="3555179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7"/>
            <p:cNvSpPr/>
            <p:nvPr/>
          </p:nvSpPr>
          <p:spPr>
            <a:xfrm>
              <a:off x="4321655" y="355809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7"/>
            <p:cNvSpPr/>
            <p:nvPr/>
          </p:nvSpPr>
          <p:spPr>
            <a:xfrm>
              <a:off x="4340149" y="3555361"/>
              <a:ext cx="855" cy="494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7"/>
            <p:cNvSpPr/>
            <p:nvPr/>
          </p:nvSpPr>
          <p:spPr>
            <a:xfrm>
              <a:off x="4310129" y="3557832"/>
              <a:ext cx="1399" cy="572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7"/>
            <p:cNvSpPr/>
            <p:nvPr/>
          </p:nvSpPr>
          <p:spPr>
            <a:xfrm>
              <a:off x="4312123" y="3554815"/>
              <a:ext cx="2849" cy="2939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7"/>
            <p:cNvSpPr/>
            <p:nvPr/>
          </p:nvSpPr>
          <p:spPr>
            <a:xfrm>
              <a:off x="4317381" y="3554919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7"/>
            <p:cNvSpPr/>
            <p:nvPr/>
          </p:nvSpPr>
          <p:spPr>
            <a:xfrm>
              <a:off x="4311942" y="3557832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7"/>
            <p:cNvSpPr/>
            <p:nvPr/>
          </p:nvSpPr>
          <p:spPr>
            <a:xfrm>
              <a:off x="4320826" y="3557285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7"/>
            <p:cNvSpPr/>
            <p:nvPr/>
          </p:nvSpPr>
          <p:spPr>
            <a:xfrm>
              <a:off x="4320101" y="3556557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7"/>
            <p:cNvSpPr/>
            <p:nvPr/>
          </p:nvSpPr>
          <p:spPr>
            <a:xfrm>
              <a:off x="4316397" y="3554737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7"/>
            <p:cNvSpPr/>
            <p:nvPr/>
          </p:nvSpPr>
          <p:spPr>
            <a:xfrm>
              <a:off x="4311579" y="355827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7"/>
            <p:cNvSpPr/>
            <p:nvPr/>
          </p:nvSpPr>
          <p:spPr>
            <a:xfrm>
              <a:off x="4337688" y="3555829"/>
              <a:ext cx="2487" cy="1378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7"/>
            <p:cNvSpPr/>
            <p:nvPr/>
          </p:nvSpPr>
          <p:spPr>
            <a:xfrm>
              <a:off x="4341056" y="3554633"/>
              <a:ext cx="2849" cy="676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7"/>
            <p:cNvSpPr/>
            <p:nvPr/>
          </p:nvSpPr>
          <p:spPr>
            <a:xfrm>
              <a:off x="4319194" y="3555829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7"/>
            <p:cNvSpPr/>
            <p:nvPr/>
          </p:nvSpPr>
          <p:spPr>
            <a:xfrm>
              <a:off x="4263350" y="3525871"/>
              <a:ext cx="104" cy="2314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7"/>
            <p:cNvSpPr/>
            <p:nvPr/>
          </p:nvSpPr>
          <p:spPr>
            <a:xfrm>
              <a:off x="4308601" y="3556271"/>
              <a:ext cx="1554" cy="1586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7"/>
            <p:cNvSpPr/>
            <p:nvPr/>
          </p:nvSpPr>
          <p:spPr>
            <a:xfrm>
              <a:off x="4263247" y="3530526"/>
              <a:ext cx="570" cy="1664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7"/>
            <p:cNvSpPr/>
            <p:nvPr/>
          </p:nvSpPr>
          <p:spPr>
            <a:xfrm>
              <a:off x="4263791" y="3532165"/>
              <a:ext cx="673" cy="1300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7"/>
            <p:cNvSpPr/>
            <p:nvPr/>
          </p:nvSpPr>
          <p:spPr>
            <a:xfrm>
              <a:off x="4309689" y="3557545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7"/>
            <p:cNvSpPr/>
            <p:nvPr/>
          </p:nvSpPr>
          <p:spPr>
            <a:xfrm>
              <a:off x="4250658" y="3495290"/>
              <a:ext cx="1373" cy="286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7"/>
            <p:cNvSpPr/>
            <p:nvPr/>
          </p:nvSpPr>
          <p:spPr>
            <a:xfrm>
              <a:off x="4254647" y="3493547"/>
              <a:ext cx="829" cy="676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7"/>
            <p:cNvSpPr/>
            <p:nvPr/>
          </p:nvSpPr>
          <p:spPr>
            <a:xfrm>
              <a:off x="4252109" y="3494925"/>
              <a:ext cx="1114" cy="39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7"/>
            <p:cNvSpPr/>
            <p:nvPr/>
          </p:nvSpPr>
          <p:spPr>
            <a:xfrm>
              <a:off x="4253456" y="3494275"/>
              <a:ext cx="1036" cy="572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7"/>
            <p:cNvSpPr/>
            <p:nvPr/>
          </p:nvSpPr>
          <p:spPr>
            <a:xfrm>
              <a:off x="4255554" y="3492741"/>
              <a:ext cx="648" cy="75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7"/>
            <p:cNvSpPr/>
            <p:nvPr/>
          </p:nvSpPr>
          <p:spPr>
            <a:xfrm>
              <a:off x="4256823" y="3490739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7"/>
            <p:cNvSpPr/>
            <p:nvPr/>
          </p:nvSpPr>
          <p:spPr>
            <a:xfrm>
              <a:off x="4272856" y="3486084"/>
              <a:ext cx="2668" cy="390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7"/>
            <p:cNvSpPr/>
            <p:nvPr/>
          </p:nvSpPr>
          <p:spPr>
            <a:xfrm>
              <a:off x="4257186" y="3489464"/>
              <a:ext cx="104" cy="1118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7"/>
            <p:cNvSpPr/>
            <p:nvPr/>
          </p:nvSpPr>
          <p:spPr>
            <a:xfrm>
              <a:off x="4256279" y="3491831"/>
              <a:ext cx="570" cy="832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7"/>
            <p:cNvSpPr/>
            <p:nvPr/>
          </p:nvSpPr>
          <p:spPr>
            <a:xfrm>
              <a:off x="4347583" y="3490505"/>
              <a:ext cx="111663" cy="75831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7"/>
            <p:cNvSpPr/>
            <p:nvPr/>
          </p:nvSpPr>
          <p:spPr>
            <a:xfrm>
              <a:off x="4435364" y="3546441"/>
              <a:ext cx="1295" cy="26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7"/>
            <p:cNvSpPr/>
            <p:nvPr/>
          </p:nvSpPr>
          <p:spPr>
            <a:xfrm>
              <a:off x="4459297" y="3535337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7"/>
            <p:cNvSpPr/>
            <p:nvPr/>
          </p:nvSpPr>
          <p:spPr>
            <a:xfrm>
              <a:off x="4459297" y="353588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7"/>
            <p:cNvSpPr/>
            <p:nvPr/>
          </p:nvSpPr>
          <p:spPr>
            <a:xfrm>
              <a:off x="4459401" y="3535623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7"/>
            <p:cNvSpPr/>
            <p:nvPr/>
          </p:nvSpPr>
          <p:spPr>
            <a:xfrm>
              <a:off x="4458935" y="3536247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7"/>
            <p:cNvSpPr/>
            <p:nvPr/>
          </p:nvSpPr>
          <p:spPr>
            <a:xfrm>
              <a:off x="4458572" y="3536429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7"/>
            <p:cNvSpPr/>
            <p:nvPr/>
          </p:nvSpPr>
          <p:spPr>
            <a:xfrm>
              <a:off x="4459116" y="3536065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7"/>
            <p:cNvSpPr/>
            <p:nvPr/>
          </p:nvSpPr>
          <p:spPr>
            <a:xfrm>
              <a:off x="4436892" y="35463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7"/>
            <p:cNvSpPr/>
            <p:nvPr/>
          </p:nvSpPr>
          <p:spPr>
            <a:xfrm>
              <a:off x="4458132" y="3536715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7"/>
            <p:cNvSpPr/>
            <p:nvPr/>
          </p:nvSpPr>
          <p:spPr>
            <a:xfrm>
              <a:off x="4430028" y="3545531"/>
              <a:ext cx="5362" cy="936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7"/>
            <p:cNvSpPr/>
            <p:nvPr/>
          </p:nvSpPr>
          <p:spPr>
            <a:xfrm>
              <a:off x="4420859" y="3545271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7"/>
            <p:cNvSpPr/>
            <p:nvPr/>
          </p:nvSpPr>
          <p:spPr>
            <a:xfrm>
              <a:off x="4424123" y="35445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7"/>
            <p:cNvSpPr/>
            <p:nvPr/>
          </p:nvSpPr>
          <p:spPr>
            <a:xfrm>
              <a:off x="4434639" y="3546441"/>
              <a:ext cx="1191" cy="2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7"/>
            <p:cNvSpPr/>
            <p:nvPr/>
          </p:nvSpPr>
          <p:spPr>
            <a:xfrm>
              <a:off x="4353385" y="3560016"/>
              <a:ext cx="2305" cy="2653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7"/>
            <p:cNvSpPr/>
            <p:nvPr/>
          </p:nvSpPr>
          <p:spPr>
            <a:xfrm>
              <a:off x="4347324" y="3555179"/>
              <a:ext cx="5284" cy="3667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7"/>
            <p:cNvSpPr/>
            <p:nvPr/>
          </p:nvSpPr>
          <p:spPr>
            <a:xfrm>
              <a:off x="4375427" y="3561550"/>
              <a:ext cx="7097" cy="2028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7"/>
            <p:cNvSpPr/>
            <p:nvPr/>
          </p:nvSpPr>
          <p:spPr>
            <a:xfrm>
              <a:off x="4382498" y="3563553"/>
              <a:ext cx="1295" cy="936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7"/>
            <p:cNvSpPr/>
            <p:nvPr/>
          </p:nvSpPr>
          <p:spPr>
            <a:xfrm>
              <a:off x="4352582" y="3558924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7"/>
            <p:cNvSpPr/>
            <p:nvPr/>
          </p:nvSpPr>
          <p:spPr>
            <a:xfrm>
              <a:off x="4418502" y="3548002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7"/>
            <p:cNvSpPr/>
            <p:nvPr/>
          </p:nvSpPr>
          <p:spPr>
            <a:xfrm>
              <a:off x="4417854" y="354782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7"/>
            <p:cNvSpPr/>
            <p:nvPr/>
          </p:nvSpPr>
          <p:spPr>
            <a:xfrm>
              <a:off x="4417129" y="3547638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7"/>
            <p:cNvSpPr/>
            <p:nvPr/>
          </p:nvSpPr>
          <p:spPr>
            <a:xfrm>
              <a:off x="4383768" y="3563293"/>
              <a:ext cx="466" cy="1196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7"/>
            <p:cNvSpPr/>
            <p:nvPr/>
          </p:nvSpPr>
          <p:spPr>
            <a:xfrm>
              <a:off x="4382032" y="3546129"/>
              <a:ext cx="17717" cy="2080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7"/>
            <p:cNvSpPr/>
            <p:nvPr/>
          </p:nvSpPr>
          <p:spPr>
            <a:xfrm>
              <a:off x="4422672" y="3544075"/>
              <a:ext cx="1476" cy="676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7"/>
            <p:cNvSpPr/>
            <p:nvPr/>
          </p:nvSpPr>
          <p:spPr>
            <a:xfrm>
              <a:off x="4416326" y="35474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7"/>
            <p:cNvSpPr/>
            <p:nvPr/>
          </p:nvSpPr>
          <p:spPr>
            <a:xfrm>
              <a:off x="4423760" y="35445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7"/>
            <p:cNvSpPr/>
            <p:nvPr/>
          </p:nvSpPr>
          <p:spPr>
            <a:xfrm>
              <a:off x="4383768" y="35644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7"/>
            <p:cNvSpPr/>
            <p:nvPr/>
          </p:nvSpPr>
          <p:spPr>
            <a:xfrm>
              <a:off x="4415782" y="3490453"/>
              <a:ext cx="1658" cy="494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7"/>
            <p:cNvSpPr/>
            <p:nvPr/>
          </p:nvSpPr>
          <p:spPr>
            <a:xfrm>
              <a:off x="4349137" y="354971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7"/>
            <p:cNvSpPr/>
            <p:nvPr/>
          </p:nvSpPr>
          <p:spPr>
            <a:xfrm>
              <a:off x="4347686" y="3553645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7"/>
            <p:cNvSpPr/>
            <p:nvPr/>
          </p:nvSpPr>
          <p:spPr>
            <a:xfrm>
              <a:off x="4348230" y="355218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7"/>
            <p:cNvSpPr/>
            <p:nvPr/>
          </p:nvSpPr>
          <p:spPr>
            <a:xfrm>
              <a:off x="4386850" y="3503195"/>
              <a:ext cx="1839" cy="31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7"/>
            <p:cNvSpPr/>
            <p:nvPr/>
          </p:nvSpPr>
          <p:spPr>
            <a:xfrm>
              <a:off x="4348774" y="3550914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7"/>
            <p:cNvSpPr/>
            <p:nvPr/>
          </p:nvSpPr>
          <p:spPr>
            <a:xfrm>
              <a:off x="4350303" y="3546727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7"/>
            <p:cNvSpPr/>
            <p:nvPr/>
          </p:nvSpPr>
          <p:spPr>
            <a:xfrm>
              <a:off x="4388741" y="35033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7"/>
            <p:cNvSpPr/>
            <p:nvPr/>
          </p:nvSpPr>
          <p:spPr>
            <a:xfrm>
              <a:off x="4349577" y="3548548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7"/>
            <p:cNvSpPr/>
            <p:nvPr/>
          </p:nvSpPr>
          <p:spPr>
            <a:xfrm>
              <a:off x="4349940" y="3547534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7"/>
            <p:cNvSpPr/>
            <p:nvPr/>
          </p:nvSpPr>
          <p:spPr>
            <a:xfrm>
              <a:off x="4347324" y="35551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7"/>
            <p:cNvSpPr/>
            <p:nvPr/>
          </p:nvSpPr>
          <p:spPr>
            <a:xfrm>
              <a:off x="4347324" y="35551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7"/>
            <p:cNvSpPr/>
            <p:nvPr/>
          </p:nvSpPr>
          <p:spPr>
            <a:xfrm>
              <a:off x="4430184" y="3365187"/>
              <a:ext cx="214027" cy="168096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7"/>
            <p:cNvSpPr/>
            <p:nvPr/>
          </p:nvSpPr>
          <p:spPr>
            <a:xfrm>
              <a:off x="4486235" y="3431109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7"/>
            <p:cNvSpPr/>
            <p:nvPr/>
          </p:nvSpPr>
          <p:spPr>
            <a:xfrm>
              <a:off x="4612558" y="3367657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7"/>
            <p:cNvSpPr/>
            <p:nvPr/>
          </p:nvSpPr>
          <p:spPr>
            <a:xfrm>
              <a:off x="4595411" y="3365109"/>
              <a:ext cx="4818" cy="286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7"/>
            <p:cNvSpPr/>
            <p:nvPr/>
          </p:nvSpPr>
          <p:spPr>
            <a:xfrm>
              <a:off x="4600669" y="3365369"/>
              <a:ext cx="648" cy="130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7"/>
            <p:cNvSpPr/>
            <p:nvPr/>
          </p:nvSpPr>
          <p:spPr>
            <a:xfrm>
              <a:off x="4608932" y="3366643"/>
              <a:ext cx="648" cy="130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7"/>
            <p:cNvSpPr/>
            <p:nvPr/>
          </p:nvSpPr>
          <p:spPr>
            <a:xfrm>
              <a:off x="4613646" y="3368099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7"/>
            <p:cNvSpPr/>
            <p:nvPr/>
          </p:nvSpPr>
          <p:spPr>
            <a:xfrm>
              <a:off x="4607663" y="3366383"/>
              <a:ext cx="544" cy="10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7"/>
            <p:cNvSpPr/>
            <p:nvPr/>
          </p:nvSpPr>
          <p:spPr>
            <a:xfrm>
              <a:off x="4611367" y="3367293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7"/>
            <p:cNvSpPr/>
            <p:nvPr/>
          </p:nvSpPr>
          <p:spPr>
            <a:xfrm>
              <a:off x="4610201" y="3366929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7"/>
            <p:cNvSpPr/>
            <p:nvPr/>
          </p:nvSpPr>
          <p:spPr>
            <a:xfrm>
              <a:off x="4624162" y="3377565"/>
              <a:ext cx="2020" cy="1118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7"/>
            <p:cNvSpPr/>
            <p:nvPr/>
          </p:nvSpPr>
          <p:spPr>
            <a:xfrm>
              <a:off x="4606368" y="3366097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7"/>
            <p:cNvSpPr/>
            <p:nvPr/>
          </p:nvSpPr>
          <p:spPr>
            <a:xfrm>
              <a:off x="4605021" y="3365915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7"/>
            <p:cNvSpPr/>
            <p:nvPr/>
          </p:nvSpPr>
          <p:spPr>
            <a:xfrm>
              <a:off x="4602120" y="3365551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7"/>
            <p:cNvSpPr/>
            <p:nvPr/>
          </p:nvSpPr>
          <p:spPr>
            <a:xfrm>
              <a:off x="4603648" y="336573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7"/>
            <p:cNvSpPr/>
            <p:nvPr/>
          </p:nvSpPr>
          <p:spPr>
            <a:xfrm>
              <a:off x="4565210" y="3512297"/>
              <a:ext cx="8548" cy="4863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7"/>
            <p:cNvSpPr/>
            <p:nvPr/>
          </p:nvSpPr>
          <p:spPr>
            <a:xfrm>
              <a:off x="4474709" y="3531983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7"/>
            <p:cNvSpPr/>
            <p:nvPr/>
          </p:nvSpPr>
          <p:spPr>
            <a:xfrm>
              <a:off x="4474165" y="3532425"/>
              <a:ext cx="570" cy="936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7"/>
            <p:cNvSpPr/>
            <p:nvPr/>
          </p:nvSpPr>
          <p:spPr>
            <a:xfrm>
              <a:off x="4459220" y="3530422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7"/>
            <p:cNvSpPr/>
            <p:nvPr/>
          </p:nvSpPr>
          <p:spPr>
            <a:xfrm>
              <a:off x="4461110" y="3526704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7"/>
            <p:cNvSpPr/>
            <p:nvPr/>
          </p:nvSpPr>
          <p:spPr>
            <a:xfrm>
              <a:off x="4459945" y="3528420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7"/>
            <p:cNvSpPr/>
            <p:nvPr/>
          </p:nvSpPr>
          <p:spPr>
            <a:xfrm>
              <a:off x="4459479" y="352951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7"/>
            <p:cNvSpPr/>
            <p:nvPr/>
          </p:nvSpPr>
          <p:spPr>
            <a:xfrm>
              <a:off x="4472170" y="3533335"/>
              <a:ext cx="2020" cy="234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7"/>
            <p:cNvSpPr/>
            <p:nvPr/>
          </p:nvSpPr>
          <p:spPr>
            <a:xfrm>
              <a:off x="4460385" y="3527250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7"/>
            <p:cNvSpPr/>
            <p:nvPr/>
          </p:nvSpPr>
          <p:spPr>
            <a:xfrm>
              <a:off x="4471264" y="3532971"/>
              <a:ext cx="932" cy="390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7"/>
            <p:cNvSpPr/>
            <p:nvPr/>
          </p:nvSpPr>
          <p:spPr>
            <a:xfrm>
              <a:off x="4464737" y="3525871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7"/>
            <p:cNvSpPr/>
            <p:nvPr/>
          </p:nvSpPr>
          <p:spPr>
            <a:xfrm>
              <a:off x="4463752" y="3525871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7"/>
            <p:cNvSpPr/>
            <p:nvPr/>
          </p:nvSpPr>
          <p:spPr>
            <a:xfrm>
              <a:off x="4465566" y="3525975"/>
              <a:ext cx="4274" cy="3381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7"/>
            <p:cNvSpPr/>
            <p:nvPr/>
          </p:nvSpPr>
          <p:spPr>
            <a:xfrm>
              <a:off x="4462017" y="3526235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7"/>
            <p:cNvSpPr/>
            <p:nvPr/>
          </p:nvSpPr>
          <p:spPr>
            <a:xfrm>
              <a:off x="4462742" y="3525975"/>
              <a:ext cx="932" cy="286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7"/>
            <p:cNvSpPr/>
            <p:nvPr/>
          </p:nvSpPr>
          <p:spPr>
            <a:xfrm>
              <a:off x="4473906" y="3533257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7"/>
            <p:cNvSpPr/>
            <p:nvPr/>
          </p:nvSpPr>
          <p:spPr>
            <a:xfrm>
              <a:off x="4486235" y="3435738"/>
              <a:ext cx="104" cy="1118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7"/>
            <p:cNvSpPr/>
            <p:nvPr/>
          </p:nvSpPr>
          <p:spPr>
            <a:xfrm>
              <a:off x="4486132" y="3432383"/>
              <a:ext cx="130" cy="1300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7"/>
            <p:cNvSpPr/>
            <p:nvPr/>
          </p:nvSpPr>
          <p:spPr>
            <a:xfrm>
              <a:off x="4486313" y="3438755"/>
              <a:ext cx="26" cy="1014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7"/>
            <p:cNvSpPr/>
            <p:nvPr/>
          </p:nvSpPr>
          <p:spPr>
            <a:xfrm>
              <a:off x="4485950" y="3461873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7"/>
            <p:cNvSpPr/>
            <p:nvPr/>
          </p:nvSpPr>
          <p:spPr>
            <a:xfrm>
              <a:off x="4486132" y="3458128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7"/>
            <p:cNvSpPr/>
            <p:nvPr/>
          </p:nvSpPr>
          <p:spPr>
            <a:xfrm>
              <a:off x="4485588" y="3466502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7"/>
            <p:cNvSpPr/>
            <p:nvPr/>
          </p:nvSpPr>
          <p:spPr>
            <a:xfrm>
              <a:off x="4485691" y="3465956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7"/>
            <p:cNvSpPr/>
            <p:nvPr/>
          </p:nvSpPr>
          <p:spPr>
            <a:xfrm>
              <a:off x="4486235" y="3456594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7"/>
            <p:cNvSpPr/>
            <p:nvPr/>
          </p:nvSpPr>
          <p:spPr>
            <a:xfrm>
              <a:off x="4485769" y="3465332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7"/>
            <p:cNvSpPr/>
            <p:nvPr/>
          </p:nvSpPr>
          <p:spPr>
            <a:xfrm>
              <a:off x="4485510" y="3466970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7"/>
            <p:cNvSpPr/>
            <p:nvPr/>
          </p:nvSpPr>
          <p:spPr>
            <a:xfrm>
              <a:off x="4485225" y="346795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7"/>
            <p:cNvSpPr/>
            <p:nvPr/>
          </p:nvSpPr>
          <p:spPr>
            <a:xfrm>
              <a:off x="4485406" y="3467412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7"/>
            <p:cNvSpPr/>
            <p:nvPr/>
          </p:nvSpPr>
          <p:spPr>
            <a:xfrm>
              <a:off x="4485329" y="346769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7"/>
            <p:cNvSpPr/>
            <p:nvPr/>
          </p:nvSpPr>
          <p:spPr>
            <a:xfrm>
              <a:off x="4486313" y="3451133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7"/>
            <p:cNvSpPr/>
            <p:nvPr/>
          </p:nvSpPr>
          <p:spPr>
            <a:xfrm>
              <a:off x="4486313" y="34531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7"/>
            <p:cNvSpPr/>
            <p:nvPr/>
          </p:nvSpPr>
          <p:spPr>
            <a:xfrm>
              <a:off x="4486235" y="3454956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7"/>
            <p:cNvSpPr/>
            <p:nvPr/>
          </p:nvSpPr>
          <p:spPr>
            <a:xfrm>
              <a:off x="4486132" y="3459507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7"/>
            <p:cNvSpPr/>
            <p:nvPr/>
          </p:nvSpPr>
          <p:spPr>
            <a:xfrm>
              <a:off x="4485950" y="3462861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7"/>
            <p:cNvSpPr/>
            <p:nvPr/>
          </p:nvSpPr>
          <p:spPr>
            <a:xfrm>
              <a:off x="4485873" y="3463876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7"/>
            <p:cNvSpPr/>
            <p:nvPr/>
          </p:nvSpPr>
          <p:spPr>
            <a:xfrm>
              <a:off x="4486054" y="3460781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7"/>
            <p:cNvSpPr/>
            <p:nvPr/>
          </p:nvSpPr>
          <p:spPr>
            <a:xfrm>
              <a:off x="4485769" y="3464604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7"/>
            <p:cNvSpPr/>
            <p:nvPr/>
          </p:nvSpPr>
          <p:spPr>
            <a:xfrm>
              <a:off x="4428914" y="3492637"/>
              <a:ext cx="3108" cy="130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7"/>
            <p:cNvSpPr/>
            <p:nvPr/>
          </p:nvSpPr>
          <p:spPr>
            <a:xfrm>
              <a:off x="4486313" y="3441667"/>
              <a:ext cx="26" cy="83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7"/>
            <p:cNvSpPr/>
            <p:nvPr/>
          </p:nvSpPr>
          <p:spPr>
            <a:xfrm>
              <a:off x="4486313" y="3444216"/>
              <a:ext cx="26" cy="936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7"/>
            <p:cNvSpPr/>
            <p:nvPr/>
          </p:nvSpPr>
          <p:spPr>
            <a:xfrm>
              <a:off x="4436815" y="3491909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7"/>
            <p:cNvSpPr/>
            <p:nvPr/>
          </p:nvSpPr>
          <p:spPr>
            <a:xfrm>
              <a:off x="4486313" y="3449027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7"/>
            <p:cNvSpPr/>
            <p:nvPr/>
          </p:nvSpPr>
          <p:spPr>
            <a:xfrm>
              <a:off x="4486313" y="344666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7"/>
            <p:cNvSpPr/>
            <p:nvPr/>
          </p:nvSpPr>
          <p:spPr>
            <a:xfrm>
              <a:off x="4450413" y="3487176"/>
              <a:ext cx="11267" cy="1222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7"/>
            <p:cNvSpPr/>
            <p:nvPr/>
          </p:nvSpPr>
          <p:spPr>
            <a:xfrm>
              <a:off x="4484966" y="3468608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7"/>
            <p:cNvSpPr/>
            <p:nvPr/>
          </p:nvSpPr>
          <p:spPr>
            <a:xfrm>
              <a:off x="4485147" y="3468244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7"/>
            <p:cNvSpPr/>
            <p:nvPr/>
          </p:nvSpPr>
          <p:spPr>
            <a:xfrm>
              <a:off x="4485044" y="3468426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7"/>
            <p:cNvSpPr/>
            <p:nvPr/>
          </p:nvSpPr>
          <p:spPr>
            <a:xfrm>
              <a:off x="4484862" y="3468712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7"/>
            <p:cNvSpPr/>
            <p:nvPr/>
          </p:nvSpPr>
          <p:spPr>
            <a:xfrm>
              <a:off x="4484785" y="346879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7"/>
            <p:cNvSpPr/>
            <p:nvPr/>
          </p:nvSpPr>
          <p:spPr>
            <a:xfrm>
              <a:off x="4484500" y="3468972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7"/>
            <p:cNvSpPr/>
            <p:nvPr/>
          </p:nvSpPr>
          <p:spPr>
            <a:xfrm>
              <a:off x="4447616" y="3522595"/>
              <a:ext cx="3652" cy="780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7"/>
            <p:cNvSpPr/>
            <p:nvPr/>
          </p:nvSpPr>
          <p:spPr>
            <a:xfrm>
              <a:off x="4428914" y="34927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7"/>
            <p:cNvSpPr/>
            <p:nvPr/>
          </p:nvSpPr>
          <p:spPr>
            <a:xfrm>
              <a:off x="4428655" y="349609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7"/>
            <p:cNvSpPr/>
            <p:nvPr/>
          </p:nvSpPr>
          <p:spPr>
            <a:xfrm>
              <a:off x="4458572" y="3530890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7"/>
            <p:cNvSpPr/>
            <p:nvPr/>
          </p:nvSpPr>
          <p:spPr>
            <a:xfrm>
              <a:off x="4428733" y="349391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7"/>
            <p:cNvSpPr/>
            <p:nvPr/>
          </p:nvSpPr>
          <p:spPr>
            <a:xfrm>
              <a:off x="4457769" y="3530604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7"/>
            <p:cNvSpPr/>
            <p:nvPr/>
          </p:nvSpPr>
          <p:spPr>
            <a:xfrm>
              <a:off x="4428655" y="349664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7"/>
            <p:cNvSpPr/>
            <p:nvPr/>
          </p:nvSpPr>
          <p:spPr>
            <a:xfrm>
              <a:off x="4428655" y="349700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7"/>
            <p:cNvSpPr/>
            <p:nvPr/>
          </p:nvSpPr>
          <p:spPr>
            <a:xfrm>
              <a:off x="4428655" y="349729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7"/>
            <p:cNvSpPr/>
            <p:nvPr/>
          </p:nvSpPr>
          <p:spPr>
            <a:xfrm>
              <a:off x="4456215" y="3530162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7"/>
            <p:cNvSpPr/>
            <p:nvPr/>
          </p:nvSpPr>
          <p:spPr>
            <a:xfrm>
              <a:off x="4428655" y="349555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7"/>
            <p:cNvSpPr/>
            <p:nvPr/>
          </p:nvSpPr>
          <p:spPr>
            <a:xfrm>
              <a:off x="4457044" y="3530422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7"/>
            <p:cNvSpPr/>
            <p:nvPr/>
          </p:nvSpPr>
          <p:spPr>
            <a:xfrm>
              <a:off x="4428655" y="349482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7"/>
            <p:cNvSpPr/>
            <p:nvPr/>
          </p:nvSpPr>
          <p:spPr>
            <a:xfrm>
              <a:off x="4616806" y="3365291"/>
              <a:ext cx="138575" cy="232433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7"/>
            <p:cNvSpPr/>
            <p:nvPr/>
          </p:nvSpPr>
          <p:spPr>
            <a:xfrm>
              <a:off x="4644547" y="3597437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7"/>
            <p:cNvSpPr/>
            <p:nvPr/>
          </p:nvSpPr>
          <p:spPr>
            <a:xfrm>
              <a:off x="4643744" y="3596423"/>
              <a:ext cx="648" cy="936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7"/>
            <p:cNvSpPr/>
            <p:nvPr/>
          </p:nvSpPr>
          <p:spPr>
            <a:xfrm>
              <a:off x="4738130" y="3544803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7"/>
            <p:cNvSpPr/>
            <p:nvPr/>
          </p:nvSpPr>
          <p:spPr>
            <a:xfrm>
              <a:off x="4737224" y="3544621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7"/>
            <p:cNvSpPr/>
            <p:nvPr/>
          </p:nvSpPr>
          <p:spPr>
            <a:xfrm>
              <a:off x="4725257" y="3544621"/>
              <a:ext cx="10102" cy="5487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7"/>
            <p:cNvSpPr/>
            <p:nvPr/>
          </p:nvSpPr>
          <p:spPr>
            <a:xfrm>
              <a:off x="4736317" y="3544543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7"/>
            <p:cNvSpPr/>
            <p:nvPr/>
          </p:nvSpPr>
          <p:spPr>
            <a:xfrm>
              <a:off x="4735333" y="3544543"/>
              <a:ext cx="829" cy="10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7"/>
            <p:cNvSpPr/>
            <p:nvPr/>
          </p:nvSpPr>
          <p:spPr>
            <a:xfrm>
              <a:off x="4625975" y="351575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7"/>
            <p:cNvSpPr/>
            <p:nvPr/>
          </p:nvSpPr>
          <p:spPr>
            <a:xfrm>
              <a:off x="4617169" y="3507304"/>
              <a:ext cx="2487" cy="2835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7"/>
            <p:cNvSpPr/>
            <p:nvPr/>
          </p:nvSpPr>
          <p:spPr>
            <a:xfrm>
              <a:off x="4619629" y="3510112"/>
              <a:ext cx="5103" cy="5409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7"/>
            <p:cNvSpPr/>
            <p:nvPr/>
          </p:nvSpPr>
          <p:spPr>
            <a:xfrm>
              <a:off x="4635041" y="3564827"/>
              <a:ext cx="2098" cy="130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7"/>
            <p:cNvSpPr/>
            <p:nvPr/>
          </p:nvSpPr>
          <p:spPr>
            <a:xfrm>
              <a:off x="4639755" y="3586593"/>
              <a:ext cx="4015" cy="985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7"/>
            <p:cNvSpPr/>
            <p:nvPr/>
          </p:nvSpPr>
          <p:spPr>
            <a:xfrm>
              <a:off x="4643381" y="3595877"/>
              <a:ext cx="648" cy="1040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7"/>
            <p:cNvSpPr/>
            <p:nvPr/>
          </p:nvSpPr>
          <p:spPr>
            <a:xfrm>
              <a:off x="4623618" y="3515391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7"/>
            <p:cNvSpPr/>
            <p:nvPr/>
          </p:nvSpPr>
          <p:spPr>
            <a:xfrm>
              <a:off x="4638486" y="3387317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7"/>
            <p:cNvSpPr/>
            <p:nvPr/>
          </p:nvSpPr>
          <p:spPr>
            <a:xfrm>
              <a:off x="4638382" y="3384586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7"/>
            <p:cNvSpPr/>
            <p:nvPr/>
          </p:nvSpPr>
          <p:spPr>
            <a:xfrm>
              <a:off x="4638564" y="33879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7"/>
            <p:cNvSpPr/>
            <p:nvPr/>
          </p:nvSpPr>
          <p:spPr>
            <a:xfrm>
              <a:off x="4638382" y="3383390"/>
              <a:ext cx="26" cy="936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7"/>
            <p:cNvSpPr/>
            <p:nvPr/>
          </p:nvSpPr>
          <p:spPr>
            <a:xfrm>
              <a:off x="4638486" y="3386485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7"/>
            <p:cNvSpPr/>
            <p:nvPr/>
          </p:nvSpPr>
          <p:spPr>
            <a:xfrm>
              <a:off x="4617169" y="3503845"/>
              <a:ext cx="26" cy="156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7"/>
            <p:cNvSpPr/>
            <p:nvPr/>
          </p:nvSpPr>
          <p:spPr>
            <a:xfrm>
              <a:off x="4617169" y="3505666"/>
              <a:ext cx="26" cy="1664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7"/>
            <p:cNvSpPr/>
            <p:nvPr/>
          </p:nvSpPr>
          <p:spPr>
            <a:xfrm>
              <a:off x="4638305" y="3382220"/>
              <a:ext cx="26" cy="111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7"/>
            <p:cNvSpPr/>
            <p:nvPr/>
          </p:nvSpPr>
          <p:spPr>
            <a:xfrm>
              <a:off x="4638486" y="338557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7"/>
            <p:cNvSpPr/>
            <p:nvPr/>
          </p:nvSpPr>
          <p:spPr>
            <a:xfrm>
              <a:off x="4637761" y="3371298"/>
              <a:ext cx="570" cy="10948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7"/>
            <p:cNvSpPr/>
            <p:nvPr/>
          </p:nvSpPr>
          <p:spPr>
            <a:xfrm>
              <a:off x="4617350" y="3493183"/>
              <a:ext cx="2564" cy="7489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7"/>
            <p:cNvSpPr/>
            <p:nvPr/>
          </p:nvSpPr>
          <p:spPr>
            <a:xfrm>
              <a:off x="4617169" y="350730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7"/>
            <p:cNvSpPr/>
            <p:nvPr/>
          </p:nvSpPr>
          <p:spPr>
            <a:xfrm>
              <a:off x="4769160" y="3235448"/>
              <a:ext cx="149168" cy="15062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7"/>
            <p:cNvSpPr/>
            <p:nvPr/>
          </p:nvSpPr>
          <p:spPr>
            <a:xfrm>
              <a:off x="4773590" y="3235448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7"/>
            <p:cNvSpPr/>
            <p:nvPr/>
          </p:nvSpPr>
          <p:spPr>
            <a:xfrm>
              <a:off x="4552699" y="3674724"/>
              <a:ext cx="74468" cy="84776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7"/>
            <p:cNvSpPr/>
            <p:nvPr/>
          </p:nvSpPr>
          <p:spPr>
            <a:xfrm>
              <a:off x="4590153" y="3674724"/>
              <a:ext cx="18986" cy="832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7"/>
            <p:cNvSpPr/>
            <p:nvPr/>
          </p:nvSpPr>
          <p:spPr>
            <a:xfrm>
              <a:off x="4559330" y="3676180"/>
              <a:ext cx="25954" cy="15603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7"/>
            <p:cNvSpPr/>
            <p:nvPr/>
          </p:nvSpPr>
          <p:spPr>
            <a:xfrm>
              <a:off x="4584066" y="3676362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7"/>
            <p:cNvSpPr/>
            <p:nvPr/>
          </p:nvSpPr>
          <p:spPr>
            <a:xfrm>
              <a:off x="4585698" y="3683176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7"/>
            <p:cNvSpPr/>
            <p:nvPr/>
          </p:nvSpPr>
          <p:spPr>
            <a:xfrm>
              <a:off x="4585698" y="3676076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7"/>
            <p:cNvSpPr/>
            <p:nvPr/>
          </p:nvSpPr>
          <p:spPr>
            <a:xfrm>
              <a:off x="4585802" y="368062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7"/>
            <p:cNvSpPr/>
            <p:nvPr/>
          </p:nvSpPr>
          <p:spPr>
            <a:xfrm>
              <a:off x="4585802" y="3676986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7"/>
            <p:cNvSpPr/>
            <p:nvPr/>
          </p:nvSpPr>
          <p:spPr>
            <a:xfrm>
              <a:off x="4585802" y="3678261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7"/>
            <p:cNvSpPr/>
            <p:nvPr/>
          </p:nvSpPr>
          <p:spPr>
            <a:xfrm>
              <a:off x="4585802" y="3681719"/>
              <a:ext cx="26" cy="111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7"/>
            <p:cNvSpPr/>
            <p:nvPr/>
          </p:nvSpPr>
          <p:spPr>
            <a:xfrm>
              <a:off x="4585802" y="367945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7"/>
            <p:cNvSpPr/>
            <p:nvPr/>
          </p:nvSpPr>
          <p:spPr>
            <a:xfrm>
              <a:off x="4585698" y="3684294"/>
              <a:ext cx="26" cy="65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7"/>
            <p:cNvSpPr/>
            <p:nvPr/>
          </p:nvSpPr>
          <p:spPr>
            <a:xfrm>
              <a:off x="4585258" y="3689287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7"/>
            <p:cNvSpPr/>
            <p:nvPr/>
          </p:nvSpPr>
          <p:spPr>
            <a:xfrm>
              <a:off x="4585258" y="368993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7"/>
            <p:cNvSpPr/>
            <p:nvPr/>
          </p:nvSpPr>
          <p:spPr>
            <a:xfrm>
              <a:off x="4565935" y="369139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7"/>
            <p:cNvSpPr/>
            <p:nvPr/>
          </p:nvSpPr>
          <p:spPr>
            <a:xfrm>
              <a:off x="4585439" y="3688663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7"/>
            <p:cNvSpPr/>
            <p:nvPr/>
          </p:nvSpPr>
          <p:spPr>
            <a:xfrm>
              <a:off x="4585439" y="3687934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7"/>
            <p:cNvSpPr/>
            <p:nvPr/>
          </p:nvSpPr>
          <p:spPr>
            <a:xfrm>
              <a:off x="4567308" y="36912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7"/>
            <p:cNvSpPr/>
            <p:nvPr/>
          </p:nvSpPr>
          <p:spPr>
            <a:xfrm>
              <a:off x="4567489" y="36912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7"/>
            <p:cNvSpPr/>
            <p:nvPr/>
          </p:nvSpPr>
          <p:spPr>
            <a:xfrm>
              <a:off x="4566401" y="3691289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7"/>
            <p:cNvSpPr/>
            <p:nvPr/>
          </p:nvSpPr>
          <p:spPr>
            <a:xfrm>
              <a:off x="4566764" y="3691289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7"/>
            <p:cNvSpPr/>
            <p:nvPr/>
          </p:nvSpPr>
          <p:spPr>
            <a:xfrm>
              <a:off x="4585620" y="3685282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7"/>
            <p:cNvSpPr/>
            <p:nvPr/>
          </p:nvSpPr>
          <p:spPr>
            <a:xfrm>
              <a:off x="4564588" y="3691471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7"/>
            <p:cNvSpPr/>
            <p:nvPr/>
          </p:nvSpPr>
          <p:spPr>
            <a:xfrm>
              <a:off x="4585517" y="3687102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7"/>
            <p:cNvSpPr/>
            <p:nvPr/>
          </p:nvSpPr>
          <p:spPr>
            <a:xfrm>
              <a:off x="4563682" y="3691575"/>
              <a:ext cx="751" cy="10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7"/>
            <p:cNvSpPr/>
            <p:nvPr/>
          </p:nvSpPr>
          <p:spPr>
            <a:xfrm>
              <a:off x="4585517" y="3686192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7"/>
            <p:cNvSpPr/>
            <p:nvPr/>
          </p:nvSpPr>
          <p:spPr>
            <a:xfrm>
              <a:off x="4565313" y="3691393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7"/>
            <p:cNvSpPr/>
            <p:nvPr/>
          </p:nvSpPr>
          <p:spPr>
            <a:xfrm>
              <a:off x="4584248" y="3654414"/>
              <a:ext cx="95163" cy="121391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7"/>
            <p:cNvSpPr/>
            <p:nvPr/>
          </p:nvSpPr>
          <p:spPr>
            <a:xfrm>
              <a:off x="4652525" y="3667885"/>
              <a:ext cx="751" cy="1222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7"/>
            <p:cNvSpPr/>
            <p:nvPr/>
          </p:nvSpPr>
          <p:spPr>
            <a:xfrm>
              <a:off x="4649261" y="3669081"/>
              <a:ext cx="3290" cy="11858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7"/>
            <p:cNvSpPr/>
            <p:nvPr/>
          </p:nvSpPr>
          <p:spPr>
            <a:xfrm>
              <a:off x="4612455" y="3675634"/>
              <a:ext cx="3393" cy="10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7"/>
            <p:cNvSpPr/>
            <p:nvPr/>
          </p:nvSpPr>
          <p:spPr>
            <a:xfrm>
              <a:off x="4616728" y="36758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7"/>
            <p:cNvSpPr/>
            <p:nvPr/>
          </p:nvSpPr>
          <p:spPr>
            <a:xfrm>
              <a:off x="4652266" y="3668353"/>
              <a:ext cx="751" cy="1300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7"/>
            <p:cNvSpPr/>
            <p:nvPr/>
          </p:nvSpPr>
          <p:spPr>
            <a:xfrm>
              <a:off x="4584066" y="3761659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7"/>
            <p:cNvSpPr/>
            <p:nvPr/>
          </p:nvSpPr>
          <p:spPr>
            <a:xfrm>
              <a:off x="4611185" y="3686920"/>
              <a:ext cx="130" cy="936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7"/>
            <p:cNvSpPr/>
            <p:nvPr/>
          </p:nvSpPr>
          <p:spPr>
            <a:xfrm>
              <a:off x="4584973" y="3760566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7"/>
            <p:cNvSpPr/>
            <p:nvPr/>
          </p:nvSpPr>
          <p:spPr>
            <a:xfrm>
              <a:off x="4587071" y="3759838"/>
              <a:ext cx="466" cy="130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7"/>
            <p:cNvSpPr/>
            <p:nvPr/>
          </p:nvSpPr>
          <p:spPr>
            <a:xfrm>
              <a:off x="4584351" y="3761113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7"/>
            <p:cNvSpPr/>
            <p:nvPr/>
          </p:nvSpPr>
          <p:spPr>
            <a:xfrm>
              <a:off x="4586346" y="3759942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7"/>
            <p:cNvSpPr/>
            <p:nvPr/>
          </p:nvSpPr>
          <p:spPr>
            <a:xfrm>
              <a:off x="4587796" y="3759760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7"/>
            <p:cNvSpPr/>
            <p:nvPr/>
          </p:nvSpPr>
          <p:spPr>
            <a:xfrm>
              <a:off x="4605383" y="3734353"/>
              <a:ext cx="2098" cy="3485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7"/>
            <p:cNvSpPr/>
            <p:nvPr/>
          </p:nvSpPr>
          <p:spPr>
            <a:xfrm>
              <a:off x="4611729" y="3680991"/>
              <a:ext cx="207" cy="1482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7"/>
            <p:cNvSpPr/>
            <p:nvPr/>
          </p:nvSpPr>
          <p:spPr>
            <a:xfrm>
              <a:off x="4611911" y="3678911"/>
              <a:ext cx="207" cy="1742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7"/>
            <p:cNvSpPr/>
            <p:nvPr/>
          </p:nvSpPr>
          <p:spPr>
            <a:xfrm>
              <a:off x="4585517" y="3760202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7"/>
            <p:cNvSpPr/>
            <p:nvPr/>
          </p:nvSpPr>
          <p:spPr>
            <a:xfrm>
              <a:off x="4611548" y="3682811"/>
              <a:ext cx="130" cy="122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7"/>
            <p:cNvSpPr/>
            <p:nvPr/>
          </p:nvSpPr>
          <p:spPr>
            <a:xfrm>
              <a:off x="4612196" y="3675634"/>
              <a:ext cx="285" cy="3017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7"/>
            <p:cNvSpPr/>
            <p:nvPr/>
          </p:nvSpPr>
          <p:spPr>
            <a:xfrm>
              <a:off x="4611470" y="3684372"/>
              <a:ext cx="104" cy="1118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7"/>
            <p:cNvSpPr/>
            <p:nvPr/>
          </p:nvSpPr>
          <p:spPr>
            <a:xfrm>
              <a:off x="4591604" y="3742077"/>
              <a:ext cx="6009" cy="1040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7"/>
            <p:cNvSpPr/>
            <p:nvPr/>
          </p:nvSpPr>
          <p:spPr>
            <a:xfrm>
              <a:off x="4611289" y="3685750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7"/>
            <p:cNvSpPr/>
            <p:nvPr/>
          </p:nvSpPr>
          <p:spPr>
            <a:xfrm>
              <a:off x="4730075" y="3368827"/>
              <a:ext cx="228247" cy="283714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7"/>
            <p:cNvSpPr/>
            <p:nvPr/>
          </p:nvSpPr>
          <p:spPr>
            <a:xfrm>
              <a:off x="4742300" y="3546441"/>
              <a:ext cx="10102" cy="13783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7"/>
            <p:cNvSpPr/>
            <p:nvPr/>
          </p:nvSpPr>
          <p:spPr>
            <a:xfrm>
              <a:off x="4799699" y="3620738"/>
              <a:ext cx="751" cy="1196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7"/>
            <p:cNvSpPr/>
            <p:nvPr/>
          </p:nvSpPr>
          <p:spPr>
            <a:xfrm>
              <a:off x="4736680" y="3532529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7"/>
            <p:cNvSpPr/>
            <p:nvPr/>
          </p:nvSpPr>
          <p:spPr>
            <a:xfrm>
              <a:off x="4742041" y="3544907"/>
              <a:ext cx="466" cy="1378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7"/>
            <p:cNvSpPr/>
            <p:nvPr/>
          </p:nvSpPr>
          <p:spPr>
            <a:xfrm>
              <a:off x="4730152" y="3517758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7"/>
            <p:cNvSpPr/>
            <p:nvPr/>
          </p:nvSpPr>
          <p:spPr>
            <a:xfrm>
              <a:off x="4737405" y="3534349"/>
              <a:ext cx="1839" cy="2288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7"/>
            <p:cNvSpPr/>
            <p:nvPr/>
          </p:nvSpPr>
          <p:spPr>
            <a:xfrm>
              <a:off x="4742585" y="353908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7"/>
            <p:cNvSpPr/>
            <p:nvPr/>
          </p:nvSpPr>
          <p:spPr>
            <a:xfrm>
              <a:off x="4737146" y="3533699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7"/>
            <p:cNvSpPr/>
            <p:nvPr/>
          </p:nvSpPr>
          <p:spPr>
            <a:xfrm>
              <a:off x="4736861" y="3533153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7"/>
            <p:cNvSpPr/>
            <p:nvPr/>
          </p:nvSpPr>
          <p:spPr>
            <a:xfrm>
              <a:off x="4744113" y="3548808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7"/>
            <p:cNvSpPr/>
            <p:nvPr/>
          </p:nvSpPr>
          <p:spPr>
            <a:xfrm>
              <a:off x="4918225" y="3369113"/>
              <a:ext cx="751" cy="936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7"/>
            <p:cNvSpPr/>
            <p:nvPr/>
          </p:nvSpPr>
          <p:spPr>
            <a:xfrm>
              <a:off x="4914858" y="3372390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7"/>
            <p:cNvSpPr/>
            <p:nvPr/>
          </p:nvSpPr>
          <p:spPr>
            <a:xfrm>
              <a:off x="4916231" y="3371662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7"/>
            <p:cNvSpPr/>
            <p:nvPr/>
          </p:nvSpPr>
          <p:spPr>
            <a:xfrm>
              <a:off x="4915583" y="3372104"/>
              <a:ext cx="673" cy="312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7"/>
            <p:cNvSpPr/>
            <p:nvPr/>
          </p:nvSpPr>
          <p:spPr>
            <a:xfrm>
              <a:off x="4916853" y="3371116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7"/>
            <p:cNvSpPr/>
            <p:nvPr/>
          </p:nvSpPr>
          <p:spPr>
            <a:xfrm>
              <a:off x="4917500" y="3370206"/>
              <a:ext cx="648" cy="75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7"/>
            <p:cNvSpPr/>
            <p:nvPr/>
          </p:nvSpPr>
          <p:spPr>
            <a:xfrm>
              <a:off x="4914055" y="3372572"/>
              <a:ext cx="751" cy="10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7"/>
            <p:cNvSpPr/>
            <p:nvPr/>
          </p:nvSpPr>
          <p:spPr>
            <a:xfrm>
              <a:off x="4913874" y="337265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7"/>
            <p:cNvSpPr/>
            <p:nvPr/>
          </p:nvSpPr>
          <p:spPr>
            <a:xfrm>
              <a:off x="5006447" y="3524883"/>
              <a:ext cx="22509" cy="22416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7"/>
            <p:cNvSpPr/>
            <p:nvPr/>
          </p:nvSpPr>
          <p:spPr>
            <a:xfrm>
              <a:off x="5021496" y="3543347"/>
              <a:ext cx="3393" cy="3953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7"/>
            <p:cNvSpPr/>
            <p:nvPr/>
          </p:nvSpPr>
          <p:spPr>
            <a:xfrm>
              <a:off x="4932653" y="3447206"/>
              <a:ext cx="89698" cy="7723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7"/>
            <p:cNvSpPr/>
            <p:nvPr/>
          </p:nvSpPr>
          <p:spPr>
            <a:xfrm>
              <a:off x="4956223" y="3450951"/>
              <a:ext cx="1191" cy="1300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7"/>
            <p:cNvSpPr/>
            <p:nvPr/>
          </p:nvSpPr>
          <p:spPr>
            <a:xfrm>
              <a:off x="4950059" y="3456308"/>
              <a:ext cx="932" cy="676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7"/>
            <p:cNvSpPr/>
            <p:nvPr/>
          </p:nvSpPr>
          <p:spPr>
            <a:xfrm>
              <a:off x="4953581" y="3453500"/>
              <a:ext cx="1217" cy="936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7"/>
            <p:cNvSpPr/>
            <p:nvPr/>
          </p:nvSpPr>
          <p:spPr>
            <a:xfrm>
              <a:off x="4951147" y="3455502"/>
              <a:ext cx="1010" cy="75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7"/>
            <p:cNvSpPr/>
            <p:nvPr/>
          </p:nvSpPr>
          <p:spPr>
            <a:xfrm>
              <a:off x="4952312" y="3454592"/>
              <a:ext cx="1114" cy="832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7"/>
            <p:cNvSpPr/>
            <p:nvPr/>
          </p:nvSpPr>
          <p:spPr>
            <a:xfrm>
              <a:off x="4957674" y="3449391"/>
              <a:ext cx="1191" cy="1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7"/>
            <p:cNvSpPr/>
            <p:nvPr/>
          </p:nvSpPr>
          <p:spPr>
            <a:xfrm>
              <a:off x="4954850" y="3452303"/>
              <a:ext cx="1295" cy="1118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7"/>
            <p:cNvSpPr/>
            <p:nvPr/>
          </p:nvSpPr>
          <p:spPr>
            <a:xfrm>
              <a:off x="4959021" y="3447674"/>
              <a:ext cx="1295" cy="1482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7"/>
            <p:cNvSpPr/>
            <p:nvPr/>
          </p:nvSpPr>
          <p:spPr>
            <a:xfrm>
              <a:off x="4933197" y="3480441"/>
              <a:ext cx="1658" cy="3121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7"/>
            <p:cNvSpPr/>
            <p:nvPr/>
          </p:nvSpPr>
          <p:spPr>
            <a:xfrm>
              <a:off x="4933740" y="3495108"/>
              <a:ext cx="389" cy="1664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7"/>
            <p:cNvSpPr/>
            <p:nvPr/>
          </p:nvSpPr>
          <p:spPr>
            <a:xfrm>
              <a:off x="4932912" y="3484914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7"/>
            <p:cNvSpPr/>
            <p:nvPr/>
          </p:nvSpPr>
          <p:spPr>
            <a:xfrm>
              <a:off x="4933015" y="3483639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7"/>
            <p:cNvSpPr/>
            <p:nvPr/>
          </p:nvSpPr>
          <p:spPr>
            <a:xfrm>
              <a:off x="5021055" y="3523427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7"/>
            <p:cNvSpPr/>
            <p:nvPr/>
          </p:nvSpPr>
          <p:spPr>
            <a:xfrm>
              <a:off x="5022221" y="352259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7"/>
            <p:cNvSpPr/>
            <p:nvPr/>
          </p:nvSpPr>
          <p:spPr>
            <a:xfrm>
              <a:off x="5020330" y="352405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7"/>
            <p:cNvSpPr/>
            <p:nvPr/>
          </p:nvSpPr>
          <p:spPr>
            <a:xfrm>
              <a:off x="5021496" y="352306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7"/>
            <p:cNvSpPr/>
            <p:nvPr/>
          </p:nvSpPr>
          <p:spPr>
            <a:xfrm>
              <a:off x="5020693" y="352379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7"/>
            <p:cNvSpPr/>
            <p:nvPr/>
          </p:nvSpPr>
          <p:spPr>
            <a:xfrm>
              <a:off x="5020045" y="3524337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7"/>
            <p:cNvSpPr/>
            <p:nvPr/>
          </p:nvSpPr>
          <p:spPr>
            <a:xfrm>
              <a:off x="4883310" y="3493365"/>
              <a:ext cx="206230" cy="160711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7"/>
            <p:cNvSpPr/>
            <p:nvPr/>
          </p:nvSpPr>
          <p:spPr>
            <a:xfrm>
              <a:off x="5018698" y="355127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7"/>
            <p:cNvSpPr/>
            <p:nvPr/>
          </p:nvSpPr>
          <p:spPr>
            <a:xfrm>
              <a:off x="5020512" y="3560276"/>
              <a:ext cx="7175" cy="9310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7"/>
            <p:cNvSpPr/>
            <p:nvPr/>
          </p:nvSpPr>
          <p:spPr>
            <a:xfrm>
              <a:off x="5017870" y="355510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7"/>
            <p:cNvSpPr/>
            <p:nvPr/>
          </p:nvSpPr>
          <p:spPr>
            <a:xfrm>
              <a:off x="5019061" y="3550082"/>
              <a:ext cx="570" cy="936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7"/>
            <p:cNvSpPr/>
            <p:nvPr/>
          </p:nvSpPr>
          <p:spPr>
            <a:xfrm>
              <a:off x="5007276" y="3644766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7"/>
            <p:cNvSpPr/>
            <p:nvPr/>
          </p:nvSpPr>
          <p:spPr>
            <a:xfrm>
              <a:off x="5006550" y="3644870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7"/>
            <p:cNvSpPr/>
            <p:nvPr/>
          </p:nvSpPr>
          <p:spPr>
            <a:xfrm>
              <a:off x="5011342" y="3642946"/>
              <a:ext cx="7278" cy="1040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7"/>
            <p:cNvSpPr/>
            <p:nvPr/>
          </p:nvSpPr>
          <p:spPr>
            <a:xfrm>
              <a:off x="4932290" y="3506940"/>
              <a:ext cx="466" cy="1118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7"/>
            <p:cNvSpPr/>
            <p:nvPr/>
          </p:nvSpPr>
          <p:spPr>
            <a:xfrm>
              <a:off x="4931642" y="3508292"/>
              <a:ext cx="492" cy="1040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7"/>
            <p:cNvSpPr/>
            <p:nvPr/>
          </p:nvSpPr>
          <p:spPr>
            <a:xfrm>
              <a:off x="4932834" y="3505666"/>
              <a:ext cx="466" cy="1118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7"/>
            <p:cNvSpPr/>
            <p:nvPr/>
          </p:nvSpPr>
          <p:spPr>
            <a:xfrm>
              <a:off x="4933274" y="3504391"/>
              <a:ext cx="389" cy="1196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7"/>
            <p:cNvSpPr/>
            <p:nvPr/>
          </p:nvSpPr>
          <p:spPr>
            <a:xfrm>
              <a:off x="4931021" y="3509566"/>
              <a:ext cx="466" cy="936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7"/>
            <p:cNvSpPr/>
            <p:nvPr/>
          </p:nvSpPr>
          <p:spPr>
            <a:xfrm>
              <a:off x="4933740" y="3503013"/>
              <a:ext cx="389" cy="1118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7"/>
            <p:cNvSpPr/>
            <p:nvPr/>
          </p:nvSpPr>
          <p:spPr>
            <a:xfrm>
              <a:off x="4896649" y="3599153"/>
              <a:ext cx="3730" cy="4681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7"/>
            <p:cNvSpPr/>
            <p:nvPr/>
          </p:nvSpPr>
          <p:spPr>
            <a:xfrm>
              <a:off x="4934362" y="3500282"/>
              <a:ext cx="130" cy="1118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7"/>
            <p:cNvSpPr/>
            <p:nvPr/>
          </p:nvSpPr>
          <p:spPr>
            <a:xfrm>
              <a:off x="4934103" y="3501557"/>
              <a:ext cx="285" cy="1222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7"/>
            <p:cNvSpPr/>
            <p:nvPr/>
          </p:nvSpPr>
          <p:spPr>
            <a:xfrm>
              <a:off x="4922396" y="3634936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7"/>
            <p:cNvSpPr/>
            <p:nvPr/>
          </p:nvSpPr>
          <p:spPr>
            <a:xfrm>
              <a:off x="4921204" y="3624560"/>
              <a:ext cx="2564" cy="7229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7"/>
            <p:cNvSpPr/>
            <p:nvPr/>
          </p:nvSpPr>
          <p:spPr>
            <a:xfrm>
              <a:off x="4922033" y="36375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7"/>
            <p:cNvSpPr/>
            <p:nvPr/>
          </p:nvSpPr>
          <p:spPr>
            <a:xfrm>
              <a:off x="4904264" y="355382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7"/>
            <p:cNvSpPr/>
            <p:nvPr/>
          </p:nvSpPr>
          <p:spPr>
            <a:xfrm>
              <a:off x="5016885" y="354862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7"/>
            <p:cNvSpPr/>
            <p:nvPr/>
          </p:nvSpPr>
          <p:spPr>
            <a:xfrm>
              <a:off x="5008001" y="3532425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7"/>
            <p:cNvSpPr/>
            <p:nvPr/>
          </p:nvSpPr>
          <p:spPr>
            <a:xfrm>
              <a:off x="5010617" y="3528784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7"/>
            <p:cNvSpPr/>
            <p:nvPr/>
          </p:nvSpPr>
          <p:spPr>
            <a:xfrm>
              <a:off x="5007094" y="3533699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7"/>
            <p:cNvSpPr/>
            <p:nvPr/>
          </p:nvSpPr>
          <p:spPr>
            <a:xfrm>
              <a:off x="5016600" y="354862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7"/>
            <p:cNvSpPr/>
            <p:nvPr/>
          </p:nvSpPr>
          <p:spPr>
            <a:xfrm>
              <a:off x="5008804" y="3531332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7"/>
            <p:cNvSpPr/>
            <p:nvPr/>
          </p:nvSpPr>
          <p:spPr>
            <a:xfrm>
              <a:off x="5016341" y="354873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7"/>
            <p:cNvSpPr/>
            <p:nvPr/>
          </p:nvSpPr>
          <p:spPr>
            <a:xfrm>
              <a:off x="5017611" y="354873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7"/>
            <p:cNvSpPr/>
            <p:nvPr/>
          </p:nvSpPr>
          <p:spPr>
            <a:xfrm>
              <a:off x="5011265" y="352779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7"/>
            <p:cNvSpPr/>
            <p:nvPr/>
          </p:nvSpPr>
          <p:spPr>
            <a:xfrm>
              <a:off x="5018776" y="3549458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7"/>
            <p:cNvSpPr/>
            <p:nvPr/>
          </p:nvSpPr>
          <p:spPr>
            <a:xfrm>
              <a:off x="5018154" y="3548990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7"/>
            <p:cNvSpPr/>
            <p:nvPr/>
          </p:nvSpPr>
          <p:spPr>
            <a:xfrm>
              <a:off x="5009633" y="3529980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7"/>
            <p:cNvSpPr/>
            <p:nvPr/>
          </p:nvSpPr>
          <p:spPr>
            <a:xfrm>
              <a:off x="5012068" y="352678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7"/>
            <p:cNvSpPr/>
            <p:nvPr/>
          </p:nvSpPr>
          <p:spPr>
            <a:xfrm>
              <a:off x="5019605" y="355008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7"/>
            <p:cNvSpPr/>
            <p:nvPr/>
          </p:nvSpPr>
          <p:spPr>
            <a:xfrm>
              <a:off x="4941796" y="3500100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7"/>
            <p:cNvSpPr/>
            <p:nvPr/>
          </p:nvSpPr>
          <p:spPr>
            <a:xfrm>
              <a:off x="5009348" y="3522595"/>
              <a:ext cx="3290" cy="3407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7"/>
            <p:cNvSpPr/>
            <p:nvPr/>
          </p:nvSpPr>
          <p:spPr>
            <a:xfrm>
              <a:off x="4943246" y="3500387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7"/>
            <p:cNvSpPr/>
            <p:nvPr/>
          </p:nvSpPr>
          <p:spPr>
            <a:xfrm>
              <a:off x="4943169" y="350038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7"/>
            <p:cNvSpPr/>
            <p:nvPr/>
          </p:nvSpPr>
          <p:spPr>
            <a:xfrm>
              <a:off x="4942806" y="350028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7"/>
            <p:cNvSpPr/>
            <p:nvPr/>
          </p:nvSpPr>
          <p:spPr>
            <a:xfrm>
              <a:off x="4934466" y="3500022"/>
              <a:ext cx="3549" cy="10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7"/>
            <p:cNvSpPr/>
            <p:nvPr/>
          </p:nvSpPr>
          <p:spPr>
            <a:xfrm>
              <a:off x="4942159" y="3500204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7"/>
            <p:cNvSpPr/>
            <p:nvPr/>
          </p:nvSpPr>
          <p:spPr>
            <a:xfrm>
              <a:off x="4943065" y="3500282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7"/>
            <p:cNvSpPr/>
            <p:nvPr/>
          </p:nvSpPr>
          <p:spPr>
            <a:xfrm>
              <a:off x="4942521" y="350020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7"/>
            <p:cNvSpPr/>
            <p:nvPr/>
          </p:nvSpPr>
          <p:spPr>
            <a:xfrm>
              <a:off x="4984327" y="3498202"/>
              <a:ext cx="24788" cy="24133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7"/>
            <p:cNvSpPr/>
            <p:nvPr/>
          </p:nvSpPr>
          <p:spPr>
            <a:xfrm>
              <a:off x="4952131" y="3493001"/>
              <a:ext cx="1761" cy="85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7"/>
            <p:cNvSpPr/>
            <p:nvPr/>
          </p:nvSpPr>
          <p:spPr>
            <a:xfrm>
              <a:off x="4939983" y="35000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7"/>
            <p:cNvSpPr/>
            <p:nvPr/>
          </p:nvSpPr>
          <p:spPr>
            <a:xfrm>
              <a:off x="4940708" y="3500022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7"/>
            <p:cNvSpPr/>
            <p:nvPr/>
          </p:nvSpPr>
          <p:spPr>
            <a:xfrm>
              <a:off x="4939180" y="35000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7"/>
            <p:cNvSpPr/>
            <p:nvPr/>
          </p:nvSpPr>
          <p:spPr>
            <a:xfrm>
              <a:off x="4938092" y="35000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7"/>
            <p:cNvSpPr/>
            <p:nvPr/>
          </p:nvSpPr>
          <p:spPr>
            <a:xfrm>
              <a:off x="4978421" y="3498098"/>
              <a:ext cx="4844" cy="208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7"/>
            <p:cNvSpPr/>
            <p:nvPr/>
          </p:nvSpPr>
          <p:spPr>
            <a:xfrm>
              <a:off x="4941252" y="350010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7"/>
            <p:cNvSpPr/>
            <p:nvPr/>
          </p:nvSpPr>
          <p:spPr>
            <a:xfrm>
              <a:off x="4915946" y="3187833"/>
              <a:ext cx="15826" cy="22156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7"/>
            <p:cNvSpPr/>
            <p:nvPr/>
          </p:nvSpPr>
          <p:spPr>
            <a:xfrm>
              <a:off x="4922655" y="3148071"/>
              <a:ext cx="91433" cy="74218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7"/>
            <p:cNvSpPr/>
            <p:nvPr/>
          </p:nvSpPr>
          <p:spPr>
            <a:xfrm>
              <a:off x="4932109" y="318637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7"/>
            <p:cNvSpPr/>
            <p:nvPr/>
          </p:nvSpPr>
          <p:spPr>
            <a:xfrm>
              <a:off x="4930477" y="3200055"/>
              <a:ext cx="363" cy="390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7"/>
            <p:cNvSpPr/>
            <p:nvPr/>
          </p:nvSpPr>
          <p:spPr>
            <a:xfrm>
              <a:off x="4934103" y="3188743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7"/>
            <p:cNvSpPr/>
            <p:nvPr/>
          </p:nvSpPr>
          <p:spPr>
            <a:xfrm>
              <a:off x="4933818" y="3188379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7"/>
            <p:cNvSpPr/>
            <p:nvPr/>
          </p:nvSpPr>
          <p:spPr>
            <a:xfrm>
              <a:off x="4929933" y="3185102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7"/>
            <p:cNvSpPr/>
            <p:nvPr/>
          </p:nvSpPr>
          <p:spPr>
            <a:xfrm>
              <a:off x="4931021" y="3199509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7"/>
            <p:cNvSpPr/>
            <p:nvPr/>
          </p:nvSpPr>
          <p:spPr>
            <a:xfrm>
              <a:off x="4931927" y="3198495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7"/>
            <p:cNvSpPr/>
            <p:nvPr/>
          </p:nvSpPr>
          <p:spPr>
            <a:xfrm>
              <a:off x="4930555" y="3185388"/>
              <a:ext cx="466" cy="286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7"/>
            <p:cNvSpPr/>
            <p:nvPr/>
          </p:nvSpPr>
          <p:spPr>
            <a:xfrm>
              <a:off x="4931099" y="3185752"/>
              <a:ext cx="855" cy="572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7"/>
            <p:cNvSpPr/>
            <p:nvPr/>
          </p:nvSpPr>
          <p:spPr>
            <a:xfrm>
              <a:off x="4933559" y="3187937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7"/>
            <p:cNvSpPr/>
            <p:nvPr/>
          </p:nvSpPr>
          <p:spPr>
            <a:xfrm>
              <a:off x="4933274" y="3187573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7"/>
            <p:cNvSpPr/>
            <p:nvPr/>
          </p:nvSpPr>
          <p:spPr>
            <a:xfrm>
              <a:off x="4932912" y="318710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7"/>
            <p:cNvSpPr/>
            <p:nvPr/>
          </p:nvSpPr>
          <p:spPr>
            <a:xfrm>
              <a:off x="4931461" y="3198859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7"/>
            <p:cNvSpPr/>
            <p:nvPr/>
          </p:nvSpPr>
          <p:spPr>
            <a:xfrm>
              <a:off x="4924753" y="3207232"/>
              <a:ext cx="648" cy="1040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7"/>
            <p:cNvSpPr/>
            <p:nvPr/>
          </p:nvSpPr>
          <p:spPr>
            <a:xfrm>
              <a:off x="4923924" y="3208325"/>
              <a:ext cx="751" cy="1222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7"/>
            <p:cNvSpPr/>
            <p:nvPr/>
          </p:nvSpPr>
          <p:spPr>
            <a:xfrm>
              <a:off x="4922655" y="3210873"/>
              <a:ext cx="492" cy="75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7"/>
            <p:cNvSpPr/>
            <p:nvPr/>
          </p:nvSpPr>
          <p:spPr>
            <a:xfrm>
              <a:off x="4929829" y="3200679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7"/>
            <p:cNvSpPr/>
            <p:nvPr/>
          </p:nvSpPr>
          <p:spPr>
            <a:xfrm>
              <a:off x="4925556" y="3206140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7"/>
            <p:cNvSpPr/>
            <p:nvPr/>
          </p:nvSpPr>
          <p:spPr>
            <a:xfrm>
              <a:off x="4932549" y="318674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7"/>
            <p:cNvSpPr/>
            <p:nvPr/>
          </p:nvSpPr>
          <p:spPr>
            <a:xfrm>
              <a:off x="4929182" y="3201511"/>
              <a:ext cx="492" cy="468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7"/>
            <p:cNvSpPr/>
            <p:nvPr/>
          </p:nvSpPr>
          <p:spPr>
            <a:xfrm>
              <a:off x="4928560" y="3202317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7"/>
            <p:cNvSpPr/>
            <p:nvPr/>
          </p:nvSpPr>
          <p:spPr>
            <a:xfrm>
              <a:off x="4927835" y="3203228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7"/>
            <p:cNvSpPr/>
            <p:nvPr/>
          </p:nvSpPr>
          <p:spPr>
            <a:xfrm>
              <a:off x="4927110" y="3204138"/>
              <a:ext cx="466" cy="676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7"/>
            <p:cNvSpPr/>
            <p:nvPr/>
          </p:nvSpPr>
          <p:spPr>
            <a:xfrm>
              <a:off x="4926384" y="3205152"/>
              <a:ext cx="466" cy="650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7"/>
            <p:cNvSpPr/>
            <p:nvPr/>
          </p:nvSpPr>
          <p:spPr>
            <a:xfrm>
              <a:off x="4923198" y="3209521"/>
              <a:ext cx="751" cy="1118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7"/>
            <p:cNvSpPr/>
            <p:nvPr/>
          </p:nvSpPr>
          <p:spPr>
            <a:xfrm>
              <a:off x="4927369" y="3184556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7"/>
            <p:cNvSpPr/>
            <p:nvPr/>
          </p:nvSpPr>
          <p:spPr>
            <a:xfrm>
              <a:off x="4928275" y="3184660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7"/>
            <p:cNvSpPr/>
            <p:nvPr/>
          </p:nvSpPr>
          <p:spPr>
            <a:xfrm>
              <a:off x="4926462" y="3184374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7"/>
            <p:cNvSpPr/>
            <p:nvPr/>
          </p:nvSpPr>
          <p:spPr>
            <a:xfrm>
              <a:off x="4929104" y="3184920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7"/>
            <p:cNvSpPr/>
            <p:nvPr/>
          </p:nvSpPr>
          <p:spPr>
            <a:xfrm>
              <a:off x="6199328" y="3131116"/>
              <a:ext cx="47089" cy="61970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7"/>
            <p:cNvSpPr/>
            <p:nvPr/>
          </p:nvSpPr>
          <p:spPr>
            <a:xfrm>
              <a:off x="5667772" y="3324359"/>
              <a:ext cx="55870" cy="75076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7"/>
            <p:cNvSpPr/>
            <p:nvPr/>
          </p:nvSpPr>
          <p:spPr>
            <a:xfrm>
              <a:off x="5392824" y="3178471"/>
              <a:ext cx="389123" cy="412985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7"/>
            <p:cNvSpPr/>
            <p:nvPr/>
          </p:nvSpPr>
          <p:spPr>
            <a:xfrm>
              <a:off x="5672848" y="3372208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7"/>
            <p:cNvSpPr/>
            <p:nvPr/>
          </p:nvSpPr>
          <p:spPr>
            <a:xfrm>
              <a:off x="5725248" y="3377123"/>
              <a:ext cx="389" cy="247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7"/>
            <p:cNvSpPr/>
            <p:nvPr/>
          </p:nvSpPr>
          <p:spPr>
            <a:xfrm>
              <a:off x="5673211" y="3373742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7"/>
            <p:cNvSpPr/>
            <p:nvPr/>
          </p:nvSpPr>
          <p:spPr>
            <a:xfrm>
              <a:off x="5672019" y="3369373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7"/>
            <p:cNvSpPr/>
            <p:nvPr/>
          </p:nvSpPr>
          <p:spPr>
            <a:xfrm>
              <a:off x="5670673" y="3365655"/>
              <a:ext cx="389" cy="936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7"/>
            <p:cNvSpPr/>
            <p:nvPr/>
          </p:nvSpPr>
          <p:spPr>
            <a:xfrm>
              <a:off x="5725792" y="3380295"/>
              <a:ext cx="311" cy="1846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7"/>
            <p:cNvSpPr/>
            <p:nvPr/>
          </p:nvSpPr>
          <p:spPr>
            <a:xfrm>
              <a:off x="5726258" y="3383130"/>
              <a:ext cx="285" cy="1924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7"/>
            <p:cNvSpPr/>
            <p:nvPr/>
          </p:nvSpPr>
          <p:spPr>
            <a:xfrm>
              <a:off x="5671657" y="3368099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7"/>
            <p:cNvSpPr/>
            <p:nvPr/>
          </p:nvSpPr>
          <p:spPr>
            <a:xfrm>
              <a:off x="5674299" y="3378761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7"/>
            <p:cNvSpPr/>
            <p:nvPr/>
          </p:nvSpPr>
          <p:spPr>
            <a:xfrm>
              <a:off x="5673936" y="3377019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7"/>
            <p:cNvSpPr/>
            <p:nvPr/>
          </p:nvSpPr>
          <p:spPr>
            <a:xfrm>
              <a:off x="5672382" y="3370830"/>
              <a:ext cx="311" cy="676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7"/>
            <p:cNvSpPr/>
            <p:nvPr/>
          </p:nvSpPr>
          <p:spPr>
            <a:xfrm>
              <a:off x="5726698" y="338586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7"/>
            <p:cNvSpPr/>
            <p:nvPr/>
          </p:nvSpPr>
          <p:spPr>
            <a:xfrm>
              <a:off x="5666943" y="3346515"/>
              <a:ext cx="3756" cy="19166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7"/>
            <p:cNvSpPr/>
            <p:nvPr/>
          </p:nvSpPr>
          <p:spPr>
            <a:xfrm>
              <a:off x="5675283" y="3385861"/>
              <a:ext cx="130" cy="1014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7"/>
            <p:cNvSpPr/>
            <p:nvPr/>
          </p:nvSpPr>
          <p:spPr>
            <a:xfrm>
              <a:off x="5664508" y="3325867"/>
              <a:ext cx="570" cy="2288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7"/>
            <p:cNvSpPr/>
            <p:nvPr/>
          </p:nvSpPr>
          <p:spPr>
            <a:xfrm>
              <a:off x="5673574" y="3375381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7"/>
            <p:cNvSpPr/>
            <p:nvPr/>
          </p:nvSpPr>
          <p:spPr>
            <a:xfrm>
              <a:off x="5674843" y="3382298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7"/>
            <p:cNvSpPr/>
            <p:nvPr/>
          </p:nvSpPr>
          <p:spPr>
            <a:xfrm>
              <a:off x="5675387" y="3387577"/>
              <a:ext cx="104" cy="1040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7"/>
            <p:cNvSpPr/>
            <p:nvPr/>
          </p:nvSpPr>
          <p:spPr>
            <a:xfrm>
              <a:off x="5675024" y="3384040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7"/>
            <p:cNvSpPr/>
            <p:nvPr/>
          </p:nvSpPr>
          <p:spPr>
            <a:xfrm>
              <a:off x="5675464" y="338931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7"/>
            <p:cNvSpPr/>
            <p:nvPr/>
          </p:nvSpPr>
          <p:spPr>
            <a:xfrm>
              <a:off x="5674558" y="3380478"/>
              <a:ext cx="130" cy="936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7"/>
            <p:cNvSpPr/>
            <p:nvPr/>
          </p:nvSpPr>
          <p:spPr>
            <a:xfrm>
              <a:off x="5671216" y="3366929"/>
              <a:ext cx="285" cy="650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7"/>
            <p:cNvSpPr/>
            <p:nvPr/>
          </p:nvSpPr>
          <p:spPr>
            <a:xfrm>
              <a:off x="5665233" y="2887293"/>
              <a:ext cx="441082" cy="187184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7"/>
            <p:cNvSpPr/>
            <p:nvPr/>
          </p:nvSpPr>
          <p:spPr>
            <a:xfrm>
              <a:off x="4914055" y="3223433"/>
              <a:ext cx="3652" cy="1349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7"/>
            <p:cNvSpPr/>
            <p:nvPr/>
          </p:nvSpPr>
          <p:spPr>
            <a:xfrm>
              <a:off x="4902166" y="3211783"/>
              <a:ext cx="16888" cy="50658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7"/>
            <p:cNvSpPr/>
            <p:nvPr/>
          </p:nvSpPr>
          <p:spPr>
            <a:xfrm>
              <a:off x="4902088" y="3241377"/>
              <a:ext cx="8444" cy="2077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7"/>
            <p:cNvSpPr/>
            <p:nvPr/>
          </p:nvSpPr>
          <p:spPr>
            <a:xfrm>
              <a:off x="4910688" y="3232821"/>
              <a:ext cx="311" cy="832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7"/>
            <p:cNvSpPr/>
            <p:nvPr/>
          </p:nvSpPr>
          <p:spPr>
            <a:xfrm>
              <a:off x="4917681" y="321997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7"/>
            <p:cNvSpPr/>
            <p:nvPr/>
          </p:nvSpPr>
          <p:spPr>
            <a:xfrm>
              <a:off x="4914780" y="322033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7"/>
            <p:cNvSpPr/>
            <p:nvPr/>
          </p:nvSpPr>
          <p:spPr>
            <a:xfrm>
              <a:off x="4915324" y="322015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7"/>
            <p:cNvSpPr/>
            <p:nvPr/>
          </p:nvSpPr>
          <p:spPr>
            <a:xfrm>
              <a:off x="4911879" y="3236176"/>
              <a:ext cx="648" cy="1118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7"/>
            <p:cNvSpPr/>
            <p:nvPr/>
          </p:nvSpPr>
          <p:spPr>
            <a:xfrm>
              <a:off x="4910973" y="3233731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7"/>
            <p:cNvSpPr/>
            <p:nvPr/>
          </p:nvSpPr>
          <p:spPr>
            <a:xfrm>
              <a:off x="4913511" y="3238906"/>
              <a:ext cx="1010" cy="1300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7"/>
            <p:cNvSpPr/>
            <p:nvPr/>
          </p:nvSpPr>
          <p:spPr>
            <a:xfrm>
              <a:off x="4914599" y="3240363"/>
              <a:ext cx="1191" cy="1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7"/>
            <p:cNvSpPr/>
            <p:nvPr/>
          </p:nvSpPr>
          <p:spPr>
            <a:xfrm>
              <a:off x="4912605" y="3237450"/>
              <a:ext cx="829" cy="130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7"/>
            <p:cNvSpPr/>
            <p:nvPr/>
          </p:nvSpPr>
          <p:spPr>
            <a:xfrm>
              <a:off x="4914962" y="322026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7"/>
            <p:cNvSpPr/>
            <p:nvPr/>
          </p:nvSpPr>
          <p:spPr>
            <a:xfrm>
              <a:off x="4915687" y="32200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7"/>
            <p:cNvSpPr/>
            <p:nvPr/>
          </p:nvSpPr>
          <p:spPr>
            <a:xfrm>
              <a:off x="4910688" y="3232171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7"/>
            <p:cNvSpPr/>
            <p:nvPr/>
          </p:nvSpPr>
          <p:spPr>
            <a:xfrm>
              <a:off x="4911335" y="3234824"/>
              <a:ext cx="570" cy="1118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7"/>
            <p:cNvSpPr/>
            <p:nvPr/>
          </p:nvSpPr>
          <p:spPr>
            <a:xfrm>
              <a:off x="4913589" y="3210977"/>
              <a:ext cx="55896" cy="61476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7"/>
            <p:cNvSpPr/>
            <p:nvPr/>
          </p:nvSpPr>
          <p:spPr>
            <a:xfrm>
              <a:off x="4959487" y="3210977"/>
              <a:ext cx="5724" cy="2939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7"/>
            <p:cNvSpPr/>
            <p:nvPr/>
          </p:nvSpPr>
          <p:spPr>
            <a:xfrm>
              <a:off x="4937444" y="3223902"/>
              <a:ext cx="1114" cy="75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7"/>
            <p:cNvSpPr/>
            <p:nvPr/>
          </p:nvSpPr>
          <p:spPr>
            <a:xfrm>
              <a:off x="4920945" y="3224448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7"/>
            <p:cNvSpPr/>
            <p:nvPr/>
          </p:nvSpPr>
          <p:spPr>
            <a:xfrm>
              <a:off x="4919495" y="3238282"/>
              <a:ext cx="104" cy="1196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7"/>
            <p:cNvSpPr/>
            <p:nvPr/>
          </p:nvSpPr>
          <p:spPr>
            <a:xfrm>
              <a:off x="4921489" y="3220157"/>
              <a:ext cx="104" cy="75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7"/>
            <p:cNvSpPr/>
            <p:nvPr/>
          </p:nvSpPr>
          <p:spPr>
            <a:xfrm>
              <a:off x="4920116" y="3224890"/>
              <a:ext cx="673" cy="7307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7"/>
            <p:cNvSpPr/>
            <p:nvPr/>
          </p:nvSpPr>
          <p:spPr>
            <a:xfrm>
              <a:off x="4918769" y="3241455"/>
              <a:ext cx="570" cy="3485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7"/>
            <p:cNvSpPr/>
            <p:nvPr/>
          </p:nvSpPr>
          <p:spPr>
            <a:xfrm>
              <a:off x="4919935" y="3233445"/>
              <a:ext cx="130" cy="122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7"/>
            <p:cNvSpPr/>
            <p:nvPr/>
          </p:nvSpPr>
          <p:spPr>
            <a:xfrm>
              <a:off x="4919676" y="3235370"/>
              <a:ext cx="207" cy="1924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7"/>
            <p:cNvSpPr/>
            <p:nvPr/>
          </p:nvSpPr>
          <p:spPr>
            <a:xfrm>
              <a:off x="4916412" y="3250557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7"/>
            <p:cNvSpPr/>
            <p:nvPr/>
          </p:nvSpPr>
          <p:spPr>
            <a:xfrm>
              <a:off x="4919313" y="3240649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7"/>
            <p:cNvSpPr/>
            <p:nvPr/>
          </p:nvSpPr>
          <p:spPr>
            <a:xfrm>
              <a:off x="4918303" y="3245928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7"/>
            <p:cNvSpPr/>
            <p:nvPr/>
          </p:nvSpPr>
          <p:spPr>
            <a:xfrm>
              <a:off x="4916775" y="3249464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7"/>
            <p:cNvSpPr/>
            <p:nvPr/>
          </p:nvSpPr>
          <p:spPr>
            <a:xfrm>
              <a:off x="4921126" y="3223173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7"/>
            <p:cNvSpPr/>
            <p:nvPr/>
          </p:nvSpPr>
          <p:spPr>
            <a:xfrm>
              <a:off x="4918588" y="3245018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7"/>
            <p:cNvSpPr/>
            <p:nvPr/>
          </p:nvSpPr>
          <p:spPr>
            <a:xfrm>
              <a:off x="4918044" y="3246734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7"/>
            <p:cNvSpPr/>
            <p:nvPr/>
          </p:nvSpPr>
          <p:spPr>
            <a:xfrm>
              <a:off x="4917759" y="3247384"/>
              <a:ext cx="311" cy="650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7"/>
            <p:cNvSpPr/>
            <p:nvPr/>
          </p:nvSpPr>
          <p:spPr>
            <a:xfrm>
              <a:off x="4916127" y="3251207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7"/>
            <p:cNvSpPr/>
            <p:nvPr/>
          </p:nvSpPr>
          <p:spPr>
            <a:xfrm>
              <a:off x="4916594" y="3249932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7"/>
            <p:cNvSpPr/>
            <p:nvPr/>
          </p:nvSpPr>
          <p:spPr>
            <a:xfrm>
              <a:off x="4914495" y="3258124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7"/>
            <p:cNvSpPr/>
            <p:nvPr/>
          </p:nvSpPr>
          <p:spPr>
            <a:xfrm>
              <a:off x="4913149" y="3267226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7"/>
            <p:cNvSpPr/>
            <p:nvPr/>
          </p:nvSpPr>
          <p:spPr>
            <a:xfrm>
              <a:off x="4913589" y="3263221"/>
              <a:ext cx="207" cy="1118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7"/>
            <p:cNvSpPr/>
            <p:nvPr/>
          </p:nvSpPr>
          <p:spPr>
            <a:xfrm>
              <a:off x="4915402" y="3254119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7"/>
            <p:cNvSpPr/>
            <p:nvPr/>
          </p:nvSpPr>
          <p:spPr>
            <a:xfrm>
              <a:off x="4915143" y="3255316"/>
              <a:ext cx="207" cy="832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7"/>
            <p:cNvSpPr/>
            <p:nvPr/>
          </p:nvSpPr>
          <p:spPr>
            <a:xfrm>
              <a:off x="4913952" y="3261401"/>
              <a:ext cx="207" cy="1118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7"/>
            <p:cNvSpPr/>
            <p:nvPr/>
          </p:nvSpPr>
          <p:spPr>
            <a:xfrm>
              <a:off x="4913330" y="3265223"/>
              <a:ext cx="207" cy="1222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7"/>
            <p:cNvSpPr/>
            <p:nvPr/>
          </p:nvSpPr>
          <p:spPr>
            <a:xfrm>
              <a:off x="4914236" y="3259684"/>
              <a:ext cx="207" cy="1014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7"/>
            <p:cNvSpPr/>
            <p:nvPr/>
          </p:nvSpPr>
          <p:spPr>
            <a:xfrm>
              <a:off x="4914780" y="3256668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7"/>
            <p:cNvSpPr/>
            <p:nvPr/>
          </p:nvSpPr>
          <p:spPr>
            <a:xfrm>
              <a:off x="4915868" y="3252117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7"/>
            <p:cNvSpPr/>
            <p:nvPr/>
          </p:nvSpPr>
          <p:spPr>
            <a:xfrm>
              <a:off x="4915687" y="3253027"/>
              <a:ext cx="104" cy="75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7"/>
            <p:cNvSpPr/>
            <p:nvPr/>
          </p:nvSpPr>
          <p:spPr>
            <a:xfrm>
              <a:off x="4916956" y="3248008"/>
              <a:ext cx="829" cy="1482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7"/>
            <p:cNvSpPr/>
            <p:nvPr/>
          </p:nvSpPr>
          <p:spPr>
            <a:xfrm>
              <a:off x="4918769" y="3244003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7"/>
            <p:cNvSpPr/>
            <p:nvPr/>
          </p:nvSpPr>
          <p:spPr>
            <a:xfrm>
              <a:off x="4919028" y="3242729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7"/>
            <p:cNvSpPr/>
            <p:nvPr/>
          </p:nvSpPr>
          <p:spPr>
            <a:xfrm>
              <a:off x="4919132" y="3241091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7"/>
            <p:cNvSpPr/>
            <p:nvPr/>
          </p:nvSpPr>
          <p:spPr>
            <a:xfrm>
              <a:off x="5408520" y="3048784"/>
              <a:ext cx="151007" cy="61632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7"/>
            <p:cNvSpPr/>
            <p:nvPr/>
          </p:nvSpPr>
          <p:spPr>
            <a:xfrm>
              <a:off x="4985156" y="3039916"/>
              <a:ext cx="91330" cy="39918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7"/>
            <p:cNvSpPr/>
            <p:nvPr/>
          </p:nvSpPr>
          <p:spPr>
            <a:xfrm>
              <a:off x="4790089" y="3066415"/>
              <a:ext cx="36392" cy="22494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7"/>
            <p:cNvSpPr/>
            <p:nvPr/>
          </p:nvSpPr>
          <p:spPr>
            <a:xfrm>
              <a:off x="4789649" y="3067013"/>
              <a:ext cx="260002" cy="99469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7"/>
            <p:cNvSpPr/>
            <p:nvPr/>
          </p:nvSpPr>
          <p:spPr>
            <a:xfrm>
              <a:off x="4931642" y="3161984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7"/>
            <p:cNvSpPr/>
            <p:nvPr/>
          </p:nvSpPr>
          <p:spPr>
            <a:xfrm>
              <a:off x="4931927" y="316089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7"/>
            <p:cNvSpPr/>
            <p:nvPr/>
          </p:nvSpPr>
          <p:spPr>
            <a:xfrm>
              <a:off x="4932109" y="3159721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7"/>
            <p:cNvSpPr/>
            <p:nvPr/>
          </p:nvSpPr>
          <p:spPr>
            <a:xfrm>
              <a:off x="4932005" y="3160345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7"/>
            <p:cNvSpPr/>
            <p:nvPr/>
          </p:nvSpPr>
          <p:spPr>
            <a:xfrm>
              <a:off x="4931746" y="3161438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7"/>
            <p:cNvSpPr/>
            <p:nvPr/>
          </p:nvSpPr>
          <p:spPr>
            <a:xfrm>
              <a:off x="4931202" y="3162452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7"/>
            <p:cNvSpPr/>
            <p:nvPr/>
          </p:nvSpPr>
          <p:spPr>
            <a:xfrm>
              <a:off x="4928198" y="3165728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7"/>
            <p:cNvSpPr/>
            <p:nvPr/>
          </p:nvSpPr>
          <p:spPr>
            <a:xfrm>
              <a:off x="4930555" y="3164090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7"/>
            <p:cNvSpPr/>
            <p:nvPr/>
          </p:nvSpPr>
          <p:spPr>
            <a:xfrm>
              <a:off x="4930114" y="3164532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7"/>
            <p:cNvSpPr/>
            <p:nvPr/>
          </p:nvSpPr>
          <p:spPr>
            <a:xfrm>
              <a:off x="4977515" y="3149605"/>
              <a:ext cx="8833" cy="2757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7"/>
            <p:cNvSpPr/>
            <p:nvPr/>
          </p:nvSpPr>
          <p:spPr>
            <a:xfrm>
              <a:off x="4927550" y="3166092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7"/>
            <p:cNvSpPr/>
            <p:nvPr/>
          </p:nvSpPr>
          <p:spPr>
            <a:xfrm>
              <a:off x="4930917" y="316362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7"/>
            <p:cNvSpPr/>
            <p:nvPr/>
          </p:nvSpPr>
          <p:spPr>
            <a:xfrm>
              <a:off x="4928923" y="3165364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7"/>
            <p:cNvSpPr/>
            <p:nvPr/>
          </p:nvSpPr>
          <p:spPr>
            <a:xfrm>
              <a:off x="5011524" y="3144430"/>
              <a:ext cx="2564" cy="546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7"/>
            <p:cNvSpPr/>
            <p:nvPr/>
          </p:nvSpPr>
          <p:spPr>
            <a:xfrm>
              <a:off x="4932290" y="3152986"/>
              <a:ext cx="3833" cy="5305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7"/>
            <p:cNvSpPr/>
            <p:nvPr/>
          </p:nvSpPr>
          <p:spPr>
            <a:xfrm>
              <a:off x="4929648" y="3165000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7"/>
            <p:cNvSpPr/>
            <p:nvPr/>
          </p:nvSpPr>
          <p:spPr>
            <a:xfrm>
              <a:off x="5020408" y="3074139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7"/>
            <p:cNvSpPr/>
            <p:nvPr/>
          </p:nvSpPr>
          <p:spPr>
            <a:xfrm>
              <a:off x="5019683" y="3074321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7"/>
            <p:cNvSpPr/>
            <p:nvPr/>
          </p:nvSpPr>
          <p:spPr>
            <a:xfrm>
              <a:off x="5021133" y="3073853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7"/>
            <p:cNvSpPr/>
            <p:nvPr/>
          </p:nvSpPr>
          <p:spPr>
            <a:xfrm>
              <a:off x="5026935" y="3078040"/>
              <a:ext cx="2305" cy="3303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7"/>
            <p:cNvSpPr/>
            <p:nvPr/>
          </p:nvSpPr>
          <p:spPr>
            <a:xfrm>
              <a:off x="5016238" y="307476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7"/>
            <p:cNvSpPr/>
            <p:nvPr/>
          </p:nvSpPr>
          <p:spPr>
            <a:xfrm>
              <a:off x="5007535" y="3074581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7"/>
            <p:cNvSpPr/>
            <p:nvPr/>
          </p:nvSpPr>
          <p:spPr>
            <a:xfrm>
              <a:off x="5006369" y="3074503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7"/>
            <p:cNvSpPr/>
            <p:nvPr/>
          </p:nvSpPr>
          <p:spPr>
            <a:xfrm>
              <a:off x="5017144" y="3074685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7"/>
            <p:cNvSpPr/>
            <p:nvPr/>
          </p:nvSpPr>
          <p:spPr>
            <a:xfrm>
              <a:off x="5029758" y="308222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7"/>
            <p:cNvSpPr/>
            <p:nvPr/>
          </p:nvSpPr>
          <p:spPr>
            <a:xfrm>
              <a:off x="5008726" y="3074685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7"/>
            <p:cNvSpPr/>
            <p:nvPr/>
          </p:nvSpPr>
          <p:spPr>
            <a:xfrm>
              <a:off x="5009814" y="30747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7"/>
            <p:cNvSpPr/>
            <p:nvPr/>
          </p:nvSpPr>
          <p:spPr>
            <a:xfrm>
              <a:off x="5014243" y="30748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7"/>
            <p:cNvSpPr/>
            <p:nvPr/>
          </p:nvSpPr>
          <p:spPr>
            <a:xfrm>
              <a:off x="5018051" y="3074581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7"/>
            <p:cNvSpPr/>
            <p:nvPr/>
          </p:nvSpPr>
          <p:spPr>
            <a:xfrm>
              <a:off x="5015253" y="30747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7"/>
            <p:cNvSpPr/>
            <p:nvPr/>
          </p:nvSpPr>
          <p:spPr>
            <a:xfrm>
              <a:off x="5012068" y="30747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7"/>
            <p:cNvSpPr/>
            <p:nvPr/>
          </p:nvSpPr>
          <p:spPr>
            <a:xfrm>
              <a:off x="5018880" y="307450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7"/>
            <p:cNvSpPr/>
            <p:nvPr/>
          </p:nvSpPr>
          <p:spPr>
            <a:xfrm>
              <a:off x="5013518" y="30748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7"/>
            <p:cNvSpPr/>
            <p:nvPr/>
          </p:nvSpPr>
          <p:spPr>
            <a:xfrm>
              <a:off x="5010980" y="30747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7"/>
            <p:cNvSpPr/>
            <p:nvPr/>
          </p:nvSpPr>
          <p:spPr>
            <a:xfrm>
              <a:off x="5530932" y="3171814"/>
              <a:ext cx="28777" cy="27617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7"/>
            <p:cNvSpPr/>
            <p:nvPr/>
          </p:nvSpPr>
          <p:spPr>
            <a:xfrm>
              <a:off x="5541552" y="3192123"/>
              <a:ext cx="1839" cy="5019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7"/>
            <p:cNvSpPr/>
            <p:nvPr/>
          </p:nvSpPr>
          <p:spPr>
            <a:xfrm>
              <a:off x="5541086" y="3191759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7"/>
            <p:cNvSpPr/>
            <p:nvPr/>
          </p:nvSpPr>
          <p:spPr>
            <a:xfrm>
              <a:off x="5530855" y="3179017"/>
              <a:ext cx="648" cy="936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7"/>
            <p:cNvSpPr/>
            <p:nvPr/>
          </p:nvSpPr>
          <p:spPr>
            <a:xfrm>
              <a:off x="5543080" y="3199145"/>
              <a:ext cx="26" cy="182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7"/>
            <p:cNvSpPr/>
            <p:nvPr/>
          </p:nvSpPr>
          <p:spPr>
            <a:xfrm>
              <a:off x="5532124" y="3180915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7"/>
            <p:cNvSpPr/>
            <p:nvPr/>
          </p:nvSpPr>
          <p:spPr>
            <a:xfrm>
              <a:off x="5543262" y="3197298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7"/>
            <p:cNvSpPr/>
            <p:nvPr/>
          </p:nvSpPr>
          <p:spPr>
            <a:xfrm>
              <a:off x="5531658" y="3180005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7"/>
            <p:cNvSpPr/>
            <p:nvPr/>
          </p:nvSpPr>
          <p:spPr>
            <a:xfrm>
              <a:off x="5532564" y="3181825"/>
              <a:ext cx="389" cy="936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7"/>
            <p:cNvSpPr/>
            <p:nvPr/>
          </p:nvSpPr>
          <p:spPr>
            <a:xfrm>
              <a:off x="6171225" y="3053465"/>
              <a:ext cx="90320" cy="87221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7"/>
            <p:cNvSpPr/>
            <p:nvPr/>
          </p:nvSpPr>
          <p:spPr>
            <a:xfrm>
              <a:off x="6223987" y="3129581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7"/>
            <p:cNvSpPr/>
            <p:nvPr/>
          </p:nvSpPr>
          <p:spPr>
            <a:xfrm>
              <a:off x="6216553" y="3130024"/>
              <a:ext cx="1191" cy="130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7"/>
            <p:cNvSpPr/>
            <p:nvPr/>
          </p:nvSpPr>
          <p:spPr>
            <a:xfrm>
              <a:off x="6225075" y="3129113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7"/>
            <p:cNvSpPr/>
            <p:nvPr/>
          </p:nvSpPr>
          <p:spPr>
            <a:xfrm>
              <a:off x="6202488" y="3135771"/>
              <a:ext cx="1476" cy="1118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7"/>
            <p:cNvSpPr/>
            <p:nvPr/>
          </p:nvSpPr>
          <p:spPr>
            <a:xfrm>
              <a:off x="6200597" y="3137123"/>
              <a:ext cx="1554" cy="1118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7"/>
            <p:cNvSpPr/>
            <p:nvPr/>
          </p:nvSpPr>
          <p:spPr>
            <a:xfrm>
              <a:off x="6205855" y="3132572"/>
              <a:ext cx="2202" cy="1846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7"/>
            <p:cNvSpPr/>
            <p:nvPr/>
          </p:nvSpPr>
          <p:spPr>
            <a:xfrm>
              <a:off x="6218806" y="3129841"/>
              <a:ext cx="2668" cy="26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7"/>
            <p:cNvSpPr/>
            <p:nvPr/>
          </p:nvSpPr>
          <p:spPr>
            <a:xfrm>
              <a:off x="6226344" y="31284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7"/>
            <p:cNvSpPr/>
            <p:nvPr/>
          </p:nvSpPr>
          <p:spPr>
            <a:xfrm>
              <a:off x="6222640" y="3129841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7"/>
            <p:cNvSpPr/>
            <p:nvPr/>
          </p:nvSpPr>
          <p:spPr>
            <a:xfrm>
              <a:off x="5560409" y="3261557"/>
              <a:ext cx="103944" cy="57471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7"/>
            <p:cNvSpPr/>
            <p:nvPr/>
          </p:nvSpPr>
          <p:spPr>
            <a:xfrm>
              <a:off x="5562584" y="3265509"/>
              <a:ext cx="5724" cy="6475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7"/>
            <p:cNvSpPr/>
            <p:nvPr/>
          </p:nvSpPr>
          <p:spPr>
            <a:xfrm>
              <a:off x="5662695" y="3301552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7"/>
            <p:cNvSpPr/>
            <p:nvPr/>
          </p:nvSpPr>
          <p:spPr>
            <a:xfrm>
              <a:off x="5573359" y="3289720"/>
              <a:ext cx="5491" cy="374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7"/>
            <p:cNvSpPr/>
            <p:nvPr/>
          </p:nvSpPr>
          <p:spPr>
            <a:xfrm>
              <a:off x="5662772" y="3300720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7"/>
            <p:cNvSpPr/>
            <p:nvPr/>
          </p:nvSpPr>
          <p:spPr>
            <a:xfrm>
              <a:off x="5588797" y="3297912"/>
              <a:ext cx="11086" cy="6475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7"/>
            <p:cNvSpPr/>
            <p:nvPr/>
          </p:nvSpPr>
          <p:spPr>
            <a:xfrm>
              <a:off x="5718720" y="3290916"/>
              <a:ext cx="114279" cy="260284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7"/>
            <p:cNvSpPr/>
            <p:nvPr/>
          </p:nvSpPr>
          <p:spPr>
            <a:xfrm>
              <a:off x="5721984" y="339987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7"/>
            <p:cNvSpPr/>
            <p:nvPr/>
          </p:nvSpPr>
          <p:spPr>
            <a:xfrm>
              <a:off x="5723072" y="339868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7"/>
            <p:cNvSpPr/>
            <p:nvPr/>
          </p:nvSpPr>
          <p:spPr>
            <a:xfrm>
              <a:off x="5721000" y="3400501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7"/>
            <p:cNvSpPr/>
            <p:nvPr/>
          </p:nvSpPr>
          <p:spPr>
            <a:xfrm>
              <a:off x="5722269" y="3399695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7"/>
            <p:cNvSpPr/>
            <p:nvPr/>
          </p:nvSpPr>
          <p:spPr>
            <a:xfrm>
              <a:off x="5721544" y="3400137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7"/>
            <p:cNvSpPr/>
            <p:nvPr/>
          </p:nvSpPr>
          <p:spPr>
            <a:xfrm>
              <a:off x="5719446" y="3401516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7"/>
            <p:cNvSpPr/>
            <p:nvPr/>
          </p:nvSpPr>
          <p:spPr>
            <a:xfrm>
              <a:off x="5720274" y="3400969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7"/>
            <p:cNvSpPr/>
            <p:nvPr/>
          </p:nvSpPr>
          <p:spPr>
            <a:xfrm>
              <a:off x="5718461" y="3402140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7"/>
            <p:cNvSpPr/>
            <p:nvPr/>
          </p:nvSpPr>
          <p:spPr>
            <a:xfrm>
              <a:off x="5723175" y="3390047"/>
              <a:ext cx="3652" cy="8296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7"/>
            <p:cNvSpPr/>
            <p:nvPr/>
          </p:nvSpPr>
          <p:spPr>
            <a:xfrm>
              <a:off x="5731516" y="338266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7"/>
            <p:cNvSpPr/>
            <p:nvPr/>
          </p:nvSpPr>
          <p:spPr>
            <a:xfrm>
              <a:off x="5782387" y="329908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7"/>
            <p:cNvSpPr/>
            <p:nvPr/>
          </p:nvSpPr>
          <p:spPr>
            <a:xfrm>
              <a:off x="5782827" y="329864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7"/>
            <p:cNvSpPr/>
            <p:nvPr/>
          </p:nvSpPr>
          <p:spPr>
            <a:xfrm>
              <a:off x="5783553" y="3297548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7"/>
            <p:cNvSpPr/>
            <p:nvPr/>
          </p:nvSpPr>
          <p:spPr>
            <a:xfrm>
              <a:off x="5781921" y="329944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7"/>
            <p:cNvSpPr/>
            <p:nvPr/>
          </p:nvSpPr>
          <p:spPr>
            <a:xfrm>
              <a:off x="5783190" y="329809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7"/>
            <p:cNvSpPr/>
            <p:nvPr/>
          </p:nvSpPr>
          <p:spPr>
            <a:xfrm>
              <a:off x="5783915" y="3297002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7"/>
            <p:cNvSpPr/>
            <p:nvPr/>
          </p:nvSpPr>
          <p:spPr>
            <a:xfrm>
              <a:off x="5772777" y="330912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7"/>
            <p:cNvSpPr/>
            <p:nvPr/>
          </p:nvSpPr>
          <p:spPr>
            <a:xfrm>
              <a:off x="5732863" y="3363912"/>
              <a:ext cx="2020" cy="9596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7"/>
            <p:cNvSpPr/>
            <p:nvPr/>
          </p:nvSpPr>
          <p:spPr>
            <a:xfrm>
              <a:off x="5728149" y="338931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7"/>
            <p:cNvSpPr/>
            <p:nvPr/>
          </p:nvSpPr>
          <p:spPr>
            <a:xfrm>
              <a:off x="5783915" y="3309848"/>
              <a:ext cx="389" cy="1378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7"/>
            <p:cNvSpPr/>
            <p:nvPr/>
          </p:nvSpPr>
          <p:spPr>
            <a:xfrm>
              <a:off x="5773218" y="3308834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7"/>
            <p:cNvSpPr/>
            <p:nvPr/>
          </p:nvSpPr>
          <p:spPr>
            <a:xfrm>
              <a:off x="5785547" y="3292893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7"/>
            <p:cNvSpPr/>
            <p:nvPr/>
          </p:nvSpPr>
          <p:spPr>
            <a:xfrm>
              <a:off x="5785651" y="329252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7"/>
            <p:cNvSpPr/>
            <p:nvPr/>
          </p:nvSpPr>
          <p:spPr>
            <a:xfrm>
              <a:off x="5729703" y="3388487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7"/>
            <p:cNvSpPr/>
            <p:nvPr/>
          </p:nvSpPr>
          <p:spPr>
            <a:xfrm>
              <a:off x="5785366" y="329336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7"/>
            <p:cNvSpPr/>
            <p:nvPr/>
          </p:nvSpPr>
          <p:spPr>
            <a:xfrm>
              <a:off x="5784278" y="329645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7"/>
            <p:cNvSpPr/>
            <p:nvPr/>
          </p:nvSpPr>
          <p:spPr>
            <a:xfrm>
              <a:off x="5728693" y="3389137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7"/>
            <p:cNvSpPr/>
            <p:nvPr/>
          </p:nvSpPr>
          <p:spPr>
            <a:xfrm>
              <a:off x="5785288" y="3293907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7"/>
            <p:cNvSpPr/>
            <p:nvPr/>
          </p:nvSpPr>
          <p:spPr>
            <a:xfrm>
              <a:off x="5784563" y="3295623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7"/>
            <p:cNvSpPr/>
            <p:nvPr/>
          </p:nvSpPr>
          <p:spPr>
            <a:xfrm>
              <a:off x="5784822" y="3294999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7"/>
            <p:cNvSpPr/>
            <p:nvPr/>
          </p:nvSpPr>
          <p:spPr>
            <a:xfrm>
              <a:off x="5785003" y="3294453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7"/>
            <p:cNvSpPr/>
            <p:nvPr/>
          </p:nvSpPr>
          <p:spPr>
            <a:xfrm>
              <a:off x="5729236" y="3388851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7"/>
            <p:cNvSpPr/>
            <p:nvPr/>
          </p:nvSpPr>
          <p:spPr>
            <a:xfrm>
              <a:off x="5726802" y="3389319"/>
              <a:ext cx="829" cy="75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7"/>
            <p:cNvSpPr/>
            <p:nvPr/>
          </p:nvSpPr>
          <p:spPr>
            <a:xfrm>
              <a:off x="5773865" y="3308756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7"/>
            <p:cNvSpPr/>
            <p:nvPr/>
          </p:nvSpPr>
          <p:spPr>
            <a:xfrm>
              <a:off x="5726258" y="3389501"/>
              <a:ext cx="1114" cy="1196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7"/>
            <p:cNvSpPr/>
            <p:nvPr/>
          </p:nvSpPr>
          <p:spPr>
            <a:xfrm>
              <a:off x="5677200" y="3294999"/>
              <a:ext cx="38464" cy="19530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7"/>
            <p:cNvSpPr/>
            <p:nvPr/>
          </p:nvSpPr>
          <p:spPr>
            <a:xfrm>
              <a:off x="5692430" y="3313021"/>
              <a:ext cx="932" cy="312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7"/>
            <p:cNvSpPr/>
            <p:nvPr/>
          </p:nvSpPr>
          <p:spPr>
            <a:xfrm>
              <a:off x="5690254" y="3312761"/>
              <a:ext cx="932" cy="10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7"/>
            <p:cNvSpPr/>
            <p:nvPr/>
          </p:nvSpPr>
          <p:spPr>
            <a:xfrm>
              <a:off x="5693622" y="3313385"/>
              <a:ext cx="932" cy="312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7"/>
            <p:cNvSpPr/>
            <p:nvPr/>
          </p:nvSpPr>
          <p:spPr>
            <a:xfrm>
              <a:off x="5689270" y="3312761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7"/>
            <p:cNvSpPr/>
            <p:nvPr/>
          </p:nvSpPr>
          <p:spPr>
            <a:xfrm>
              <a:off x="5711934" y="3300642"/>
              <a:ext cx="751" cy="1300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7"/>
            <p:cNvSpPr/>
            <p:nvPr/>
          </p:nvSpPr>
          <p:spPr>
            <a:xfrm>
              <a:off x="5678832" y="3310654"/>
              <a:ext cx="4015" cy="1222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7"/>
            <p:cNvSpPr/>
            <p:nvPr/>
          </p:nvSpPr>
          <p:spPr>
            <a:xfrm>
              <a:off x="5688001" y="3312839"/>
              <a:ext cx="1010" cy="208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7"/>
            <p:cNvSpPr/>
            <p:nvPr/>
          </p:nvSpPr>
          <p:spPr>
            <a:xfrm>
              <a:off x="5691264" y="3312839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7"/>
            <p:cNvSpPr/>
            <p:nvPr/>
          </p:nvSpPr>
          <p:spPr>
            <a:xfrm>
              <a:off x="5855663" y="3369919"/>
              <a:ext cx="99307" cy="212305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7"/>
            <p:cNvSpPr/>
            <p:nvPr/>
          </p:nvSpPr>
          <p:spPr>
            <a:xfrm>
              <a:off x="5856829" y="3501401"/>
              <a:ext cx="77835" cy="5645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7"/>
            <p:cNvSpPr/>
            <p:nvPr/>
          </p:nvSpPr>
          <p:spPr>
            <a:xfrm>
              <a:off x="5889931" y="3555725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7"/>
            <p:cNvSpPr/>
            <p:nvPr/>
          </p:nvSpPr>
          <p:spPr>
            <a:xfrm>
              <a:off x="5888196" y="3556739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7"/>
            <p:cNvSpPr/>
            <p:nvPr/>
          </p:nvSpPr>
          <p:spPr>
            <a:xfrm>
              <a:off x="5890553" y="3555283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7"/>
            <p:cNvSpPr/>
            <p:nvPr/>
          </p:nvSpPr>
          <p:spPr>
            <a:xfrm>
              <a:off x="5886927" y="3557285"/>
              <a:ext cx="855" cy="39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7"/>
            <p:cNvSpPr/>
            <p:nvPr/>
          </p:nvSpPr>
          <p:spPr>
            <a:xfrm>
              <a:off x="5889102" y="3556193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7"/>
            <p:cNvSpPr/>
            <p:nvPr/>
          </p:nvSpPr>
          <p:spPr>
            <a:xfrm>
              <a:off x="5893091" y="35531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7"/>
            <p:cNvSpPr/>
            <p:nvPr/>
          </p:nvSpPr>
          <p:spPr>
            <a:xfrm>
              <a:off x="5930830" y="3515131"/>
              <a:ext cx="1191" cy="2028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7"/>
            <p:cNvSpPr/>
            <p:nvPr/>
          </p:nvSpPr>
          <p:spPr>
            <a:xfrm>
              <a:off x="5893091" y="3553177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7"/>
            <p:cNvSpPr/>
            <p:nvPr/>
          </p:nvSpPr>
          <p:spPr>
            <a:xfrm>
              <a:off x="5893091" y="35531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7"/>
            <p:cNvSpPr/>
            <p:nvPr/>
          </p:nvSpPr>
          <p:spPr>
            <a:xfrm>
              <a:off x="5926919" y="3501479"/>
              <a:ext cx="3937" cy="13679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7"/>
            <p:cNvSpPr/>
            <p:nvPr/>
          </p:nvSpPr>
          <p:spPr>
            <a:xfrm>
              <a:off x="5891200" y="3554919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7"/>
            <p:cNvSpPr/>
            <p:nvPr/>
          </p:nvSpPr>
          <p:spPr>
            <a:xfrm>
              <a:off x="5893091" y="3551096"/>
              <a:ext cx="1036" cy="1924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7"/>
            <p:cNvSpPr/>
            <p:nvPr/>
          </p:nvSpPr>
          <p:spPr>
            <a:xfrm>
              <a:off x="5892651" y="355364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7"/>
            <p:cNvSpPr/>
            <p:nvPr/>
          </p:nvSpPr>
          <p:spPr>
            <a:xfrm>
              <a:off x="5892107" y="3554269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7"/>
            <p:cNvSpPr/>
            <p:nvPr/>
          </p:nvSpPr>
          <p:spPr>
            <a:xfrm>
              <a:off x="5891641" y="3554555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7"/>
            <p:cNvSpPr/>
            <p:nvPr/>
          </p:nvSpPr>
          <p:spPr>
            <a:xfrm>
              <a:off x="5892366" y="355390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7"/>
            <p:cNvSpPr/>
            <p:nvPr/>
          </p:nvSpPr>
          <p:spPr>
            <a:xfrm>
              <a:off x="5892832" y="3553463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7"/>
            <p:cNvSpPr/>
            <p:nvPr/>
          </p:nvSpPr>
          <p:spPr>
            <a:xfrm>
              <a:off x="5893014" y="355328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7"/>
            <p:cNvSpPr/>
            <p:nvPr/>
          </p:nvSpPr>
          <p:spPr>
            <a:xfrm>
              <a:off x="5828000" y="3383858"/>
              <a:ext cx="100033" cy="122457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7"/>
            <p:cNvSpPr/>
            <p:nvPr/>
          </p:nvSpPr>
          <p:spPr>
            <a:xfrm>
              <a:off x="5832352" y="3403336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7"/>
            <p:cNvSpPr/>
            <p:nvPr/>
          </p:nvSpPr>
          <p:spPr>
            <a:xfrm>
              <a:off x="5835330" y="3398603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7"/>
            <p:cNvSpPr/>
            <p:nvPr/>
          </p:nvSpPr>
          <p:spPr>
            <a:xfrm>
              <a:off x="5830616" y="3408147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7"/>
            <p:cNvSpPr/>
            <p:nvPr/>
          </p:nvSpPr>
          <p:spPr>
            <a:xfrm>
              <a:off x="5837066" y="3396419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7"/>
            <p:cNvSpPr/>
            <p:nvPr/>
          </p:nvSpPr>
          <p:spPr>
            <a:xfrm>
              <a:off x="5835874" y="3397875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7"/>
            <p:cNvSpPr/>
            <p:nvPr/>
          </p:nvSpPr>
          <p:spPr>
            <a:xfrm>
              <a:off x="5831704" y="3405338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7"/>
            <p:cNvSpPr/>
            <p:nvPr/>
          </p:nvSpPr>
          <p:spPr>
            <a:xfrm>
              <a:off x="5832067" y="3403960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7"/>
            <p:cNvSpPr/>
            <p:nvPr/>
          </p:nvSpPr>
          <p:spPr>
            <a:xfrm>
              <a:off x="5831885" y="3404428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7"/>
            <p:cNvSpPr/>
            <p:nvPr/>
          </p:nvSpPr>
          <p:spPr>
            <a:xfrm>
              <a:off x="5834786" y="3399331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7"/>
            <p:cNvSpPr/>
            <p:nvPr/>
          </p:nvSpPr>
          <p:spPr>
            <a:xfrm>
              <a:off x="5836418" y="3397147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7"/>
            <p:cNvSpPr/>
            <p:nvPr/>
          </p:nvSpPr>
          <p:spPr>
            <a:xfrm>
              <a:off x="5831704" y="3404870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7"/>
            <p:cNvSpPr/>
            <p:nvPr/>
          </p:nvSpPr>
          <p:spPr>
            <a:xfrm>
              <a:off x="5829994" y="340879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7"/>
            <p:cNvSpPr/>
            <p:nvPr/>
          </p:nvSpPr>
          <p:spPr>
            <a:xfrm>
              <a:off x="5831445" y="3406613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7"/>
            <p:cNvSpPr/>
            <p:nvPr/>
          </p:nvSpPr>
          <p:spPr>
            <a:xfrm>
              <a:off x="5831082" y="3407419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7"/>
            <p:cNvSpPr/>
            <p:nvPr/>
          </p:nvSpPr>
          <p:spPr>
            <a:xfrm>
              <a:off x="5834346" y="3400059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7"/>
            <p:cNvSpPr/>
            <p:nvPr/>
          </p:nvSpPr>
          <p:spPr>
            <a:xfrm>
              <a:off x="5837610" y="3395872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7"/>
            <p:cNvSpPr/>
            <p:nvPr/>
          </p:nvSpPr>
          <p:spPr>
            <a:xfrm>
              <a:off x="5833802" y="3400787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7"/>
            <p:cNvSpPr/>
            <p:nvPr/>
          </p:nvSpPr>
          <p:spPr>
            <a:xfrm>
              <a:off x="5833336" y="3401412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7"/>
            <p:cNvSpPr/>
            <p:nvPr/>
          </p:nvSpPr>
          <p:spPr>
            <a:xfrm>
              <a:off x="5832973" y="340214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7"/>
            <p:cNvSpPr/>
            <p:nvPr/>
          </p:nvSpPr>
          <p:spPr>
            <a:xfrm>
              <a:off x="5832714" y="3402790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7"/>
            <p:cNvSpPr/>
            <p:nvPr/>
          </p:nvSpPr>
          <p:spPr>
            <a:xfrm>
              <a:off x="5927100" y="3492559"/>
              <a:ext cx="207" cy="1014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7"/>
            <p:cNvSpPr/>
            <p:nvPr/>
          </p:nvSpPr>
          <p:spPr>
            <a:xfrm>
              <a:off x="5926841" y="3493729"/>
              <a:ext cx="285" cy="3953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7"/>
            <p:cNvSpPr/>
            <p:nvPr/>
          </p:nvSpPr>
          <p:spPr>
            <a:xfrm>
              <a:off x="5852477" y="338375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7"/>
            <p:cNvSpPr/>
            <p:nvPr/>
          </p:nvSpPr>
          <p:spPr>
            <a:xfrm>
              <a:off x="5906353" y="3504391"/>
              <a:ext cx="648" cy="156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7"/>
            <p:cNvSpPr/>
            <p:nvPr/>
          </p:nvSpPr>
          <p:spPr>
            <a:xfrm>
              <a:off x="5919123" y="3498930"/>
              <a:ext cx="673" cy="286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7"/>
            <p:cNvSpPr/>
            <p:nvPr/>
          </p:nvSpPr>
          <p:spPr>
            <a:xfrm>
              <a:off x="5920936" y="3499294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7"/>
            <p:cNvSpPr/>
            <p:nvPr/>
          </p:nvSpPr>
          <p:spPr>
            <a:xfrm>
              <a:off x="5905524" y="3504937"/>
              <a:ext cx="751" cy="1196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7"/>
            <p:cNvSpPr/>
            <p:nvPr/>
          </p:nvSpPr>
          <p:spPr>
            <a:xfrm>
              <a:off x="5926479" y="3497656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7"/>
            <p:cNvSpPr/>
            <p:nvPr/>
          </p:nvSpPr>
          <p:spPr>
            <a:xfrm>
              <a:off x="5921946" y="3499294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7"/>
            <p:cNvSpPr/>
            <p:nvPr/>
          </p:nvSpPr>
          <p:spPr>
            <a:xfrm>
              <a:off x="5919951" y="3499190"/>
              <a:ext cx="648" cy="130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7"/>
            <p:cNvSpPr/>
            <p:nvPr/>
          </p:nvSpPr>
          <p:spPr>
            <a:xfrm>
              <a:off x="5924199" y="3498644"/>
              <a:ext cx="673" cy="312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7"/>
            <p:cNvSpPr/>
            <p:nvPr/>
          </p:nvSpPr>
          <p:spPr>
            <a:xfrm>
              <a:off x="5923034" y="3499008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7"/>
            <p:cNvSpPr/>
            <p:nvPr/>
          </p:nvSpPr>
          <p:spPr>
            <a:xfrm>
              <a:off x="5925287" y="3498098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7"/>
            <p:cNvSpPr/>
            <p:nvPr/>
          </p:nvSpPr>
          <p:spPr>
            <a:xfrm>
              <a:off x="5926841" y="34976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7"/>
            <p:cNvSpPr/>
            <p:nvPr/>
          </p:nvSpPr>
          <p:spPr>
            <a:xfrm>
              <a:off x="5790261" y="3411970"/>
              <a:ext cx="109021" cy="211525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7"/>
            <p:cNvSpPr/>
            <p:nvPr/>
          </p:nvSpPr>
          <p:spPr>
            <a:xfrm>
              <a:off x="5809144" y="3550264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7"/>
            <p:cNvSpPr/>
            <p:nvPr/>
          </p:nvSpPr>
          <p:spPr>
            <a:xfrm>
              <a:off x="5808677" y="3551174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7"/>
            <p:cNvSpPr/>
            <p:nvPr/>
          </p:nvSpPr>
          <p:spPr>
            <a:xfrm>
              <a:off x="5809584" y="3549458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7"/>
            <p:cNvSpPr/>
            <p:nvPr/>
          </p:nvSpPr>
          <p:spPr>
            <a:xfrm>
              <a:off x="5811501" y="3545167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7"/>
            <p:cNvSpPr/>
            <p:nvPr/>
          </p:nvSpPr>
          <p:spPr>
            <a:xfrm>
              <a:off x="5810957" y="3546363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7"/>
            <p:cNvSpPr/>
            <p:nvPr/>
          </p:nvSpPr>
          <p:spPr>
            <a:xfrm>
              <a:off x="5810490" y="3547534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7"/>
            <p:cNvSpPr/>
            <p:nvPr/>
          </p:nvSpPr>
          <p:spPr>
            <a:xfrm>
              <a:off x="5810050" y="3548548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7"/>
            <p:cNvSpPr/>
            <p:nvPr/>
          </p:nvSpPr>
          <p:spPr>
            <a:xfrm>
              <a:off x="5808237" y="355200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7"/>
            <p:cNvSpPr/>
            <p:nvPr/>
          </p:nvSpPr>
          <p:spPr>
            <a:xfrm>
              <a:off x="5805155" y="3555829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7"/>
            <p:cNvSpPr/>
            <p:nvPr/>
          </p:nvSpPr>
          <p:spPr>
            <a:xfrm>
              <a:off x="5806243" y="3554737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7"/>
            <p:cNvSpPr/>
            <p:nvPr/>
          </p:nvSpPr>
          <p:spPr>
            <a:xfrm>
              <a:off x="5804611" y="3556271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7"/>
            <p:cNvSpPr/>
            <p:nvPr/>
          </p:nvSpPr>
          <p:spPr>
            <a:xfrm>
              <a:off x="5807693" y="3552813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7"/>
            <p:cNvSpPr/>
            <p:nvPr/>
          </p:nvSpPr>
          <p:spPr>
            <a:xfrm>
              <a:off x="5806683" y="3554087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7"/>
            <p:cNvSpPr/>
            <p:nvPr/>
          </p:nvSpPr>
          <p:spPr>
            <a:xfrm>
              <a:off x="5807227" y="3553463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7"/>
            <p:cNvSpPr/>
            <p:nvPr/>
          </p:nvSpPr>
          <p:spPr>
            <a:xfrm>
              <a:off x="5813754" y="3539160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7"/>
            <p:cNvSpPr/>
            <p:nvPr/>
          </p:nvSpPr>
          <p:spPr>
            <a:xfrm>
              <a:off x="5815127" y="3534713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7"/>
            <p:cNvSpPr/>
            <p:nvPr/>
          </p:nvSpPr>
          <p:spPr>
            <a:xfrm>
              <a:off x="5815386" y="3533881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7"/>
            <p:cNvSpPr/>
            <p:nvPr/>
          </p:nvSpPr>
          <p:spPr>
            <a:xfrm>
              <a:off x="5814039" y="3538250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7"/>
            <p:cNvSpPr/>
            <p:nvPr/>
          </p:nvSpPr>
          <p:spPr>
            <a:xfrm>
              <a:off x="5814661" y="3536429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7"/>
            <p:cNvSpPr/>
            <p:nvPr/>
          </p:nvSpPr>
          <p:spPr>
            <a:xfrm>
              <a:off x="5815671" y="3533153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7"/>
            <p:cNvSpPr/>
            <p:nvPr/>
          </p:nvSpPr>
          <p:spPr>
            <a:xfrm>
              <a:off x="5814298" y="3537340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7"/>
            <p:cNvSpPr/>
            <p:nvPr/>
          </p:nvSpPr>
          <p:spPr>
            <a:xfrm>
              <a:off x="5813391" y="354017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7"/>
            <p:cNvSpPr/>
            <p:nvPr/>
          </p:nvSpPr>
          <p:spPr>
            <a:xfrm>
              <a:off x="5812666" y="3542177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7"/>
            <p:cNvSpPr/>
            <p:nvPr/>
          </p:nvSpPr>
          <p:spPr>
            <a:xfrm>
              <a:off x="5812304" y="3543165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7"/>
            <p:cNvSpPr/>
            <p:nvPr/>
          </p:nvSpPr>
          <p:spPr>
            <a:xfrm>
              <a:off x="5813029" y="3541162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7"/>
            <p:cNvSpPr/>
            <p:nvPr/>
          </p:nvSpPr>
          <p:spPr>
            <a:xfrm>
              <a:off x="5814946" y="3535519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7"/>
            <p:cNvSpPr/>
            <p:nvPr/>
          </p:nvSpPr>
          <p:spPr>
            <a:xfrm>
              <a:off x="5805699" y="3555283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7"/>
            <p:cNvSpPr/>
            <p:nvPr/>
          </p:nvSpPr>
          <p:spPr>
            <a:xfrm>
              <a:off x="5811941" y="3544179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7"/>
            <p:cNvSpPr/>
            <p:nvPr/>
          </p:nvSpPr>
          <p:spPr>
            <a:xfrm>
              <a:off x="5804067" y="3556635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7"/>
            <p:cNvSpPr/>
            <p:nvPr/>
          </p:nvSpPr>
          <p:spPr>
            <a:xfrm>
              <a:off x="5858823" y="3530604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7"/>
            <p:cNvSpPr/>
            <p:nvPr/>
          </p:nvSpPr>
          <p:spPr>
            <a:xfrm>
              <a:off x="5859186" y="353187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7"/>
            <p:cNvSpPr/>
            <p:nvPr/>
          </p:nvSpPr>
          <p:spPr>
            <a:xfrm>
              <a:off x="5859186" y="353271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7"/>
            <p:cNvSpPr/>
            <p:nvPr/>
          </p:nvSpPr>
          <p:spPr>
            <a:xfrm>
              <a:off x="5897987" y="350064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7"/>
            <p:cNvSpPr/>
            <p:nvPr/>
          </p:nvSpPr>
          <p:spPr>
            <a:xfrm>
              <a:off x="5859108" y="353133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7"/>
            <p:cNvSpPr/>
            <p:nvPr/>
          </p:nvSpPr>
          <p:spPr>
            <a:xfrm>
              <a:off x="5826187" y="3413244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7"/>
            <p:cNvSpPr/>
            <p:nvPr/>
          </p:nvSpPr>
          <p:spPr>
            <a:xfrm>
              <a:off x="5899282" y="3495186"/>
              <a:ext cx="0" cy="208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7"/>
            <p:cNvSpPr/>
            <p:nvPr/>
          </p:nvSpPr>
          <p:spPr>
            <a:xfrm>
              <a:off x="5899178" y="3494093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7"/>
            <p:cNvSpPr/>
            <p:nvPr/>
          </p:nvSpPr>
          <p:spPr>
            <a:xfrm>
              <a:off x="5833983" y="3442213"/>
              <a:ext cx="1839" cy="4577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7"/>
            <p:cNvSpPr/>
            <p:nvPr/>
          </p:nvSpPr>
          <p:spPr>
            <a:xfrm>
              <a:off x="5825462" y="3412516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7"/>
            <p:cNvSpPr/>
            <p:nvPr/>
          </p:nvSpPr>
          <p:spPr>
            <a:xfrm>
              <a:off x="5826006" y="341306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7"/>
            <p:cNvSpPr/>
            <p:nvPr/>
          </p:nvSpPr>
          <p:spPr>
            <a:xfrm>
              <a:off x="5888558" y="3456490"/>
              <a:ext cx="570" cy="1950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7"/>
            <p:cNvSpPr/>
            <p:nvPr/>
          </p:nvSpPr>
          <p:spPr>
            <a:xfrm>
              <a:off x="5899359" y="349627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7"/>
            <p:cNvSpPr/>
            <p:nvPr/>
          </p:nvSpPr>
          <p:spPr>
            <a:xfrm>
              <a:off x="5824814" y="341189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7"/>
            <p:cNvSpPr/>
            <p:nvPr/>
          </p:nvSpPr>
          <p:spPr>
            <a:xfrm>
              <a:off x="5825099" y="3412152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7"/>
            <p:cNvSpPr/>
            <p:nvPr/>
          </p:nvSpPr>
          <p:spPr>
            <a:xfrm>
              <a:off x="5825824" y="3412802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7"/>
            <p:cNvSpPr/>
            <p:nvPr/>
          </p:nvSpPr>
          <p:spPr>
            <a:xfrm>
              <a:off x="5826265" y="3413348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7"/>
            <p:cNvSpPr/>
            <p:nvPr/>
          </p:nvSpPr>
          <p:spPr>
            <a:xfrm>
              <a:off x="5898738" y="3500022"/>
              <a:ext cx="0" cy="26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7"/>
            <p:cNvSpPr/>
            <p:nvPr/>
          </p:nvSpPr>
          <p:spPr>
            <a:xfrm>
              <a:off x="5899282" y="3498098"/>
              <a:ext cx="0" cy="130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7"/>
            <p:cNvSpPr/>
            <p:nvPr/>
          </p:nvSpPr>
          <p:spPr>
            <a:xfrm>
              <a:off x="5899359" y="3497110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7"/>
            <p:cNvSpPr/>
            <p:nvPr/>
          </p:nvSpPr>
          <p:spPr>
            <a:xfrm>
              <a:off x="5898194" y="3500751"/>
              <a:ext cx="0" cy="10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7"/>
            <p:cNvSpPr/>
            <p:nvPr/>
          </p:nvSpPr>
          <p:spPr>
            <a:xfrm>
              <a:off x="5898997" y="349900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7"/>
            <p:cNvSpPr/>
            <p:nvPr/>
          </p:nvSpPr>
          <p:spPr>
            <a:xfrm>
              <a:off x="4626234" y="2829926"/>
              <a:ext cx="131866" cy="105216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7"/>
            <p:cNvSpPr/>
            <p:nvPr/>
          </p:nvSpPr>
          <p:spPr>
            <a:xfrm>
              <a:off x="4645738" y="3010635"/>
              <a:ext cx="47348" cy="43402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7"/>
            <p:cNvSpPr/>
            <p:nvPr/>
          </p:nvSpPr>
          <p:spPr>
            <a:xfrm>
              <a:off x="4620717" y="2987204"/>
              <a:ext cx="71100" cy="60020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7"/>
            <p:cNvSpPr/>
            <p:nvPr/>
          </p:nvSpPr>
          <p:spPr>
            <a:xfrm>
              <a:off x="4687000" y="301149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7"/>
            <p:cNvSpPr/>
            <p:nvPr/>
          </p:nvSpPr>
          <p:spPr>
            <a:xfrm>
              <a:off x="4688994" y="3012403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7"/>
            <p:cNvSpPr/>
            <p:nvPr/>
          </p:nvSpPr>
          <p:spPr>
            <a:xfrm>
              <a:off x="4691170" y="3013677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7"/>
            <p:cNvSpPr/>
            <p:nvPr/>
          </p:nvSpPr>
          <p:spPr>
            <a:xfrm>
              <a:off x="4685912" y="3011051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7"/>
            <p:cNvSpPr/>
            <p:nvPr/>
          </p:nvSpPr>
          <p:spPr>
            <a:xfrm>
              <a:off x="4687984" y="301196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7"/>
            <p:cNvSpPr/>
            <p:nvPr/>
          </p:nvSpPr>
          <p:spPr>
            <a:xfrm>
              <a:off x="4684358" y="301040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7"/>
            <p:cNvSpPr/>
            <p:nvPr/>
          </p:nvSpPr>
          <p:spPr>
            <a:xfrm>
              <a:off x="4685083" y="3010687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7"/>
            <p:cNvSpPr/>
            <p:nvPr/>
          </p:nvSpPr>
          <p:spPr>
            <a:xfrm>
              <a:off x="4682182" y="30095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7"/>
            <p:cNvSpPr/>
            <p:nvPr/>
          </p:nvSpPr>
          <p:spPr>
            <a:xfrm>
              <a:off x="4666408" y="3045455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7"/>
            <p:cNvSpPr/>
            <p:nvPr/>
          </p:nvSpPr>
          <p:spPr>
            <a:xfrm>
              <a:off x="4668143" y="3047198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7"/>
            <p:cNvSpPr/>
            <p:nvPr/>
          </p:nvSpPr>
          <p:spPr>
            <a:xfrm>
              <a:off x="4689979" y="3013053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7"/>
            <p:cNvSpPr/>
            <p:nvPr/>
          </p:nvSpPr>
          <p:spPr>
            <a:xfrm>
              <a:off x="4651618" y="3009490"/>
              <a:ext cx="932" cy="312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7"/>
            <p:cNvSpPr/>
            <p:nvPr/>
          </p:nvSpPr>
          <p:spPr>
            <a:xfrm>
              <a:off x="4682364" y="300967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7"/>
            <p:cNvSpPr/>
            <p:nvPr/>
          </p:nvSpPr>
          <p:spPr>
            <a:xfrm>
              <a:off x="4683192" y="300995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7"/>
            <p:cNvSpPr/>
            <p:nvPr/>
          </p:nvSpPr>
          <p:spPr>
            <a:xfrm>
              <a:off x="4682648" y="3009776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7"/>
            <p:cNvSpPr/>
            <p:nvPr/>
          </p:nvSpPr>
          <p:spPr>
            <a:xfrm>
              <a:off x="4693968" y="3056377"/>
              <a:ext cx="21602" cy="4756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7"/>
            <p:cNvSpPr/>
            <p:nvPr/>
          </p:nvSpPr>
          <p:spPr>
            <a:xfrm>
              <a:off x="4562956" y="2941305"/>
              <a:ext cx="100395" cy="44365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7"/>
            <p:cNvSpPr/>
            <p:nvPr/>
          </p:nvSpPr>
          <p:spPr>
            <a:xfrm>
              <a:off x="4653431" y="2947781"/>
              <a:ext cx="87444" cy="48005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7"/>
            <p:cNvSpPr/>
            <p:nvPr/>
          </p:nvSpPr>
          <p:spPr>
            <a:xfrm>
              <a:off x="4656617" y="2984552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7"/>
            <p:cNvSpPr/>
            <p:nvPr/>
          </p:nvSpPr>
          <p:spPr>
            <a:xfrm>
              <a:off x="4657420" y="2985020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7"/>
            <p:cNvSpPr/>
            <p:nvPr/>
          </p:nvSpPr>
          <p:spPr>
            <a:xfrm>
              <a:off x="4666227" y="2991651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7"/>
            <p:cNvSpPr/>
            <p:nvPr/>
          </p:nvSpPr>
          <p:spPr>
            <a:xfrm>
              <a:off x="4680188" y="2994199"/>
              <a:ext cx="4844" cy="1404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7"/>
            <p:cNvSpPr/>
            <p:nvPr/>
          </p:nvSpPr>
          <p:spPr>
            <a:xfrm>
              <a:off x="4666874" y="299219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7"/>
            <p:cNvSpPr/>
            <p:nvPr/>
          </p:nvSpPr>
          <p:spPr>
            <a:xfrm>
              <a:off x="4664958" y="2990377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7"/>
            <p:cNvSpPr/>
            <p:nvPr/>
          </p:nvSpPr>
          <p:spPr>
            <a:xfrm>
              <a:off x="4664232" y="298983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7"/>
            <p:cNvSpPr/>
            <p:nvPr/>
          </p:nvSpPr>
          <p:spPr>
            <a:xfrm>
              <a:off x="4658249" y="2985566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7"/>
            <p:cNvSpPr/>
            <p:nvPr/>
          </p:nvSpPr>
          <p:spPr>
            <a:xfrm>
              <a:off x="4663429" y="2989207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7"/>
            <p:cNvSpPr/>
            <p:nvPr/>
          </p:nvSpPr>
          <p:spPr>
            <a:xfrm>
              <a:off x="4665605" y="2991027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7"/>
            <p:cNvSpPr/>
            <p:nvPr/>
          </p:nvSpPr>
          <p:spPr>
            <a:xfrm>
              <a:off x="4659156" y="298619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7"/>
            <p:cNvSpPr/>
            <p:nvPr/>
          </p:nvSpPr>
          <p:spPr>
            <a:xfrm>
              <a:off x="4661875" y="2988010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7"/>
            <p:cNvSpPr/>
            <p:nvPr/>
          </p:nvSpPr>
          <p:spPr>
            <a:xfrm>
              <a:off x="4662600" y="2988556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7"/>
            <p:cNvSpPr/>
            <p:nvPr/>
          </p:nvSpPr>
          <p:spPr>
            <a:xfrm>
              <a:off x="4665424" y="2960159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7"/>
            <p:cNvSpPr/>
            <p:nvPr/>
          </p:nvSpPr>
          <p:spPr>
            <a:xfrm>
              <a:off x="4653535" y="2978076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7"/>
            <p:cNvSpPr/>
            <p:nvPr/>
          </p:nvSpPr>
          <p:spPr>
            <a:xfrm>
              <a:off x="4653172" y="2978909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7"/>
            <p:cNvSpPr/>
            <p:nvPr/>
          </p:nvSpPr>
          <p:spPr>
            <a:xfrm>
              <a:off x="4653250" y="2978544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7"/>
            <p:cNvSpPr/>
            <p:nvPr/>
          </p:nvSpPr>
          <p:spPr>
            <a:xfrm>
              <a:off x="4653794" y="29778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7"/>
            <p:cNvSpPr/>
            <p:nvPr/>
          </p:nvSpPr>
          <p:spPr>
            <a:xfrm>
              <a:off x="4653716" y="29778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7"/>
            <p:cNvSpPr/>
            <p:nvPr/>
          </p:nvSpPr>
          <p:spPr>
            <a:xfrm>
              <a:off x="4653613" y="297799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7"/>
            <p:cNvSpPr/>
            <p:nvPr/>
          </p:nvSpPr>
          <p:spPr>
            <a:xfrm>
              <a:off x="4653354" y="297825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7"/>
            <p:cNvSpPr/>
            <p:nvPr/>
          </p:nvSpPr>
          <p:spPr>
            <a:xfrm>
              <a:off x="4665501" y="2959795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7"/>
            <p:cNvSpPr/>
            <p:nvPr/>
          </p:nvSpPr>
          <p:spPr>
            <a:xfrm>
              <a:off x="4601032" y="2904976"/>
              <a:ext cx="83171" cy="40828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7"/>
            <p:cNvSpPr/>
            <p:nvPr/>
          </p:nvSpPr>
          <p:spPr>
            <a:xfrm>
              <a:off x="4681379" y="2924740"/>
              <a:ext cx="2927" cy="4577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7"/>
            <p:cNvSpPr/>
            <p:nvPr/>
          </p:nvSpPr>
          <p:spPr>
            <a:xfrm>
              <a:off x="4640480" y="2907265"/>
              <a:ext cx="1476" cy="75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7"/>
            <p:cNvSpPr/>
            <p:nvPr/>
          </p:nvSpPr>
          <p:spPr>
            <a:xfrm>
              <a:off x="4642112" y="2908071"/>
              <a:ext cx="1373" cy="572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7"/>
            <p:cNvSpPr/>
            <p:nvPr/>
          </p:nvSpPr>
          <p:spPr>
            <a:xfrm>
              <a:off x="4681094" y="2924454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7"/>
            <p:cNvSpPr/>
            <p:nvPr/>
          </p:nvSpPr>
          <p:spPr>
            <a:xfrm>
              <a:off x="4638486" y="2906173"/>
              <a:ext cx="1554" cy="936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7"/>
            <p:cNvSpPr/>
            <p:nvPr/>
          </p:nvSpPr>
          <p:spPr>
            <a:xfrm>
              <a:off x="4636750" y="2904976"/>
              <a:ext cx="1658" cy="1118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7"/>
            <p:cNvSpPr/>
            <p:nvPr/>
          </p:nvSpPr>
          <p:spPr>
            <a:xfrm>
              <a:off x="4649261" y="2941487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7"/>
            <p:cNvSpPr/>
            <p:nvPr/>
          </p:nvSpPr>
          <p:spPr>
            <a:xfrm>
              <a:off x="4631130" y="2945596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7"/>
            <p:cNvSpPr/>
            <p:nvPr/>
          </p:nvSpPr>
          <p:spPr>
            <a:xfrm>
              <a:off x="4631492" y="2945492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7"/>
            <p:cNvSpPr/>
            <p:nvPr/>
          </p:nvSpPr>
          <p:spPr>
            <a:xfrm>
              <a:off x="4630586" y="2945674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7"/>
            <p:cNvSpPr/>
            <p:nvPr/>
          </p:nvSpPr>
          <p:spPr>
            <a:xfrm>
              <a:off x="4632140" y="2945128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7"/>
            <p:cNvSpPr/>
            <p:nvPr/>
          </p:nvSpPr>
          <p:spPr>
            <a:xfrm>
              <a:off x="4646723" y="2939953"/>
              <a:ext cx="2020" cy="1118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7"/>
            <p:cNvSpPr/>
            <p:nvPr/>
          </p:nvSpPr>
          <p:spPr>
            <a:xfrm>
              <a:off x="4631855" y="2945414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7"/>
            <p:cNvSpPr/>
            <p:nvPr/>
          </p:nvSpPr>
          <p:spPr>
            <a:xfrm>
              <a:off x="4638201" y="2937847"/>
              <a:ext cx="2487" cy="390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7"/>
            <p:cNvSpPr/>
            <p:nvPr/>
          </p:nvSpPr>
          <p:spPr>
            <a:xfrm>
              <a:off x="4645635" y="2939485"/>
              <a:ext cx="932" cy="390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7"/>
            <p:cNvSpPr/>
            <p:nvPr/>
          </p:nvSpPr>
          <p:spPr>
            <a:xfrm>
              <a:off x="4641206" y="2938315"/>
              <a:ext cx="4196" cy="1118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7"/>
            <p:cNvSpPr/>
            <p:nvPr/>
          </p:nvSpPr>
          <p:spPr>
            <a:xfrm>
              <a:off x="4629964" y="2945856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7"/>
            <p:cNvSpPr/>
            <p:nvPr/>
          </p:nvSpPr>
          <p:spPr>
            <a:xfrm>
              <a:off x="4626882" y="2945856"/>
              <a:ext cx="2279" cy="10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7"/>
            <p:cNvSpPr/>
            <p:nvPr/>
          </p:nvSpPr>
          <p:spPr>
            <a:xfrm>
              <a:off x="4650453" y="2942580"/>
              <a:ext cx="5543" cy="2132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7"/>
            <p:cNvSpPr/>
            <p:nvPr/>
          </p:nvSpPr>
          <p:spPr>
            <a:xfrm>
              <a:off x="4626157" y="2945856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7"/>
            <p:cNvSpPr/>
            <p:nvPr/>
          </p:nvSpPr>
          <p:spPr>
            <a:xfrm>
              <a:off x="4625328" y="2945778"/>
              <a:ext cx="673" cy="10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7"/>
            <p:cNvSpPr/>
            <p:nvPr/>
          </p:nvSpPr>
          <p:spPr>
            <a:xfrm>
              <a:off x="4624603" y="2945674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7"/>
            <p:cNvSpPr/>
            <p:nvPr/>
          </p:nvSpPr>
          <p:spPr>
            <a:xfrm>
              <a:off x="4659337" y="2942866"/>
              <a:ext cx="2098" cy="1014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7"/>
            <p:cNvSpPr/>
            <p:nvPr/>
          </p:nvSpPr>
          <p:spPr>
            <a:xfrm>
              <a:off x="4623696" y="2945596"/>
              <a:ext cx="673" cy="10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7"/>
            <p:cNvSpPr/>
            <p:nvPr/>
          </p:nvSpPr>
          <p:spPr>
            <a:xfrm>
              <a:off x="4629239" y="2945856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7"/>
            <p:cNvSpPr/>
            <p:nvPr/>
          </p:nvSpPr>
          <p:spPr>
            <a:xfrm>
              <a:off x="4623333" y="294549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7"/>
            <p:cNvSpPr/>
            <p:nvPr/>
          </p:nvSpPr>
          <p:spPr>
            <a:xfrm>
              <a:off x="4663144" y="2932074"/>
              <a:ext cx="73846" cy="27903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7"/>
            <p:cNvSpPr/>
            <p:nvPr/>
          </p:nvSpPr>
          <p:spPr>
            <a:xfrm>
              <a:off x="4735695" y="293867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7"/>
            <p:cNvSpPr/>
            <p:nvPr/>
          </p:nvSpPr>
          <p:spPr>
            <a:xfrm>
              <a:off x="4731240" y="2937301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7"/>
            <p:cNvSpPr/>
            <p:nvPr/>
          </p:nvSpPr>
          <p:spPr>
            <a:xfrm>
              <a:off x="4714093" y="2933842"/>
              <a:ext cx="5750" cy="936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7"/>
            <p:cNvSpPr/>
            <p:nvPr/>
          </p:nvSpPr>
          <p:spPr>
            <a:xfrm>
              <a:off x="4736498" y="293886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7"/>
            <p:cNvSpPr/>
            <p:nvPr/>
          </p:nvSpPr>
          <p:spPr>
            <a:xfrm>
              <a:off x="4732147" y="293766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7"/>
            <p:cNvSpPr/>
            <p:nvPr/>
          </p:nvSpPr>
          <p:spPr>
            <a:xfrm>
              <a:off x="4731525" y="2937405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7"/>
            <p:cNvSpPr/>
            <p:nvPr/>
          </p:nvSpPr>
          <p:spPr>
            <a:xfrm>
              <a:off x="4731706" y="2937483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7"/>
            <p:cNvSpPr/>
            <p:nvPr/>
          </p:nvSpPr>
          <p:spPr>
            <a:xfrm>
              <a:off x="4731163" y="293711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7"/>
            <p:cNvSpPr/>
            <p:nvPr/>
          </p:nvSpPr>
          <p:spPr>
            <a:xfrm>
              <a:off x="4732432" y="2937847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7"/>
            <p:cNvSpPr/>
            <p:nvPr/>
          </p:nvSpPr>
          <p:spPr>
            <a:xfrm>
              <a:off x="4686352" y="2932022"/>
              <a:ext cx="673" cy="494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7"/>
            <p:cNvSpPr/>
            <p:nvPr/>
          </p:nvSpPr>
          <p:spPr>
            <a:xfrm>
              <a:off x="4730981" y="29370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7"/>
            <p:cNvSpPr/>
            <p:nvPr/>
          </p:nvSpPr>
          <p:spPr>
            <a:xfrm>
              <a:off x="4732872" y="293795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7"/>
            <p:cNvSpPr/>
            <p:nvPr/>
          </p:nvSpPr>
          <p:spPr>
            <a:xfrm>
              <a:off x="4733416" y="293813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7"/>
            <p:cNvSpPr/>
            <p:nvPr/>
          </p:nvSpPr>
          <p:spPr>
            <a:xfrm>
              <a:off x="4709742" y="2933296"/>
              <a:ext cx="4377" cy="572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7"/>
            <p:cNvSpPr/>
            <p:nvPr/>
          </p:nvSpPr>
          <p:spPr>
            <a:xfrm>
              <a:off x="4733960" y="293831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7"/>
            <p:cNvSpPr/>
            <p:nvPr/>
          </p:nvSpPr>
          <p:spPr>
            <a:xfrm>
              <a:off x="4662885" y="2947963"/>
              <a:ext cx="4092" cy="8036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7"/>
            <p:cNvSpPr/>
            <p:nvPr/>
          </p:nvSpPr>
          <p:spPr>
            <a:xfrm>
              <a:off x="4729246" y="294923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7"/>
            <p:cNvSpPr/>
            <p:nvPr/>
          </p:nvSpPr>
          <p:spPr>
            <a:xfrm>
              <a:off x="4729064" y="294913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7"/>
            <p:cNvSpPr/>
            <p:nvPr/>
          </p:nvSpPr>
          <p:spPr>
            <a:xfrm>
              <a:off x="4732432" y="295058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7"/>
            <p:cNvSpPr/>
            <p:nvPr/>
          </p:nvSpPr>
          <p:spPr>
            <a:xfrm>
              <a:off x="4731422" y="2950225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7"/>
            <p:cNvSpPr/>
            <p:nvPr/>
          </p:nvSpPr>
          <p:spPr>
            <a:xfrm>
              <a:off x="4729427" y="294941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7"/>
            <p:cNvSpPr/>
            <p:nvPr/>
          </p:nvSpPr>
          <p:spPr>
            <a:xfrm>
              <a:off x="4666952" y="2955972"/>
              <a:ext cx="1217" cy="1482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7"/>
            <p:cNvSpPr/>
            <p:nvPr/>
          </p:nvSpPr>
          <p:spPr>
            <a:xfrm>
              <a:off x="4729712" y="294949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7"/>
            <p:cNvSpPr/>
            <p:nvPr/>
          </p:nvSpPr>
          <p:spPr>
            <a:xfrm>
              <a:off x="4730256" y="294978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7"/>
            <p:cNvSpPr/>
            <p:nvPr/>
          </p:nvSpPr>
          <p:spPr>
            <a:xfrm>
              <a:off x="4730696" y="295004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7"/>
            <p:cNvSpPr/>
            <p:nvPr/>
          </p:nvSpPr>
          <p:spPr>
            <a:xfrm>
              <a:off x="4666512" y="2955244"/>
              <a:ext cx="1010" cy="1378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7"/>
            <p:cNvSpPr/>
            <p:nvPr/>
          </p:nvSpPr>
          <p:spPr>
            <a:xfrm>
              <a:off x="4664776" y="294531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7"/>
            <p:cNvSpPr/>
            <p:nvPr/>
          </p:nvSpPr>
          <p:spPr>
            <a:xfrm>
              <a:off x="4664517" y="294559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7"/>
            <p:cNvSpPr/>
            <p:nvPr/>
          </p:nvSpPr>
          <p:spPr>
            <a:xfrm>
              <a:off x="4664155" y="294596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7"/>
            <p:cNvSpPr/>
            <p:nvPr/>
          </p:nvSpPr>
          <p:spPr>
            <a:xfrm>
              <a:off x="4664958" y="29451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7"/>
            <p:cNvSpPr/>
            <p:nvPr/>
          </p:nvSpPr>
          <p:spPr>
            <a:xfrm>
              <a:off x="4663326" y="294713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7"/>
            <p:cNvSpPr/>
            <p:nvPr/>
          </p:nvSpPr>
          <p:spPr>
            <a:xfrm>
              <a:off x="4663792" y="2946402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7"/>
            <p:cNvSpPr/>
            <p:nvPr/>
          </p:nvSpPr>
          <p:spPr>
            <a:xfrm>
              <a:off x="4680835" y="2935766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7"/>
            <p:cNvSpPr/>
            <p:nvPr/>
          </p:nvSpPr>
          <p:spPr>
            <a:xfrm>
              <a:off x="4665139" y="29451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7"/>
            <p:cNvSpPr/>
            <p:nvPr/>
          </p:nvSpPr>
          <p:spPr>
            <a:xfrm>
              <a:off x="4685808" y="2932022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7"/>
            <p:cNvSpPr/>
            <p:nvPr/>
          </p:nvSpPr>
          <p:spPr>
            <a:xfrm>
              <a:off x="4684643" y="2932490"/>
              <a:ext cx="932" cy="650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7"/>
            <p:cNvSpPr/>
            <p:nvPr/>
          </p:nvSpPr>
          <p:spPr>
            <a:xfrm>
              <a:off x="4662885" y="29479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7"/>
            <p:cNvSpPr/>
            <p:nvPr/>
          </p:nvSpPr>
          <p:spPr>
            <a:xfrm>
              <a:off x="4683633" y="2933296"/>
              <a:ext cx="673" cy="57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7"/>
            <p:cNvSpPr/>
            <p:nvPr/>
          </p:nvSpPr>
          <p:spPr>
            <a:xfrm>
              <a:off x="4679825" y="2936676"/>
              <a:ext cx="751" cy="936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7"/>
            <p:cNvSpPr/>
            <p:nvPr/>
          </p:nvSpPr>
          <p:spPr>
            <a:xfrm>
              <a:off x="4682648" y="2934128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7"/>
            <p:cNvSpPr/>
            <p:nvPr/>
          </p:nvSpPr>
          <p:spPr>
            <a:xfrm>
              <a:off x="4681742" y="2934934"/>
              <a:ext cx="648" cy="494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7"/>
            <p:cNvSpPr/>
            <p:nvPr/>
          </p:nvSpPr>
          <p:spPr>
            <a:xfrm>
              <a:off x="4662885" y="29480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7"/>
            <p:cNvSpPr/>
            <p:nvPr/>
          </p:nvSpPr>
          <p:spPr>
            <a:xfrm>
              <a:off x="4289563" y="3065115"/>
              <a:ext cx="43619" cy="83476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7"/>
            <p:cNvSpPr/>
            <p:nvPr/>
          </p:nvSpPr>
          <p:spPr>
            <a:xfrm>
              <a:off x="4472999" y="2858375"/>
              <a:ext cx="52348" cy="44365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7"/>
            <p:cNvSpPr/>
            <p:nvPr/>
          </p:nvSpPr>
          <p:spPr>
            <a:xfrm>
              <a:off x="4508640" y="2922634"/>
              <a:ext cx="5465" cy="7880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7"/>
            <p:cNvSpPr/>
            <p:nvPr/>
          </p:nvSpPr>
          <p:spPr>
            <a:xfrm>
              <a:off x="4463286" y="2895407"/>
              <a:ext cx="49628" cy="34847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7"/>
            <p:cNvSpPr/>
            <p:nvPr/>
          </p:nvSpPr>
          <p:spPr>
            <a:xfrm>
              <a:off x="4471627" y="2900712"/>
              <a:ext cx="492" cy="10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7"/>
            <p:cNvSpPr/>
            <p:nvPr/>
          </p:nvSpPr>
          <p:spPr>
            <a:xfrm>
              <a:off x="4506542" y="2904716"/>
              <a:ext cx="1036" cy="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7"/>
            <p:cNvSpPr/>
            <p:nvPr/>
          </p:nvSpPr>
          <p:spPr>
            <a:xfrm>
              <a:off x="4473984" y="290133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7"/>
            <p:cNvSpPr/>
            <p:nvPr/>
          </p:nvSpPr>
          <p:spPr>
            <a:xfrm>
              <a:off x="4470720" y="2900347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7"/>
            <p:cNvSpPr/>
            <p:nvPr/>
          </p:nvSpPr>
          <p:spPr>
            <a:xfrm>
              <a:off x="4469736" y="2899879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7"/>
            <p:cNvSpPr/>
            <p:nvPr/>
          </p:nvSpPr>
          <p:spPr>
            <a:xfrm>
              <a:off x="4473077" y="290115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7"/>
            <p:cNvSpPr/>
            <p:nvPr/>
          </p:nvSpPr>
          <p:spPr>
            <a:xfrm>
              <a:off x="4472455" y="2900972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7"/>
            <p:cNvSpPr/>
            <p:nvPr/>
          </p:nvSpPr>
          <p:spPr>
            <a:xfrm>
              <a:off x="4473543" y="2901258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7"/>
            <p:cNvSpPr/>
            <p:nvPr/>
          </p:nvSpPr>
          <p:spPr>
            <a:xfrm>
              <a:off x="4507811" y="2905887"/>
              <a:ext cx="1217" cy="1040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7"/>
            <p:cNvSpPr/>
            <p:nvPr/>
          </p:nvSpPr>
          <p:spPr>
            <a:xfrm>
              <a:off x="4505558" y="2925000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7"/>
            <p:cNvSpPr/>
            <p:nvPr/>
          </p:nvSpPr>
          <p:spPr>
            <a:xfrm>
              <a:off x="4505817" y="2924012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7"/>
            <p:cNvSpPr/>
            <p:nvPr/>
          </p:nvSpPr>
          <p:spPr>
            <a:xfrm>
              <a:off x="4506542" y="2922374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7"/>
            <p:cNvSpPr/>
            <p:nvPr/>
          </p:nvSpPr>
          <p:spPr>
            <a:xfrm>
              <a:off x="4508096" y="2920189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7"/>
            <p:cNvSpPr/>
            <p:nvPr/>
          </p:nvSpPr>
          <p:spPr>
            <a:xfrm>
              <a:off x="4507630" y="292091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7"/>
            <p:cNvSpPr/>
            <p:nvPr/>
          </p:nvSpPr>
          <p:spPr>
            <a:xfrm>
              <a:off x="4508640" y="2919643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7"/>
            <p:cNvSpPr/>
            <p:nvPr/>
          </p:nvSpPr>
          <p:spPr>
            <a:xfrm>
              <a:off x="4507086" y="2921646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7"/>
            <p:cNvSpPr/>
            <p:nvPr/>
          </p:nvSpPr>
          <p:spPr>
            <a:xfrm>
              <a:off x="4505014" y="2928849"/>
              <a:ext cx="26" cy="182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7"/>
            <p:cNvSpPr/>
            <p:nvPr/>
          </p:nvSpPr>
          <p:spPr>
            <a:xfrm>
              <a:off x="4510168" y="2918369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7"/>
            <p:cNvSpPr/>
            <p:nvPr/>
          </p:nvSpPr>
          <p:spPr>
            <a:xfrm>
              <a:off x="4505377" y="2926014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7"/>
            <p:cNvSpPr/>
            <p:nvPr/>
          </p:nvSpPr>
          <p:spPr>
            <a:xfrm>
              <a:off x="4505195" y="2927289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7"/>
            <p:cNvSpPr/>
            <p:nvPr/>
          </p:nvSpPr>
          <p:spPr>
            <a:xfrm>
              <a:off x="4506180" y="292318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7"/>
            <p:cNvSpPr/>
            <p:nvPr/>
          </p:nvSpPr>
          <p:spPr>
            <a:xfrm>
              <a:off x="4509624" y="2918733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7"/>
            <p:cNvSpPr/>
            <p:nvPr/>
          </p:nvSpPr>
          <p:spPr>
            <a:xfrm>
              <a:off x="4509081" y="2919175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7"/>
            <p:cNvSpPr/>
            <p:nvPr/>
          </p:nvSpPr>
          <p:spPr>
            <a:xfrm>
              <a:off x="4711840" y="2953788"/>
              <a:ext cx="124251" cy="79367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7"/>
            <p:cNvSpPr/>
            <p:nvPr/>
          </p:nvSpPr>
          <p:spPr>
            <a:xfrm>
              <a:off x="4743570" y="2958703"/>
              <a:ext cx="673" cy="1378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7"/>
            <p:cNvSpPr/>
            <p:nvPr/>
          </p:nvSpPr>
          <p:spPr>
            <a:xfrm>
              <a:off x="4741394" y="2961615"/>
              <a:ext cx="673" cy="46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7"/>
            <p:cNvSpPr/>
            <p:nvPr/>
          </p:nvSpPr>
          <p:spPr>
            <a:xfrm>
              <a:off x="4711736" y="2993757"/>
              <a:ext cx="1476" cy="936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7"/>
            <p:cNvSpPr/>
            <p:nvPr/>
          </p:nvSpPr>
          <p:spPr>
            <a:xfrm>
              <a:off x="4742663" y="2960965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7"/>
            <p:cNvSpPr/>
            <p:nvPr/>
          </p:nvSpPr>
          <p:spPr>
            <a:xfrm>
              <a:off x="4740047" y="2962161"/>
              <a:ext cx="1295" cy="832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7"/>
            <p:cNvSpPr/>
            <p:nvPr/>
          </p:nvSpPr>
          <p:spPr>
            <a:xfrm>
              <a:off x="4743310" y="2960237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7"/>
            <p:cNvSpPr/>
            <p:nvPr/>
          </p:nvSpPr>
          <p:spPr>
            <a:xfrm>
              <a:off x="4801149" y="2950875"/>
              <a:ext cx="39578" cy="50190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7"/>
            <p:cNvSpPr/>
            <p:nvPr/>
          </p:nvSpPr>
          <p:spPr>
            <a:xfrm>
              <a:off x="4807961" y="296478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7"/>
            <p:cNvSpPr/>
            <p:nvPr/>
          </p:nvSpPr>
          <p:spPr>
            <a:xfrm>
              <a:off x="4807495" y="2964164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7"/>
            <p:cNvSpPr/>
            <p:nvPr/>
          </p:nvSpPr>
          <p:spPr>
            <a:xfrm>
              <a:off x="4817934" y="2997762"/>
              <a:ext cx="389" cy="1118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7"/>
            <p:cNvSpPr/>
            <p:nvPr/>
          </p:nvSpPr>
          <p:spPr>
            <a:xfrm>
              <a:off x="4817649" y="2996670"/>
              <a:ext cx="311" cy="1196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7"/>
            <p:cNvSpPr/>
            <p:nvPr/>
          </p:nvSpPr>
          <p:spPr>
            <a:xfrm>
              <a:off x="4818840" y="3000129"/>
              <a:ext cx="466" cy="83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7"/>
            <p:cNvSpPr/>
            <p:nvPr/>
          </p:nvSpPr>
          <p:spPr>
            <a:xfrm>
              <a:off x="4817467" y="2995396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7"/>
            <p:cNvSpPr/>
            <p:nvPr/>
          </p:nvSpPr>
          <p:spPr>
            <a:xfrm>
              <a:off x="4809049" y="296634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7"/>
            <p:cNvSpPr/>
            <p:nvPr/>
          </p:nvSpPr>
          <p:spPr>
            <a:xfrm>
              <a:off x="4808687" y="296588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7"/>
            <p:cNvSpPr/>
            <p:nvPr/>
          </p:nvSpPr>
          <p:spPr>
            <a:xfrm>
              <a:off x="4817286" y="2993757"/>
              <a:ext cx="207" cy="1300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7"/>
            <p:cNvSpPr/>
            <p:nvPr/>
          </p:nvSpPr>
          <p:spPr>
            <a:xfrm>
              <a:off x="4808324" y="2965438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7"/>
            <p:cNvSpPr/>
            <p:nvPr/>
          </p:nvSpPr>
          <p:spPr>
            <a:xfrm>
              <a:off x="4818374" y="2999114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7"/>
            <p:cNvSpPr/>
            <p:nvPr/>
          </p:nvSpPr>
          <p:spPr>
            <a:xfrm>
              <a:off x="4804879" y="2959613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7"/>
            <p:cNvSpPr/>
            <p:nvPr/>
          </p:nvSpPr>
          <p:spPr>
            <a:xfrm>
              <a:off x="4819280" y="300103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7"/>
            <p:cNvSpPr/>
            <p:nvPr/>
          </p:nvSpPr>
          <p:spPr>
            <a:xfrm>
              <a:off x="4805501" y="2960705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7"/>
            <p:cNvSpPr/>
            <p:nvPr/>
          </p:nvSpPr>
          <p:spPr>
            <a:xfrm>
              <a:off x="4801149" y="2952774"/>
              <a:ext cx="311" cy="676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7"/>
            <p:cNvSpPr/>
            <p:nvPr/>
          </p:nvSpPr>
          <p:spPr>
            <a:xfrm>
              <a:off x="4804232" y="2958521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7"/>
            <p:cNvSpPr/>
            <p:nvPr/>
          </p:nvSpPr>
          <p:spPr>
            <a:xfrm>
              <a:off x="4803610" y="2957324"/>
              <a:ext cx="285" cy="676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7"/>
            <p:cNvSpPr/>
            <p:nvPr/>
          </p:nvSpPr>
          <p:spPr>
            <a:xfrm>
              <a:off x="4802522" y="2955426"/>
              <a:ext cx="751" cy="1300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7"/>
            <p:cNvSpPr/>
            <p:nvPr/>
          </p:nvSpPr>
          <p:spPr>
            <a:xfrm>
              <a:off x="4801797" y="2954048"/>
              <a:ext cx="466" cy="85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7"/>
            <p:cNvSpPr/>
            <p:nvPr/>
          </p:nvSpPr>
          <p:spPr>
            <a:xfrm>
              <a:off x="4807055" y="2963436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7"/>
            <p:cNvSpPr/>
            <p:nvPr/>
          </p:nvSpPr>
          <p:spPr>
            <a:xfrm>
              <a:off x="4806589" y="2962603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7"/>
            <p:cNvSpPr/>
            <p:nvPr/>
          </p:nvSpPr>
          <p:spPr>
            <a:xfrm>
              <a:off x="4806045" y="2961693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7"/>
            <p:cNvSpPr/>
            <p:nvPr/>
          </p:nvSpPr>
          <p:spPr>
            <a:xfrm>
              <a:off x="4736421" y="3029384"/>
              <a:ext cx="84077" cy="45041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7"/>
            <p:cNvSpPr/>
            <p:nvPr/>
          </p:nvSpPr>
          <p:spPr>
            <a:xfrm>
              <a:off x="4791643" y="3064387"/>
              <a:ext cx="648" cy="75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7"/>
            <p:cNvSpPr/>
            <p:nvPr/>
          </p:nvSpPr>
          <p:spPr>
            <a:xfrm>
              <a:off x="4810318" y="3064127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7"/>
            <p:cNvSpPr/>
            <p:nvPr/>
          </p:nvSpPr>
          <p:spPr>
            <a:xfrm>
              <a:off x="4791358" y="306649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7"/>
            <p:cNvSpPr/>
            <p:nvPr/>
          </p:nvSpPr>
          <p:spPr>
            <a:xfrm>
              <a:off x="4810759" y="3063945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7"/>
            <p:cNvSpPr/>
            <p:nvPr/>
          </p:nvSpPr>
          <p:spPr>
            <a:xfrm>
              <a:off x="4811225" y="3063841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7"/>
            <p:cNvSpPr/>
            <p:nvPr/>
          </p:nvSpPr>
          <p:spPr>
            <a:xfrm>
              <a:off x="4792809" y="3062749"/>
              <a:ext cx="10464" cy="1300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7"/>
            <p:cNvSpPr/>
            <p:nvPr/>
          </p:nvSpPr>
          <p:spPr>
            <a:xfrm>
              <a:off x="4792368" y="3064023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7"/>
            <p:cNvSpPr/>
            <p:nvPr/>
          </p:nvSpPr>
          <p:spPr>
            <a:xfrm>
              <a:off x="4809671" y="3064205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7"/>
            <p:cNvSpPr/>
            <p:nvPr/>
          </p:nvSpPr>
          <p:spPr>
            <a:xfrm>
              <a:off x="4809231" y="3064309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7"/>
            <p:cNvSpPr/>
            <p:nvPr/>
          </p:nvSpPr>
          <p:spPr>
            <a:xfrm>
              <a:off x="4791462" y="3065219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7"/>
            <p:cNvSpPr/>
            <p:nvPr/>
          </p:nvSpPr>
          <p:spPr>
            <a:xfrm>
              <a:off x="4808687" y="3064127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7"/>
            <p:cNvSpPr/>
            <p:nvPr/>
          </p:nvSpPr>
          <p:spPr>
            <a:xfrm>
              <a:off x="4791358" y="3065661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7"/>
            <p:cNvSpPr/>
            <p:nvPr/>
          </p:nvSpPr>
          <p:spPr>
            <a:xfrm>
              <a:off x="4819565" y="3035807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7"/>
            <p:cNvSpPr/>
            <p:nvPr/>
          </p:nvSpPr>
          <p:spPr>
            <a:xfrm>
              <a:off x="4787551" y="3027798"/>
              <a:ext cx="15619" cy="4213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7"/>
            <p:cNvSpPr/>
            <p:nvPr/>
          </p:nvSpPr>
          <p:spPr>
            <a:xfrm>
              <a:off x="4803144" y="302779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7"/>
            <p:cNvSpPr/>
            <p:nvPr/>
          </p:nvSpPr>
          <p:spPr>
            <a:xfrm>
              <a:off x="4738778" y="302933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7"/>
            <p:cNvSpPr/>
            <p:nvPr/>
          </p:nvSpPr>
          <p:spPr>
            <a:xfrm>
              <a:off x="4815654" y="3034065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7"/>
            <p:cNvSpPr/>
            <p:nvPr/>
          </p:nvSpPr>
          <p:spPr>
            <a:xfrm>
              <a:off x="4740591" y="3030528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7"/>
            <p:cNvSpPr/>
            <p:nvPr/>
          </p:nvSpPr>
          <p:spPr>
            <a:xfrm>
              <a:off x="4815110" y="3033805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7"/>
            <p:cNvSpPr/>
            <p:nvPr/>
          </p:nvSpPr>
          <p:spPr>
            <a:xfrm>
              <a:off x="4816561" y="3034533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7"/>
            <p:cNvSpPr/>
            <p:nvPr/>
          </p:nvSpPr>
          <p:spPr>
            <a:xfrm>
              <a:off x="4814566" y="3033519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7"/>
            <p:cNvSpPr/>
            <p:nvPr/>
          </p:nvSpPr>
          <p:spPr>
            <a:xfrm>
              <a:off x="4739684" y="3029878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7"/>
            <p:cNvSpPr/>
            <p:nvPr/>
          </p:nvSpPr>
          <p:spPr>
            <a:xfrm>
              <a:off x="4741497" y="303133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7"/>
            <p:cNvSpPr/>
            <p:nvPr/>
          </p:nvSpPr>
          <p:spPr>
            <a:xfrm>
              <a:off x="4814204" y="3033259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7"/>
            <p:cNvSpPr/>
            <p:nvPr/>
          </p:nvSpPr>
          <p:spPr>
            <a:xfrm>
              <a:off x="4817467" y="3034975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7"/>
            <p:cNvSpPr/>
            <p:nvPr/>
          </p:nvSpPr>
          <p:spPr>
            <a:xfrm>
              <a:off x="4818477" y="3035339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7"/>
            <p:cNvSpPr/>
            <p:nvPr/>
          </p:nvSpPr>
          <p:spPr>
            <a:xfrm>
              <a:off x="4813401" y="3032531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7"/>
            <p:cNvSpPr/>
            <p:nvPr/>
          </p:nvSpPr>
          <p:spPr>
            <a:xfrm>
              <a:off x="4813582" y="3032791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7"/>
            <p:cNvSpPr/>
            <p:nvPr/>
          </p:nvSpPr>
          <p:spPr>
            <a:xfrm>
              <a:off x="4813219" y="303242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7"/>
            <p:cNvSpPr/>
            <p:nvPr/>
          </p:nvSpPr>
          <p:spPr>
            <a:xfrm>
              <a:off x="4813116" y="3032245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7"/>
            <p:cNvSpPr/>
            <p:nvPr/>
          </p:nvSpPr>
          <p:spPr>
            <a:xfrm>
              <a:off x="4813038" y="30321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7"/>
            <p:cNvSpPr/>
            <p:nvPr/>
          </p:nvSpPr>
          <p:spPr>
            <a:xfrm>
              <a:off x="4813841" y="3032973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7"/>
            <p:cNvSpPr/>
            <p:nvPr/>
          </p:nvSpPr>
          <p:spPr>
            <a:xfrm>
              <a:off x="4711115" y="3059576"/>
              <a:ext cx="34398" cy="23509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7"/>
            <p:cNvSpPr/>
            <p:nvPr/>
          </p:nvSpPr>
          <p:spPr>
            <a:xfrm>
              <a:off x="4711192" y="306912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7"/>
            <p:cNvSpPr/>
            <p:nvPr/>
          </p:nvSpPr>
          <p:spPr>
            <a:xfrm>
              <a:off x="4711011" y="307068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7"/>
            <p:cNvSpPr/>
            <p:nvPr/>
          </p:nvSpPr>
          <p:spPr>
            <a:xfrm>
              <a:off x="4711011" y="307476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7"/>
            <p:cNvSpPr/>
            <p:nvPr/>
          </p:nvSpPr>
          <p:spPr>
            <a:xfrm>
              <a:off x="4717642" y="3082876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7"/>
            <p:cNvSpPr/>
            <p:nvPr/>
          </p:nvSpPr>
          <p:spPr>
            <a:xfrm>
              <a:off x="4712384" y="3078040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7"/>
            <p:cNvSpPr/>
            <p:nvPr/>
          </p:nvSpPr>
          <p:spPr>
            <a:xfrm>
              <a:off x="4710933" y="3072032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7"/>
            <p:cNvSpPr/>
            <p:nvPr/>
          </p:nvSpPr>
          <p:spPr>
            <a:xfrm>
              <a:off x="4713109" y="3078950"/>
              <a:ext cx="570" cy="494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7"/>
            <p:cNvSpPr/>
            <p:nvPr/>
          </p:nvSpPr>
          <p:spPr>
            <a:xfrm>
              <a:off x="4710933" y="30736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7"/>
            <p:cNvSpPr/>
            <p:nvPr/>
          </p:nvSpPr>
          <p:spPr>
            <a:xfrm>
              <a:off x="4716373" y="3081784"/>
              <a:ext cx="751" cy="650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7"/>
            <p:cNvSpPr/>
            <p:nvPr/>
          </p:nvSpPr>
          <p:spPr>
            <a:xfrm>
              <a:off x="4711374" y="306722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7"/>
            <p:cNvSpPr/>
            <p:nvPr/>
          </p:nvSpPr>
          <p:spPr>
            <a:xfrm>
              <a:off x="4715103" y="3080874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7"/>
            <p:cNvSpPr/>
            <p:nvPr/>
          </p:nvSpPr>
          <p:spPr>
            <a:xfrm>
              <a:off x="4711192" y="3075777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7"/>
            <p:cNvSpPr/>
            <p:nvPr/>
          </p:nvSpPr>
          <p:spPr>
            <a:xfrm>
              <a:off x="4714093" y="3079860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7"/>
            <p:cNvSpPr/>
            <p:nvPr/>
          </p:nvSpPr>
          <p:spPr>
            <a:xfrm>
              <a:off x="4711736" y="3065401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7"/>
            <p:cNvSpPr/>
            <p:nvPr/>
          </p:nvSpPr>
          <p:spPr>
            <a:xfrm>
              <a:off x="4711736" y="3077051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7"/>
            <p:cNvSpPr/>
            <p:nvPr/>
          </p:nvSpPr>
          <p:spPr>
            <a:xfrm>
              <a:off x="4712202" y="30638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7"/>
            <p:cNvSpPr/>
            <p:nvPr/>
          </p:nvSpPr>
          <p:spPr>
            <a:xfrm>
              <a:off x="4745124" y="3072943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7"/>
            <p:cNvSpPr/>
            <p:nvPr/>
          </p:nvSpPr>
          <p:spPr>
            <a:xfrm>
              <a:off x="4745383" y="307322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7"/>
            <p:cNvSpPr/>
            <p:nvPr/>
          </p:nvSpPr>
          <p:spPr>
            <a:xfrm>
              <a:off x="4734607" y="3059576"/>
              <a:ext cx="829" cy="1924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7"/>
            <p:cNvSpPr/>
            <p:nvPr/>
          </p:nvSpPr>
          <p:spPr>
            <a:xfrm>
              <a:off x="4735514" y="2877827"/>
              <a:ext cx="248735" cy="14227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7"/>
            <p:cNvSpPr/>
            <p:nvPr/>
          </p:nvSpPr>
          <p:spPr>
            <a:xfrm>
              <a:off x="4754992" y="289496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7"/>
            <p:cNvSpPr/>
            <p:nvPr/>
          </p:nvSpPr>
          <p:spPr>
            <a:xfrm>
              <a:off x="4741135" y="2938861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7"/>
            <p:cNvSpPr/>
            <p:nvPr/>
          </p:nvSpPr>
          <p:spPr>
            <a:xfrm>
              <a:off x="4757531" y="2898969"/>
              <a:ext cx="4196" cy="11234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7"/>
            <p:cNvSpPr/>
            <p:nvPr/>
          </p:nvSpPr>
          <p:spPr>
            <a:xfrm>
              <a:off x="4739399" y="2953320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7"/>
            <p:cNvSpPr/>
            <p:nvPr/>
          </p:nvSpPr>
          <p:spPr>
            <a:xfrm>
              <a:off x="4737871" y="2952227"/>
              <a:ext cx="1295" cy="936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7"/>
            <p:cNvSpPr/>
            <p:nvPr/>
          </p:nvSpPr>
          <p:spPr>
            <a:xfrm>
              <a:off x="4741394" y="2954230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7"/>
            <p:cNvSpPr/>
            <p:nvPr/>
          </p:nvSpPr>
          <p:spPr>
            <a:xfrm>
              <a:off x="4742041" y="2954594"/>
              <a:ext cx="1114" cy="75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7"/>
            <p:cNvSpPr/>
            <p:nvPr/>
          </p:nvSpPr>
          <p:spPr>
            <a:xfrm>
              <a:off x="4737405" y="2951681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7"/>
            <p:cNvSpPr/>
            <p:nvPr/>
          </p:nvSpPr>
          <p:spPr>
            <a:xfrm>
              <a:off x="4735877" y="2949783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7"/>
            <p:cNvSpPr/>
            <p:nvPr/>
          </p:nvSpPr>
          <p:spPr>
            <a:xfrm>
              <a:off x="4736965" y="2951317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7"/>
            <p:cNvSpPr/>
            <p:nvPr/>
          </p:nvSpPr>
          <p:spPr>
            <a:xfrm>
              <a:off x="4736421" y="2950589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7"/>
            <p:cNvSpPr/>
            <p:nvPr/>
          </p:nvSpPr>
          <p:spPr>
            <a:xfrm>
              <a:off x="4735695" y="294913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7"/>
            <p:cNvSpPr/>
            <p:nvPr/>
          </p:nvSpPr>
          <p:spPr>
            <a:xfrm>
              <a:off x="4741938" y="2936312"/>
              <a:ext cx="1114" cy="2028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7"/>
            <p:cNvSpPr/>
            <p:nvPr/>
          </p:nvSpPr>
          <p:spPr>
            <a:xfrm>
              <a:off x="4741135" y="2939043"/>
              <a:ext cx="466" cy="468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7"/>
            <p:cNvSpPr/>
            <p:nvPr/>
          </p:nvSpPr>
          <p:spPr>
            <a:xfrm>
              <a:off x="4737690" y="2952045"/>
              <a:ext cx="259" cy="26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7"/>
            <p:cNvSpPr/>
            <p:nvPr/>
          </p:nvSpPr>
          <p:spPr>
            <a:xfrm>
              <a:off x="4744476" y="2955062"/>
              <a:ext cx="1217" cy="10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7"/>
            <p:cNvSpPr/>
            <p:nvPr/>
          </p:nvSpPr>
          <p:spPr>
            <a:xfrm>
              <a:off x="4747014" y="2954958"/>
              <a:ext cx="855" cy="26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7"/>
            <p:cNvSpPr/>
            <p:nvPr/>
          </p:nvSpPr>
          <p:spPr>
            <a:xfrm>
              <a:off x="4795269" y="29511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7"/>
            <p:cNvSpPr/>
            <p:nvPr/>
          </p:nvSpPr>
          <p:spPr>
            <a:xfrm>
              <a:off x="4799077" y="2949679"/>
              <a:ext cx="466" cy="130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7"/>
            <p:cNvSpPr/>
            <p:nvPr/>
          </p:nvSpPr>
          <p:spPr>
            <a:xfrm>
              <a:off x="4745849" y="2954958"/>
              <a:ext cx="1010" cy="130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7"/>
            <p:cNvSpPr/>
            <p:nvPr/>
          </p:nvSpPr>
          <p:spPr>
            <a:xfrm>
              <a:off x="4790374" y="2951239"/>
              <a:ext cx="4636" cy="2939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7"/>
            <p:cNvSpPr/>
            <p:nvPr/>
          </p:nvSpPr>
          <p:spPr>
            <a:xfrm>
              <a:off x="4743129" y="2955244"/>
              <a:ext cx="1295" cy="10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7"/>
            <p:cNvSpPr/>
            <p:nvPr/>
          </p:nvSpPr>
          <p:spPr>
            <a:xfrm>
              <a:off x="4778589" y="2957064"/>
              <a:ext cx="3471" cy="286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7"/>
            <p:cNvSpPr/>
            <p:nvPr/>
          </p:nvSpPr>
          <p:spPr>
            <a:xfrm>
              <a:off x="4835081" y="3003665"/>
              <a:ext cx="570" cy="494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7"/>
            <p:cNvSpPr/>
            <p:nvPr/>
          </p:nvSpPr>
          <p:spPr>
            <a:xfrm>
              <a:off x="4834537" y="3003301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7"/>
            <p:cNvSpPr/>
            <p:nvPr/>
          </p:nvSpPr>
          <p:spPr>
            <a:xfrm>
              <a:off x="4832723" y="300257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7"/>
            <p:cNvSpPr/>
            <p:nvPr/>
          </p:nvSpPr>
          <p:spPr>
            <a:xfrm>
              <a:off x="4832905" y="3002573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7"/>
            <p:cNvSpPr/>
            <p:nvPr/>
          </p:nvSpPr>
          <p:spPr>
            <a:xfrm>
              <a:off x="4823192" y="3005590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7"/>
            <p:cNvSpPr/>
            <p:nvPr/>
          </p:nvSpPr>
          <p:spPr>
            <a:xfrm>
              <a:off x="4833267" y="3002677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7"/>
            <p:cNvSpPr/>
            <p:nvPr/>
          </p:nvSpPr>
          <p:spPr>
            <a:xfrm>
              <a:off x="4833526" y="3002755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7"/>
            <p:cNvSpPr/>
            <p:nvPr/>
          </p:nvSpPr>
          <p:spPr>
            <a:xfrm>
              <a:off x="4832620" y="300249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7"/>
            <p:cNvSpPr/>
            <p:nvPr/>
          </p:nvSpPr>
          <p:spPr>
            <a:xfrm>
              <a:off x="4821197" y="3004940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7"/>
            <p:cNvSpPr/>
            <p:nvPr/>
          </p:nvSpPr>
          <p:spPr>
            <a:xfrm>
              <a:off x="4833993" y="3003041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7"/>
            <p:cNvSpPr/>
            <p:nvPr/>
          </p:nvSpPr>
          <p:spPr>
            <a:xfrm>
              <a:off x="4831998" y="2962525"/>
              <a:ext cx="1373" cy="3303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7"/>
            <p:cNvSpPr/>
            <p:nvPr/>
          </p:nvSpPr>
          <p:spPr>
            <a:xfrm>
              <a:off x="4800890" y="2947495"/>
              <a:ext cx="7537" cy="1846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7"/>
            <p:cNvSpPr/>
            <p:nvPr/>
          </p:nvSpPr>
          <p:spPr>
            <a:xfrm>
              <a:off x="4836712" y="2971445"/>
              <a:ext cx="1658" cy="2288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7"/>
            <p:cNvSpPr/>
            <p:nvPr/>
          </p:nvSpPr>
          <p:spPr>
            <a:xfrm>
              <a:off x="4796176" y="2950407"/>
              <a:ext cx="932" cy="390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7"/>
            <p:cNvSpPr/>
            <p:nvPr/>
          </p:nvSpPr>
          <p:spPr>
            <a:xfrm>
              <a:off x="4820731" y="2991105"/>
              <a:ext cx="8392" cy="13679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7"/>
            <p:cNvSpPr/>
            <p:nvPr/>
          </p:nvSpPr>
          <p:spPr>
            <a:xfrm>
              <a:off x="4820731" y="3004679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7"/>
            <p:cNvSpPr/>
            <p:nvPr/>
          </p:nvSpPr>
          <p:spPr>
            <a:xfrm>
              <a:off x="4749656" y="2803375"/>
              <a:ext cx="129431" cy="90081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7"/>
            <p:cNvSpPr/>
            <p:nvPr/>
          </p:nvSpPr>
          <p:spPr>
            <a:xfrm>
              <a:off x="4755355" y="2853721"/>
              <a:ext cx="673" cy="85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7"/>
            <p:cNvSpPr/>
            <p:nvPr/>
          </p:nvSpPr>
          <p:spPr>
            <a:xfrm>
              <a:off x="4753904" y="2846361"/>
              <a:ext cx="1580" cy="7385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7"/>
            <p:cNvSpPr/>
            <p:nvPr/>
          </p:nvSpPr>
          <p:spPr>
            <a:xfrm>
              <a:off x="4861008" y="2879049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7"/>
            <p:cNvSpPr/>
            <p:nvPr/>
          </p:nvSpPr>
          <p:spPr>
            <a:xfrm>
              <a:off x="4757168" y="2889139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7"/>
            <p:cNvSpPr/>
            <p:nvPr/>
          </p:nvSpPr>
          <p:spPr>
            <a:xfrm>
              <a:off x="4758359" y="2888229"/>
              <a:ext cx="466" cy="494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7"/>
            <p:cNvSpPr/>
            <p:nvPr/>
          </p:nvSpPr>
          <p:spPr>
            <a:xfrm>
              <a:off x="4757712" y="2888775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7"/>
            <p:cNvSpPr/>
            <p:nvPr/>
          </p:nvSpPr>
          <p:spPr>
            <a:xfrm>
              <a:off x="4859920" y="2879127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7"/>
            <p:cNvSpPr/>
            <p:nvPr/>
          </p:nvSpPr>
          <p:spPr>
            <a:xfrm>
              <a:off x="4860361" y="2879127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7"/>
            <p:cNvSpPr/>
            <p:nvPr/>
          </p:nvSpPr>
          <p:spPr>
            <a:xfrm>
              <a:off x="4834433" y="289215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7"/>
            <p:cNvSpPr/>
            <p:nvPr/>
          </p:nvSpPr>
          <p:spPr>
            <a:xfrm>
              <a:off x="4823658" y="2889867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7"/>
            <p:cNvSpPr/>
            <p:nvPr/>
          </p:nvSpPr>
          <p:spPr>
            <a:xfrm>
              <a:off x="4821819" y="2889685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7"/>
            <p:cNvSpPr/>
            <p:nvPr/>
          </p:nvSpPr>
          <p:spPr>
            <a:xfrm>
              <a:off x="4756624" y="2889321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7"/>
            <p:cNvSpPr/>
            <p:nvPr/>
          </p:nvSpPr>
          <p:spPr>
            <a:xfrm>
              <a:off x="4862821" y="2878581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7"/>
            <p:cNvSpPr/>
            <p:nvPr/>
          </p:nvSpPr>
          <p:spPr>
            <a:xfrm>
              <a:off x="4862174" y="2878763"/>
              <a:ext cx="673" cy="130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7"/>
            <p:cNvSpPr/>
            <p:nvPr/>
          </p:nvSpPr>
          <p:spPr>
            <a:xfrm>
              <a:off x="4847410" y="2892780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7"/>
            <p:cNvSpPr/>
            <p:nvPr/>
          </p:nvSpPr>
          <p:spPr>
            <a:xfrm>
              <a:off x="4861552" y="2878867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7"/>
            <p:cNvSpPr/>
            <p:nvPr/>
          </p:nvSpPr>
          <p:spPr>
            <a:xfrm>
              <a:off x="4756080" y="288950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7"/>
            <p:cNvSpPr/>
            <p:nvPr/>
          </p:nvSpPr>
          <p:spPr>
            <a:xfrm>
              <a:off x="4755355" y="288950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7"/>
            <p:cNvSpPr/>
            <p:nvPr/>
          </p:nvSpPr>
          <p:spPr>
            <a:xfrm>
              <a:off x="4843680" y="2891688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7"/>
            <p:cNvSpPr/>
            <p:nvPr/>
          </p:nvSpPr>
          <p:spPr>
            <a:xfrm>
              <a:off x="4842592" y="2891610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7"/>
            <p:cNvSpPr/>
            <p:nvPr/>
          </p:nvSpPr>
          <p:spPr>
            <a:xfrm>
              <a:off x="4858470" y="287930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37"/>
            <p:cNvSpPr/>
            <p:nvPr/>
          </p:nvSpPr>
          <p:spPr>
            <a:xfrm>
              <a:off x="4863624" y="2878503"/>
              <a:ext cx="492" cy="10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7"/>
            <p:cNvSpPr/>
            <p:nvPr/>
          </p:nvSpPr>
          <p:spPr>
            <a:xfrm>
              <a:off x="4840339" y="28914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37"/>
            <p:cNvSpPr/>
            <p:nvPr/>
          </p:nvSpPr>
          <p:spPr>
            <a:xfrm>
              <a:off x="4841504" y="2891506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37"/>
            <p:cNvSpPr/>
            <p:nvPr/>
          </p:nvSpPr>
          <p:spPr>
            <a:xfrm>
              <a:off x="4846581" y="2892416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7"/>
            <p:cNvSpPr/>
            <p:nvPr/>
          </p:nvSpPr>
          <p:spPr>
            <a:xfrm>
              <a:off x="4845674" y="2892156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7"/>
            <p:cNvSpPr/>
            <p:nvPr/>
          </p:nvSpPr>
          <p:spPr>
            <a:xfrm>
              <a:off x="4835081" y="2891870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7"/>
            <p:cNvSpPr/>
            <p:nvPr/>
          </p:nvSpPr>
          <p:spPr>
            <a:xfrm>
              <a:off x="4844690" y="2891870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7"/>
            <p:cNvSpPr/>
            <p:nvPr/>
          </p:nvSpPr>
          <p:spPr>
            <a:xfrm>
              <a:off x="4836609" y="2891688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7"/>
            <p:cNvSpPr/>
            <p:nvPr/>
          </p:nvSpPr>
          <p:spPr>
            <a:xfrm>
              <a:off x="4859273" y="28792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7"/>
            <p:cNvSpPr/>
            <p:nvPr/>
          </p:nvSpPr>
          <p:spPr>
            <a:xfrm>
              <a:off x="4835806" y="2891792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7"/>
            <p:cNvSpPr/>
            <p:nvPr/>
          </p:nvSpPr>
          <p:spPr>
            <a:xfrm>
              <a:off x="4838525" y="2891506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7"/>
            <p:cNvSpPr/>
            <p:nvPr/>
          </p:nvSpPr>
          <p:spPr>
            <a:xfrm>
              <a:off x="4839510" y="28914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7"/>
            <p:cNvSpPr/>
            <p:nvPr/>
          </p:nvSpPr>
          <p:spPr>
            <a:xfrm>
              <a:off x="4858910" y="28792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7"/>
            <p:cNvSpPr/>
            <p:nvPr/>
          </p:nvSpPr>
          <p:spPr>
            <a:xfrm>
              <a:off x="4858651" y="287930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7"/>
            <p:cNvSpPr/>
            <p:nvPr/>
          </p:nvSpPr>
          <p:spPr>
            <a:xfrm>
              <a:off x="4837515" y="289161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7"/>
            <p:cNvSpPr/>
            <p:nvPr/>
          </p:nvSpPr>
          <p:spPr>
            <a:xfrm>
              <a:off x="4754086" y="288950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7"/>
            <p:cNvSpPr/>
            <p:nvPr/>
          </p:nvSpPr>
          <p:spPr>
            <a:xfrm>
              <a:off x="4822181" y="2889789"/>
              <a:ext cx="1217" cy="10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7"/>
            <p:cNvSpPr/>
            <p:nvPr/>
          </p:nvSpPr>
          <p:spPr>
            <a:xfrm>
              <a:off x="4754811" y="288950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7"/>
            <p:cNvSpPr/>
            <p:nvPr/>
          </p:nvSpPr>
          <p:spPr>
            <a:xfrm>
              <a:off x="4864997" y="287821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7"/>
            <p:cNvSpPr/>
            <p:nvPr/>
          </p:nvSpPr>
          <p:spPr>
            <a:xfrm>
              <a:off x="4864350" y="2878321"/>
              <a:ext cx="492" cy="10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7"/>
            <p:cNvSpPr/>
            <p:nvPr/>
          </p:nvSpPr>
          <p:spPr>
            <a:xfrm>
              <a:off x="4716010" y="2764315"/>
              <a:ext cx="100680" cy="45015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7"/>
            <p:cNvSpPr/>
            <p:nvPr/>
          </p:nvSpPr>
          <p:spPr>
            <a:xfrm>
              <a:off x="4798352" y="2805195"/>
              <a:ext cx="6631" cy="2132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7"/>
            <p:cNvSpPr/>
            <p:nvPr/>
          </p:nvSpPr>
          <p:spPr>
            <a:xfrm>
              <a:off x="4796072" y="2807302"/>
              <a:ext cx="2305" cy="2210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7"/>
            <p:cNvSpPr/>
            <p:nvPr/>
          </p:nvSpPr>
          <p:spPr>
            <a:xfrm>
              <a:off x="4814204" y="280028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7"/>
            <p:cNvSpPr/>
            <p:nvPr/>
          </p:nvSpPr>
          <p:spPr>
            <a:xfrm>
              <a:off x="4815395" y="2799734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7"/>
            <p:cNvSpPr/>
            <p:nvPr/>
          </p:nvSpPr>
          <p:spPr>
            <a:xfrm>
              <a:off x="4717201" y="2796276"/>
              <a:ext cx="77265" cy="46679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7"/>
            <p:cNvSpPr/>
            <p:nvPr/>
          </p:nvSpPr>
          <p:spPr>
            <a:xfrm>
              <a:off x="4751185" y="28395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7"/>
            <p:cNvSpPr/>
            <p:nvPr/>
          </p:nvSpPr>
          <p:spPr>
            <a:xfrm>
              <a:off x="4751729" y="2839886"/>
              <a:ext cx="673" cy="494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7"/>
            <p:cNvSpPr/>
            <p:nvPr/>
          </p:nvSpPr>
          <p:spPr>
            <a:xfrm>
              <a:off x="4752376" y="2840354"/>
              <a:ext cx="2202" cy="247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7"/>
            <p:cNvSpPr/>
            <p:nvPr/>
          </p:nvSpPr>
          <p:spPr>
            <a:xfrm>
              <a:off x="4758359" y="2842980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7"/>
            <p:cNvSpPr/>
            <p:nvPr/>
          </p:nvSpPr>
          <p:spPr>
            <a:xfrm>
              <a:off x="4756002" y="2842902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7"/>
            <p:cNvSpPr/>
            <p:nvPr/>
          </p:nvSpPr>
          <p:spPr>
            <a:xfrm>
              <a:off x="4760898" y="284316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7"/>
            <p:cNvSpPr/>
            <p:nvPr/>
          </p:nvSpPr>
          <p:spPr>
            <a:xfrm>
              <a:off x="4757168" y="2842902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7"/>
            <p:cNvSpPr/>
            <p:nvPr/>
          </p:nvSpPr>
          <p:spPr>
            <a:xfrm>
              <a:off x="4759266" y="2843084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7"/>
            <p:cNvSpPr/>
            <p:nvPr/>
          </p:nvSpPr>
          <p:spPr>
            <a:xfrm>
              <a:off x="4754630" y="2842798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7"/>
            <p:cNvSpPr/>
            <p:nvPr/>
          </p:nvSpPr>
          <p:spPr>
            <a:xfrm>
              <a:off x="4760069" y="2843084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7"/>
            <p:cNvSpPr/>
            <p:nvPr/>
          </p:nvSpPr>
          <p:spPr>
            <a:xfrm>
              <a:off x="4761519" y="284316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7"/>
            <p:cNvSpPr/>
            <p:nvPr/>
          </p:nvSpPr>
          <p:spPr>
            <a:xfrm>
              <a:off x="4793715" y="2812399"/>
              <a:ext cx="673" cy="4213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7"/>
            <p:cNvSpPr/>
            <p:nvPr/>
          </p:nvSpPr>
          <p:spPr>
            <a:xfrm>
              <a:off x="4762063" y="2843267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7"/>
            <p:cNvSpPr/>
            <p:nvPr/>
          </p:nvSpPr>
          <p:spPr>
            <a:xfrm>
              <a:off x="4763980" y="28435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7"/>
            <p:cNvSpPr/>
            <p:nvPr/>
          </p:nvSpPr>
          <p:spPr>
            <a:xfrm>
              <a:off x="4763877" y="28435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7"/>
            <p:cNvSpPr/>
            <p:nvPr/>
          </p:nvSpPr>
          <p:spPr>
            <a:xfrm>
              <a:off x="4763333" y="2843449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7"/>
            <p:cNvSpPr/>
            <p:nvPr/>
          </p:nvSpPr>
          <p:spPr>
            <a:xfrm>
              <a:off x="4763617" y="284344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7"/>
            <p:cNvSpPr/>
            <p:nvPr/>
          </p:nvSpPr>
          <p:spPr>
            <a:xfrm>
              <a:off x="4762970" y="284334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7"/>
            <p:cNvSpPr/>
            <p:nvPr/>
          </p:nvSpPr>
          <p:spPr>
            <a:xfrm>
              <a:off x="4762607" y="284334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7"/>
            <p:cNvSpPr/>
            <p:nvPr/>
          </p:nvSpPr>
          <p:spPr>
            <a:xfrm>
              <a:off x="4789830" y="2809564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7"/>
            <p:cNvSpPr/>
            <p:nvPr/>
          </p:nvSpPr>
          <p:spPr>
            <a:xfrm>
              <a:off x="4725257" y="2800202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7"/>
            <p:cNvSpPr/>
            <p:nvPr/>
          </p:nvSpPr>
          <p:spPr>
            <a:xfrm>
              <a:off x="4728987" y="2798746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7"/>
            <p:cNvSpPr/>
            <p:nvPr/>
          </p:nvSpPr>
          <p:spPr>
            <a:xfrm>
              <a:off x="4761338" y="2799188"/>
              <a:ext cx="3652" cy="208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7"/>
            <p:cNvSpPr/>
            <p:nvPr/>
          </p:nvSpPr>
          <p:spPr>
            <a:xfrm>
              <a:off x="4727795" y="2799292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7"/>
            <p:cNvSpPr/>
            <p:nvPr/>
          </p:nvSpPr>
          <p:spPr>
            <a:xfrm>
              <a:off x="4791462" y="2810656"/>
              <a:ext cx="648" cy="390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7"/>
            <p:cNvSpPr/>
            <p:nvPr/>
          </p:nvSpPr>
          <p:spPr>
            <a:xfrm>
              <a:off x="4726630" y="2799734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7"/>
            <p:cNvSpPr/>
            <p:nvPr/>
          </p:nvSpPr>
          <p:spPr>
            <a:xfrm>
              <a:off x="4793094" y="2811670"/>
              <a:ext cx="1010" cy="572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7"/>
            <p:cNvSpPr/>
            <p:nvPr/>
          </p:nvSpPr>
          <p:spPr>
            <a:xfrm>
              <a:off x="4722097" y="280093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7"/>
            <p:cNvSpPr/>
            <p:nvPr/>
          </p:nvSpPr>
          <p:spPr>
            <a:xfrm>
              <a:off x="4769419" y="2798096"/>
              <a:ext cx="1943" cy="1040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7"/>
            <p:cNvSpPr/>
            <p:nvPr/>
          </p:nvSpPr>
          <p:spPr>
            <a:xfrm>
              <a:off x="4723729" y="2800566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7"/>
            <p:cNvSpPr/>
            <p:nvPr/>
          </p:nvSpPr>
          <p:spPr>
            <a:xfrm>
              <a:off x="4514624" y="2966374"/>
              <a:ext cx="58150" cy="29958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7"/>
            <p:cNvSpPr/>
            <p:nvPr/>
          </p:nvSpPr>
          <p:spPr>
            <a:xfrm>
              <a:off x="4569302" y="2980443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7"/>
            <p:cNvSpPr/>
            <p:nvPr/>
          </p:nvSpPr>
          <p:spPr>
            <a:xfrm>
              <a:off x="4572825" y="298036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7"/>
            <p:cNvSpPr/>
            <p:nvPr/>
          </p:nvSpPr>
          <p:spPr>
            <a:xfrm>
              <a:off x="4559719" y="2970249"/>
              <a:ext cx="259" cy="4863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7"/>
            <p:cNvSpPr/>
            <p:nvPr/>
          </p:nvSpPr>
          <p:spPr>
            <a:xfrm>
              <a:off x="4571659" y="2980183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7"/>
            <p:cNvSpPr/>
            <p:nvPr/>
          </p:nvSpPr>
          <p:spPr>
            <a:xfrm>
              <a:off x="4570753" y="298018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7"/>
            <p:cNvSpPr/>
            <p:nvPr/>
          </p:nvSpPr>
          <p:spPr>
            <a:xfrm>
              <a:off x="4569561" y="2980183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7"/>
            <p:cNvSpPr/>
            <p:nvPr/>
          </p:nvSpPr>
          <p:spPr>
            <a:xfrm>
              <a:off x="4512344" y="2830784"/>
              <a:ext cx="122438" cy="13839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7"/>
            <p:cNvSpPr/>
            <p:nvPr/>
          </p:nvSpPr>
          <p:spPr>
            <a:xfrm>
              <a:off x="4634316" y="2899515"/>
              <a:ext cx="570" cy="2132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7"/>
            <p:cNvSpPr/>
            <p:nvPr/>
          </p:nvSpPr>
          <p:spPr>
            <a:xfrm>
              <a:off x="4634497" y="2897617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7"/>
            <p:cNvSpPr/>
            <p:nvPr/>
          </p:nvSpPr>
          <p:spPr>
            <a:xfrm>
              <a:off x="4634756" y="2898891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7"/>
            <p:cNvSpPr/>
            <p:nvPr/>
          </p:nvSpPr>
          <p:spPr>
            <a:xfrm>
              <a:off x="4624603" y="2848624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7"/>
            <p:cNvSpPr/>
            <p:nvPr/>
          </p:nvSpPr>
          <p:spPr>
            <a:xfrm>
              <a:off x="4634756" y="289824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7"/>
            <p:cNvSpPr/>
            <p:nvPr/>
          </p:nvSpPr>
          <p:spPr>
            <a:xfrm>
              <a:off x="4624603" y="2849352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7"/>
            <p:cNvSpPr/>
            <p:nvPr/>
          </p:nvSpPr>
          <p:spPr>
            <a:xfrm>
              <a:off x="4612636" y="2946142"/>
              <a:ext cx="7201" cy="4577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7"/>
            <p:cNvSpPr/>
            <p:nvPr/>
          </p:nvSpPr>
          <p:spPr>
            <a:xfrm>
              <a:off x="4563578" y="2965802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7"/>
            <p:cNvSpPr/>
            <p:nvPr/>
          </p:nvSpPr>
          <p:spPr>
            <a:xfrm>
              <a:off x="4560962" y="2965984"/>
              <a:ext cx="1554" cy="936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7"/>
            <p:cNvSpPr/>
            <p:nvPr/>
          </p:nvSpPr>
          <p:spPr>
            <a:xfrm>
              <a:off x="4563034" y="296580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7"/>
            <p:cNvSpPr/>
            <p:nvPr/>
          </p:nvSpPr>
          <p:spPr>
            <a:xfrm>
              <a:off x="4564769" y="2965984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7"/>
            <p:cNvSpPr/>
            <p:nvPr/>
          </p:nvSpPr>
          <p:spPr>
            <a:xfrm>
              <a:off x="4566583" y="2966894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7"/>
            <p:cNvSpPr/>
            <p:nvPr/>
          </p:nvSpPr>
          <p:spPr>
            <a:xfrm>
              <a:off x="4565935" y="2966530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7"/>
            <p:cNvSpPr/>
            <p:nvPr/>
          </p:nvSpPr>
          <p:spPr>
            <a:xfrm>
              <a:off x="4565391" y="2966244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7"/>
            <p:cNvSpPr/>
            <p:nvPr/>
          </p:nvSpPr>
          <p:spPr>
            <a:xfrm>
              <a:off x="4564122" y="2965880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7"/>
            <p:cNvSpPr/>
            <p:nvPr/>
          </p:nvSpPr>
          <p:spPr>
            <a:xfrm>
              <a:off x="4567126" y="2967258"/>
              <a:ext cx="829" cy="572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7"/>
            <p:cNvSpPr/>
            <p:nvPr/>
          </p:nvSpPr>
          <p:spPr>
            <a:xfrm>
              <a:off x="4611289" y="2939771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7"/>
            <p:cNvSpPr/>
            <p:nvPr/>
          </p:nvSpPr>
          <p:spPr>
            <a:xfrm>
              <a:off x="4611911" y="2940213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7"/>
            <p:cNvSpPr/>
            <p:nvPr/>
          </p:nvSpPr>
          <p:spPr>
            <a:xfrm>
              <a:off x="4619707" y="29460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7"/>
            <p:cNvSpPr/>
            <p:nvPr/>
          </p:nvSpPr>
          <p:spPr>
            <a:xfrm>
              <a:off x="4633849" y="2901700"/>
              <a:ext cx="492" cy="1040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7"/>
            <p:cNvSpPr/>
            <p:nvPr/>
          </p:nvSpPr>
          <p:spPr>
            <a:xfrm>
              <a:off x="4619448" y="294577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7"/>
            <p:cNvSpPr/>
            <p:nvPr/>
          </p:nvSpPr>
          <p:spPr>
            <a:xfrm>
              <a:off x="4633047" y="290253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7"/>
            <p:cNvSpPr/>
            <p:nvPr/>
          </p:nvSpPr>
          <p:spPr>
            <a:xfrm>
              <a:off x="4633487" y="290261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7"/>
            <p:cNvSpPr/>
            <p:nvPr/>
          </p:nvSpPr>
          <p:spPr>
            <a:xfrm>
              <a:off x="4612921" y="2940941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7"/>
            <p:cNvSpPr/>
            <p:nvPr/>
          </p:nvSpPr>
          <p:spPr>
            <a:xfrm>
              <a:off x="4613827" y="294148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7"/>
            <p:cNvSpPr/>
            <p:nvPr/>
          </p:nvSpPr>
          <p:spPr>
            <a:xfrm>
              <a:off x="4609295" y="2938393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7"/>
            <p:cNvSpPr/>
            <p:nvPr/>
          </p:nvSpPr>
          <p:spPr>
            <a:xfrm>
              <a:off x="4608647" y="2937951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7"/>
            <p:cNvSpPr/>
            <p:nvPr/>
          </p:nvSpPr>
          <p:spPr>
            <a:xfrm>
              <a:off x="4634134" y="2901154"/>
              <a:ext cx="389" cy="1040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7"/>
            <p:cNvSpPr/>
            <p:nvPr/>
          </p:nvSpPr>
          <p:spPr>
            <a:xfrm>
              <a:off x="4619811" y="294614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7"/>
            <p:cNvSpPr/>
            <p:nvPr/>
          </p:nvSpPr>
          <p:spPr>
            <a:xfrm>
              <a:off x="4528222" y="2856997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7"/>
            <p:cNvSpPr/>
            <p:nvPr/>
          </p:nvSpPr>
          <p:spPr>
            <a:xfrm>
              <a:off x="4528585" y="2865657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7"/>
            <p:cNvSpPr/>
            <p:nvPr/>
          </p:nvSpPr>
          <p:spPr>
            <a:xfrm>
              <a:off x="4528662" y="2858922"/>
              <a:ext cx="130" cy="75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7"/>
            <p:cNvSpPr/>
            <p:nvPr/>
          </p:nvSpPr>
          <p:spPr>
            <a:xfrm>
              <a:off x="4528947" y="2860560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7"/>
            <p:cNvSpPr/>
            <p:nvPr/>
          </p:nvSpPr>
          <p:spPr>
            <a:xfrm>
              <a:off x="4529025" y="2862016"/>
              <a:ext cx="26" cy="65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7"/>
            <p:cNvSpPr/>
            <p:nvPr/>
          </p:nvSpPr>
          <p:spPr>
            <a:xfrm>
              <a:off x="4528844" y="2864565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7"/>
            <p:cNvSpPr/>
            <p:nvPr/>
          </p:nvSpPr>
          <p:spPr>
            <a:xfrm>
              <a:off x="4529025" y="2863368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7"/>
            <p:cNvSpPr/>
            <p:nvPr/>
          </p:nvSpPr>
          <p:spPr>
            <a:xfrm>
              <a:off x="4513717" y="2895979"/>
              <a:ext cx="285" cy="936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7"/>
            <p:cNvSpPr/>
            <p:nvPr/>
          </p:nvSpPr>
          <p:spPr>
            <a:xfrm>
              <a:off x="4514261" y="292182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7"/>
            <p:cNvSpPr/>
            <p:nvPr/>
          </p:nvSpPr>
          <p:spPr>
            <a:xfrm>
              <a:off x="4513717" y="2921099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7"/>
            <p:cNvSpPr/>
            <p:nvPr/>
          </p:nvSpPr>
          <p:spPr>
            <a:xfrm>
              <a:off x="4513432" y="292063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7"/>
            <p:cNvSpPr/>
            <p:nvPr/>
          </p:nvSpPr>
          <p:spPr>
            <a:xfrm>
              <a:off x="4517602" y="293121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7"/>
            <p:cNvSpPr/>
            <p:nvPr/>
          </p:nvSpPr>
          <p:spPr>
            <a:xfrm>
              <a:off x="4515349" y="2923726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7"/>
            <p:cNvSpPr/>
            <p:nvPr/>
          </p:nvSpPr>
          <p:spPr>
            <a:xfrm>
              <a:off x="4515064" y="292318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7"/>
            <p:cNvSpPr/>
            <p:nvPr/>
          </p:nvSpPr>
          <p:spPr>
            <a:xfrm>
              <a:off x="4517421" y="2930019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7"/>
            <p:cNvSpPr/>
            <p:nvPr/>
          </p:nvSpPr>
          <p:spPr>
            <a:xfrm>
              <a:off x="4517058" y="292801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7"/>
            <p:cNvSpPr/>
            <p:nvPr/>
          </p:nvSpPr>
          <p:spPr>
            <a:xfrm>
              <a:off x="4516514" y="2926378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7"/>
            <p:cNvSpPr/>
            <p:nvPr/>
          </p:nvSpPr>
          <p:spPr>
            <a:xfrm>
              <a:off x="4516255" y="2925546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7"/>
            <p:cNvSpPr/>
            <p:nvPr/>
          </p:nvSpPr>
          <p:spPr>
            <a:xfrm>
              <a:off x="4517240" y="2928927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7"/>
            <p:cNvSpPr/>
            <p:nvPr/>
          </p:nvSpPr>
          <p:spPr>
            <a:xfrm>
              <a:off x="4516799" y="2927107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37"/>
            <p:cNvSpPr/>
            <p:nvPr/>
          </p:nvSpPr>
          <p:spPr>
            <a:xfrm>
              <a:off x="4515711" y="2924272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37"/>
            <p:cNvSpPr/>
            <p:nvPr/>
          </p:nvSpPr>
          <p:spPr>
            <a:xfrm>
              <a:off x="4515970" y="2925000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37"/>
            <p:cNvSpPr/>
            <p:nvPr/>
          </p:nvSpPr>
          <p:spPr>
            <a:xfrm>
              <a:off x="4514805" y="292273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37"/>
            <p:cNvSpPr/>
            <p:nvPr/>
          </p:nvSpPr>
          <p:spPr>
            <a:xfrm>
              <a:off x="4514520" y="2922270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7"/>
            <p:cNvSpPr/>
            <p:nvPr/>
          </p:nvSpPr>
          <p:spPr>
            <a:xfrm>
              <a:off x="4513613" y="291972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7"/>
            <p:cNvSpPr/>
            <p:nvPr/>
          </p:nvSpPr>
          <p:spPr>
            <a:xfrm>
              <a:off x="4513251" y="2919903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7"/>
            <p:cNvSpPr/>
            <p:nvPr/>
          </p:nvSpPr>
          <p:spPr>
            <a:xfrm>
              <a:off x="4512344" y="2906901"/>
              <a:ext cx="1839" cy="3563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7"/>
            <p:cNvSpPr/>
            <p:nvPr/>
          </p:nvSpPr>
          <p:spPr>
            <a:xfrm>
              <a:off x="4513251" y="29203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7"/>
            <p:cNvSpPr/>
            <p:nvPr/>
          </p:nvSpPr>
          <p:spPr>
            <a:xfrm>
              <a:off x="4541639" y="2964788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7"/>
            <p:cNvSpPr/>
            <p:nvPr/>
          </p:nvSpPr>
          <p:spPr>
            <a:xfrm>
              <a:off x="4542805" y="2964528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7"/>
            <p:cNvSpPr/>
            <p:nvPr/>
          </p:nvSpPr>
          <p:spPr>
            <a:xfrm>
              <a:off x="4557232" y="2965074"/>
              <a:ext cx="1658" cy="75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7"/>
            <p:cNvSpPr/>
            <p:nvPr/>
          </p:nvSpPr>
          <p:spPr>
            <a:xfrm>
              <a:off x="4540551" y="2964892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7"/>
            <p:cNvSpPr/>
            <p:nvPr/>
          </p:nvSpPr>
          <p:spPr>
            <a:xfrm>
              <a:off x="4542364" y="2964606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7"/>
            <p:cNvSpPr/>
            <p:nvPr/>
          </p:nvSpPr>
          <p:spPr>
            <a:xfrm>
              <a:off x="4555522" y="2964424"/>
              <a:ext cx="1476" cy="572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7"/>
            <p:cNvSpPr/>
            <p:nvPr/>
          </p:nvSpPr>
          <p:spPr>
            <a:xfrm>
              <a:off x="4542986" y="2964424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7"/>
            <p:cNvSpPr/>
            <p:nvPr/>
          </p:nvSpPr>
          <p:spPr>
            <a:xfrm>
              <a:off x="4542002" y="2964710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7"/>
            <p:cNvSpPr/>
            <p:nvPr/>
          </p:nvSpPr>
          <p:spPr>
            <a:xfrm>
              <a:off x="4559045" y="2965984"/>
              <a:ext cx="1839" cy="832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7"/>
            <p:cNvSpPr/>
            <p:nvPr/>
          </p:nvSpPr>
          <p:spPr>
            <a:xfrm>
              <a:off x="4539826" y="2964970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7"/>
            <p:cNvSpPr/>
            <p:nvPr/>
          </p:nvSpPr>
          <p:spPr>
            <a:xfrm>
              <a:off x="4541095" y="2964788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7"/>
            <p:cNvSpPr/>
            <p:nvPr/>
          </p:nvSpPr>
          <p:spPr>
            <a:xfrm>
              <a:off x="4553968" y="2963878"/>
              <a:ext cx="1295" cy="494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7"/>
            <p:cNvSpPr/>
            <p:nvPr/>
          </p:nvSpPr>
          <p:spPr>
            <a:xfrm>
              <a:off x="4534931" y="2964892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7"/>
            <p:cNvSpPr/>
            <p:nvPr/>
          </p:nvSpPr>
          <p:spPr>
            <a:xfrm>
              <a:off x="4533920" y="2964788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7"/>
            <p:cNvSpPr/>
            <p:nvPr/>
          </p:nvSpPr>
          <p:spPr>
            <a:xfrm>
              <a:off x="4542623" y="2964606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7"/>
            <p:cNvSpPr/>
            <p:nvPr/>
          </p:nvSpPr>
          <p:spPr>
            <a:xfrm>
              <a:off x="4536096" y="2964970"/>
              <a:ext cx="3756" cy="26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7"/>
            <p:cNvSpPr/>
            <p:nvPr/>
          </p:nvSpPr>
          <p:spPr>
            <a:xfrm>
              <a:off x="4719455" y="2486556"/>
              <a:ext cx="144843" cy="232407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7"/>
            <p:cNvSpPr/>
            <p:nvPr/>
          </p:nvSpPr>
          <p:spPr>
            <a:xfrm>
              <a:off x="4909522" y="3230949"/>
              <a:ext cx="294737" cy="236125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7"/>
            <p:cNvSpPr/>
            <p:nvPr/>
          </p:nvSpPr>
          <p:spPr>
            <a:xfrm>
              <a:off x="4909963" y="3270424"/>
              <a:ext cx="751" cy="2028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7"/>
            <p:cNvSpPr/>
            <p:nvPr/>
          </p:nvSpPr>
          <p:spPr>
            <a:xfrm>
              <a:off x="4970262" y="3231001"/>
              <a:ext cx="2927" cy="26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7"/>
            <p:cNvSpPr/>
            <p:nvPr/>
          </p:nvSpPr>
          <p:spPr>
            <a:xfrm>
              <a:off x="4928560" y="3274793"/>
              <a:ext cx="829" cy="390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7"/>
            <p:cNvSpPr/>
            <p:nvPr/>
          </p:nvSpPr>
          <p:spPr>
            <a:xfrm>
              <a:off x="4926203" y="3275599"/>
              <a:ext cx="829" cy="208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7"/>
            <p:cNvSpPr/>
            <p:nvPr/>
          </p:nvSpPr>
          <p:spPr>
            <a:xfrm>
              <a:off x="4932005" y="3272245"/>
              <a:ext cx="1114" cy="936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7"/>
            <p:cNvSpPr/>
            <p:nvPr/>
          </p:nvSpPr>
          <p:spPr>
            <a:xfrm>
              <a:off x="4925115" y="3275885"/>
              <a:ext cx="751" cy="10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7"/>
            <p:cNvSpPr/>
            <p:nvPr/>
          </p:nvSpPr>
          <p:spPr>
            <a:xfrm>
              <a:off x="4929726" y="3274143"/>
              <a:ext cx="855" cy="494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7"/>
            <p:cNvSpPr/>
            <p:nvPr/>
          </p:nvSpPr>
          <p:spPr>
            <a:xfrm>
              <a:off x="4930917" y="3273337"/>
              <a:ext cx="855" cy="572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7"/>
            <p:cNvSpPr/>
            <p:nvPr/>
          </p:nvSpPr>
          <p:spPr>
            <a:xfrm>
              <a:off x="4915583" y="3272973"/>
              <a:ext cx="8107" cy="2939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7"/>
            <p:cNvSpPr/>
            <p:nvPr/>
          </p:nvSpPr>
          <p:spPr>
            <a:xfrm>
              <a:off x="4927369" y="3275235"/>
              <a:ext cx="855" cy="312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7"/>
            <p:cNvSpPr/>
            <p:nvPr/>
          </p:nvSpPr>
          <p:spPr>
            <a:xfrm>
              <a:off x="4914599" y="3272427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7"/>
            <p:cNvSpPr/>
            <p:nvPr/>
          </p:nvSpPr>
          <p:spPr>
            <a:xfrm>
              <a:off x="4923665" y="3275963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7"/>
            <p:cNvSpPr/>
            <p:nvPr/>
          </p:nvSpPr>
          <p:spPr>
            <a:xfrm>
              <a:off x="5155175" y="3341782"/>
              <a:ext cx="109383" cy="12256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7"/>
            <p:cNvSpPr/>
            <p:nvPr/>
          </p:nvSpPr>
          <p:spPr>
            <a:xfrm>
              <a:off x="5201513" y="3375199"/>
              <a:ext cx="1191" cy="936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7"/>
            <p:cNvSpPr/>
            <p:nvPr/>
          </p:nvSpPr>
          <p:spPr>
            <a:xfrm>
              <a:off x="5197136" y="3417353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7"/>
            <p:cNvSpPr/>
            <p:nvPr/>
          </p:nvSpPr>
          <p:spPr>
            <a:xfrm>
              <a:off x="5201410" y="3375120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7"/>
            <p:cNvSpPr/>
            <p:nvPr/>
          </p:nvSpPr>
          <p:spPr>
            <a:xfrm>
              <a:off x="5196877" y="3417535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7"/>
            <p:cNvSpPr/>
            <p:nvPr/>
          </p:nvSpPr>
          <p:spPr>
            <a:xfrm>
              <a:off x="5198509" y="3374392"/>
              <a:ext cx="2020" cy="390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7"/>
            <p:cNvSpPr/>
            <p:nvPr/>
          </p:nvSpPr>
          <p:spPr>
            <a:xfrm>
              <a:off x="5137018" y="3327011"/>
              <a:ext cx="11371" cy="18984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7"/>
            <p:cNvSpPr/>
            <p:nvPr/>
          </p:nvSpPr>
          <p:spPr>
            <a:xfrm>
              <a:off x="5143726" y="3346073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7"/>
            <p:cNvSpPr/>
            <p:nvPr/>
          </p:nvSpPr>
          <p:spPr>
            <a:xfrm>
              <a:off x="5138572" y="3342978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7"/>
            <p:cNvSpPr/>
            <p:nvPr/>
          </p:nvSpPr>
          <p:spPr>
            <a:xfrm>
              <a:off x="5137018" y="3340690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7"/>
            <p:cNvSpPr/>
            <p:nvPr/>
          </p:nvSpPr>
          <p:spPr>
            <a:xfrm>
              <a:off x="5137303" y="3341236"/>
              <a:ext cx="1114" cy="1664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7"/>
            <p:cNvSpPr/>
            <p:nvPr/>
          </p:nvSpPr>
          <p:spPr>
            <a:xfrm>
              <a:off x="5144555" y="334615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7"/>
            <p:cNvSpPr/>
            <p:nvPr/>
          </p:nvSpPr>
          <p:spPr>
            <a:xfrm>
              <a:off x="5141732" y="3345527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7"/>
            <p:cNvSpPr/>
            <p:nvPr/>
          </p:nvSpPr>
          <p:spPr>
            <a:xfrm>
              <a:off x="5141033" y="3345163"/>
              <a:ext cx="725" cy="286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7"/>
            <p:cNvSpPr/>
            <p:nvPr/>
          </p:nvSpPr>
          <p:spPr>
            <a:xfrm>
              <a:off x="5139116" y="3343602"/>
              <a:ext cx="648" cy="676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7"/>
            <p:cNvSpPr/>
            <p:nvPr/>
          </p:nvSpPr>
          <p:spPr>
            <a:xfrm>
              <a:off x="5140463" y="3344799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7"/>
            <p:cNvSpPr/>
            <p:nvPr/>
          </p:nvSpPr>
          <p:spPr>
            <a:xfrm>
              <a:off x="5139660" y="3344253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7"/>
            <p:cNvSpPr/>
            <p:nvPr/>
          </p:nvSpPr>
          <p:spPr>
            <a:xfrm>
              <a:off x="5142379" y="3345709"/>
              <a:ext cx="1373" cy="390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7"/>
            <p:cNvSpPr/>
            <p:nvPr/>
          </p:nvSpPr>
          <p:spPr>
            <a:xfrm>
              <a:off x="5154812" y="3323579"/>
              <a:ext cx="63045" cy="50840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7"/>
            <p:cNvSpPr/>
            <p:nvPr/>
          </p:nvSpPr>
          <p:spPr>
            <a:xfrm>
              <a:off x="5163049" y="3370102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7"/>
            <p:cNvSpPr/>
            <p:nvPr/>
          </p:nvSpPr>
          <p:spPr>
            <a:xfrm>
              <a:off x="5157351" y="3364198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7"/>
            <p:cNvSpPr/>
            <p:nvPr/>
          </p:nvSpPr>
          <p:spPr>
            <a:xfrm>
              <a:off x="5162505" y="3369659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7"/>
            <p:cNvSpPr/>
            <p:nvPr/>
          </p:nvSpPr>
          <p:spPr>
            <a:xfrm>
              <a:off x="5170405" y="3371844"/>
              <a:ext cx="21317" cy="2392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7"/>
            <p:cNvSpPr/>
            <p:nvPr/>
          </p:nvSpPr>
          <p:spPr>
            <a:xfrm>
              <a:off x="5163593" y="3370388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7"/>
            <p:cNvSpPr/>
            <p:nvPr/>
          </p:nvSpPr>
          <p:spPr>
            <a:xfrm>
              <a:off x="5156625" y="3363184"/>
              <a:ext cx="466" cy="676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7"/>
            <p:cNvSpPr/>
            <p:nvPr/>
          </p:nvSpPr>
          <p:spPr>
            <a:xfrm>
              <a:off x="5154812" y="3359622"/>
              <a:ext cx="285" cy="676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7"/>
            <p:cNvSpPr/>
            <p:nvPr/>
          </p:nvSpPr>
          <p:spPr>
            <a:xfrm>
              <a:off x="5161884" y="3369113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7"/>
            <p:cNvSpPr/>
            <p:nvPr/>
          </p:nvSpPr>
          <p:spPr>
            <a:xfrm>
              <a:off x="5157972" y="3365187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7"/>
            <p:cNvSpPr/>
            <p:nvPr/>
          </p:nvSpPr>
          <p:spPr>
            <a:xfrm>
              <a:off x="5161236" y="3368567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7"/>
            <p:cNvSpPr/>
            <p:nvPr/>
          </p:nvSpPr>
          <p:spPr>
            <a:xfrm>
              <a:off x="5158801" y="3366019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7"/>
            <p:cNvSpPr/>
            <p:nvPr/>
          </p:nvSpPr>
          <p:spPr>
            <a:xfrm>
              <a:off x="5160511" y="3367839"/>
              <a:ext cx="492" cy="468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7"/>
            <p:cNvSpPr/>
            <p:nvPr/>
          </p:nvSpPr>
          <p:spPr>
            <a:xfrm>
              <a:off x="5155900" y="3361910"/>
              <a:ext cx="466" cy="85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7"/>
            <p:cNvSpPr/>
            <p:nvPr/>
          </p:nvSpPr>
          <p:spPr>
            <a:xfrm>
              <a:off x="5159526" y="3366929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7"/>
            <p:cNvSpPr/>
            <p:nvPr/>
          </p:nvSpPr>
          <p:spPr>
            <a:xfrm>
              <a:off x="5155253" y="3360558"/>
              <a:ext cx="492" cy="1196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7"/>
            <p:cNvSpPr/>
            <p:nvPr/>
          </p:nvSpPr>
          <p:spPr>
            <a:xfrm>
              <a:off x="5194701" y="3363288"/>
              <a:ext cx="4377" cy="11130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7"/>
            <p:cNvSpPr/>
            <p:nvPr/>
          </p:nvSpPr>
          <p:spPr>
            <a:xfrm>
              <a:off x="5824451" y="3615719"/>
              <a:ext cx="55792" cy="73048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7"/>
            <p:cNvSpPr/>
            <p:nvPr/>
          </p:nvSpPr>
          <p:spPr>
            <a:xfrm>
              <a:off x="5960203" y="3614002"/>
              <a:ext cx="133860" cy="80355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7"/>
            <p:cNvSpPr/>
            <p:nvPr/>
          </p:nvSpPr>
          <p:spPr>
            <a:xfrm>
              <a:off x="5842686" y="362682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7"/>
            <p:cNvSpPr/>
            <p:nvPr/>
          </p:nvSpPr>
          <p:spPr>
            <a:xfrm>
              <a:off x="5839682" y="3626641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7"/>
            <p:cNvSpPr/>
            <p:nvPr/>
          </p:nvSpPr>
          <p:spPr>
            <a:xfrm>
              <a:off x="5843671" y="3626823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7"/>
            <p:cNvSpPr/>
            <p:nvPr/>
          </p:nvSpPr>
          <p:spPr>
            <a:xfrm>
              <a:off x="5840588" y="3626745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7"/>
            <p:cNvSpPr/>
            <p:nvPr/>
          </p:nvSpPr>
          <p:spPr>
            <a:xfrm>
              <a:off x="5845587" y="3626641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7"/>
            <p:cNvSpPr/>
            <p:nvPr/>
          </p:nvSpPr>
          <p:spPr>
            <a:xfrm>
              <a:off x="5844603" y="3626745"/>
              <a:ext cx="725" cy="26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7"/>
            <p:cNvSpPr/>
            <p:nvPr/>
          </p:nvSpPr>
          <p:spPr>
            <a:xfrm>
              <a:off x="5846494" y="3626563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7"/>
            <p:cNvSpPr/>
            <p:nvPr/>
          </p:nvSpPr>
          <p:spPr>
            <a:xfrm>
              <a:off x="5836418" y="3625470"/>
              <a:ext cx="673" cy="46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7"/>
            <p:cNvSpPr/>
            <p:nvPr/>
          </p:nvSpPr>
          <p:spPr>
            <a:xfrm>
              <a:off x="5826627" y="3616083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7"/>
            <p:cNvSpPr/>
            <p:nvPr/>
          </p:nvSpPr>
          <p:spPr>
            <a:xfrm>
              <a:off x="5824374" y="3616005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7"/>
            <p:cNvSpPr/>
            <p:nvPr/>
          </p:nvSpPr>
          <p:spPr>
            <a:xfrm>
              <a:off x="5837972" y="3626277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7"/>
            <p:cNvSpPr/>
            <p:nvPr/>
          </p:nvSpPr>
          <p:spPr>
            <a:xfrm>
              <a:off x="5837247" y="3626017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7"/>
            <p:cNvSpPr/>
            <p:nvPr/>
          </p:nvSpPr>
          <p:spPr>
            <a:xfrm>
              <a:off x="5838775" y="3626459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7"/>
            <p:cNvSpPr/>
            <p:nvPr/>
          </p:nvSpPr>
          <p:spPr>
            <a:xfrm>
              <a:off x="5848411" y="36262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7"/>
            <p:cNvSpPr/>
            <p:nvPr/>
          </p:nvSpPr>
          <p:spPr>
            <a:xfrm>
              <a:off x="5850586" y="3623182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7"/>
            <p:cNvSpPr/>
            <p:nvPr/>
          </p:nvSpPr>
          <p:spPr>
            <a:xfrm>
              <a:off x="5842505" y="362682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7"/>
            <p:cNvSpPr/>
            <p:nvPr/>
          </p:nvSpPr>
          <p:spPr>
            <a:xfrm>
              <a:off x="5847685" y="3626381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7"/>
            <p:cNvSpPr/>
            <p:nvPr/>
          </p:nvSpPr>
          <p:spPr>
            <a:xfrm>
              <a:off x="5848126" y="3626381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7"/>
            <p:cNvSpPr/>
            <p:nvPr/>
          </p:nvSpPr>
          <p:spPr>
            <a:xfrm>
              <a:off x="5850664" y="3622740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7"/>
            <p:cNvSpPr/>
            <p:nvPr/>
          </p:nvSpPr>
          <p:spPr>
            <a:xfrm>
              <a:off x="5851856" y="362110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7"/>
            <p:cNvSpPr/>
            <p:nvPr/>
          </p:nvSpPr>
          <p:spPr>
            <a:xfrm>
              <a:off x="5851493" y="3621180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7"/>
            <p:cNvSpPr/>
            <p:nvPr/>
          </p:nvSpPr>
          <p:spPr>
            <a:xfrm>
              <a:off x="5850768" y="3622194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7"/>
            <p:cNvSpPr/>
            <p:nvPr/>
          </p:nvSpPr>
          <p:spPr>
            <a:xfrm>
              <a:off x="5851130" y="3621544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7"/>
            <p:cNvSpPr/>
            <p:nvPr/>
          </p:nvSpPr>
          <p:spPr>
            <a:xfrm>
              <a:off x="5850949" y="3621830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7"/>
            <p:cNvSpPr/>
            <p:nvPr/>
          </p:nvSpPr>
          <p:spPr>
            <a:xfrm>
              <a:off x="5847038" y="3626459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7"/>
            <p:cNvSpPr/>
            <p:nvPr/>
          </p:nvSpPr>
          <p:spPr>
            <a:xfrm>
              <a:off x="6025139" y="3642036"/>
              <a:ext cx="12536" cy="7854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7"/>
            <p:cNvSpPr/>
            <p:nvPr/>
          </p:nvSpPr>
          <p:spPr>
            <a:xfrm>
              <a:off x="6027211" y="3647965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7"/>
            <p:cNvSpPr/>
            <p:nvPr/>
          </p:nvSpPr>
          <p:spPr>
            <a:xfrm>
              <a:off x="6027677" y="3648511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7"/>
            <p:cNvSpPr/>
            <p:nvPr/>
          </p:nvSpPr>
          <p:spPr>
            <a:xfrm>
              <a:off x="6026770" y="3647419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7"/>
            <p:cNvSpPr/>
            <p:nvPr/>
          </p:nvSpPr>
          <p:spPr>
            <a:xfrm>
              <a:off x="6027936" y="3648953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7"/>
            <p:cNvSpPr/>
            <p:nvPr/>
          </p:nvSpPr>
          <p:spPr>
            <a:xfrm>
              <a:off x="6025139" y="3644870"/>
              <a:ext cx="570" cy="832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7"/>
            <p:cNvSpPr/>
            <p:nvPr/>
          </p:nvSpPr>
          <p:spPr>
            <a:xfrm>
              <a:off x="6026408" y="3646769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7"/>
            <p:cNvSpPr/>
            <p:nvPr/>
          </p:nvSpPr>
          <p:spPr>
            <a:xfrm>
              <a:off x="6028299" y="364931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7"/>
            <p:cNvSpPr/>
            <p:nvPr/>
          </p:nvSpPr>
          <p:spPr>
            <a:xfrm>
              <a:off x="6025760" y="3645858"/>
              <a:ext cx="389" cy="676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7"/>
            <p:cNvSpPr/>
            <p:nvPr/>
          </p:nvSpPr>
          <p:spPr>
            <a:xfrm>
              <a:off x="6028480" y="3649603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7"/>
            <p:cNvSpPr/>
            <p:nvPr/>
          </p:nvSpPr>
          <p:spPr>
            <a:xfrm>
              <a:off x="6037002" y="3642322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7"/>
            <p:cNvSpPr/>
            <p:nvPr/>
          </p:nvSpPr>
          <p:spPr>
            <a:xfrm>
              <a:off x="6028765" y="3649785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7"/>
            <p:cNvSpPr/>
            <p:nvPr/>
          </p:nvSpPr>
          <p:spPr>
            <a:xfrm>
              <a:off x="6028946" y="364996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7"/>
            <p:cNvSpPr/>
            <p:nvPr/>
          </p:nvSpPr>
          <p:spPr>
            <a:xfrm>
              <a:off x="6029024" y="365004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7"/>
            <p:cNvSpPr/>
            <p:nvPr/>
          </p:nvSpPr>
          <p:spPr>
            <a:xfrm>
              <a:off x="6037727" y="3646040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7"/>
            <p:cNvSpPr/>
            <p:nvPr/>
          </p:nvSpPr>
          <p:spPr>
            <a:xfrm>
              <a:off x="6037287" y="3643674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7"/>
            <p:cNvSpPr/>
            <p:nvPr/>
          </p:nvSpPr>
          <p:spPr>
            <a:xfrm>
              <a:off x="6037468" y="3644506"/>
              <a:ext cx="104" cy="75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7"/>
            <p:cNvSpPr/>
            <p:nvPr/>
          </p:nvSpPr>
          <p:spPr>
            <a:xfrm>
              <a:off x="6037649" y="3645312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7"/>
            <p:cNvSpPr/>
            <p:nvPr/>
          </p:nvSpPr>
          <p:spPr>
            <a:xfrm>
              <a:off x="6029205" y="365014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7"/>
            <p:cNvSpPr/>
            <p:nvPr/>
          </p:nvSpPr>
          <p:spPr>
            <a:xfrm>
              <a:off x="6037105" y="3642764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7"/>
            <p:cNvSpPr/>
            <p:nvPr/>
          </p:nvSpPr>
          <p:spPr>
            <a:xfrm>
              <a:off x="4968449" y="3144612"/>
              <a:ext cx="133524" cy="13155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7"/>
            <p:cNvSpPr/>
            <p:nvPr/>
          </p:nvSpPr>
          <p:spPr>
            <a:xfrm>
              <a:off x="5020512" y="3146875"/>
              <a:ext cx="1114" cy="39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7"/>
            <p:cNvSpPr/>
            <p:nvPr/>
          </p:nvSpPr>
          <p:spPr>
            <a:xfrm>
              <a:off x="4968449" y="3193762"/>
              <a:ext cx="29502" cy="15603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7"/>
            <p:cNvSpPr/>
            <p:nvPr/>
          </p:nvSpPr>
          <p:spPr>
            <a:xfrm>
              <a:off x="4968449" y="320933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7"/>
            <p:cNvSpPr/>
            <p:nvPr/>
          </p:nvSpPr>
          <p:spPr>
            <a:xfrm>
              <a:off x="4970443" y="3218987"/>
              <a:ext cx="2020" cy="8582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7"/>
            <p:cNvSpPr/>
            <p:nvPr/>
          </p:nvSpPr>
          <p:spPr>
            <a:xfrm>
              <a:off x="4970081" y="3217426"/>
              <a:ext cx="389" cy="1586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7"/>
            <p:cNvSpPr/>
            <p:nvPr/>
          </p:nvSpPr>
          <p:spPr>
            <a:xfrm>
              <a:off x="4969718" y="3216074"/>
              <a:ext cx="389" cy="1378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7"/>
            <p:cNvSpPr/>
            <p:nvPr/>
          </p:nvSpPr>
          <p:spPr>
            <a:xfrm>
              <a:off x="4968630" y="32109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7"/>
            <p:cNvSpPr/>
            <p:nvPr/>
          </p:nvSpPr>
          <p:spPr>
            <a:xfrm>
              <a:off x="4969355" y="3214878"/>
              <a:ext cx="389" cy="1118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7"/>
            <p:cNvSpPr/>
            <p:nvPr/>
          </p:nvSpPr>
          <p:spPr>
            <a:xfrm>
              <a:off x="4968812" y="321232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7"/>
            <p:cNvSpPr/>
            <p:nvPr/>
          </p:nvSpPr>
          <p:spPr>
            <a:xfrm>
              <a:off x="4969174" y="321370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7"/>
            <p:cNvSpPr/>
            <p:nvPr/>
          </p:nvSpPr>
          <p:spPr>
            <a:xfrm>
              <a:off x="4968449" y="320933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7"/>
            <p:cNvSpPr/>
            <p:nvPr/>
          </p:nvSpPr>
          <p:spPr>
            <a:xfrm>
              <a:off x="5037192" y="3146875"/>
              <a:ext cx="4921" cy="2392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7"/>
            <p:cNvSpPr/>
            <p:nvPr/>
          </p:nvSpPr>
          <p:spPr>
            <a:xfrm>
              <a:off x="4996034" y="3234642"/>
              <a:ext cx="4999" cy="3303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7"/>
            <p:cNvSpPr/>
            <p:nvPr/>
          </p:nvSpPr>
          <p:spPr>
            <a:xfrm>
              <a:off x="4976064" y="32274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7"/>
            <p:cNvSpPr/>
            <p:nvPr/>
          </p:nvSpPr>
          <p:spPr>
            <a:xfrm>
              <a:off x="4976789" y="3227360"/>
              <a:ext cx="1295" cy="26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7"/>
            <p:cNvSpPr/>
            <p:nvPr/>
          </p:nvSpPr>
          <p:spPr>
            <a:xfrm>
              <a:off x="4985596" y="3228634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7"/>
            <p:cNvSpPr/>
            <p:nvPr/>
          </p:nvSpPr>
          <p:spPr>
            <a:xfrm>
              <a:off x="4988316" y="3230091"/>
              <a:ext cx="7745" cy="4577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7"/>
            <p:cNvSpPr/>
            <p:nvPr/>
          </p:nvSpPr>
          <p:spPr>
            <a:xfrm>
              <a:off x="4986606" y="322918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7"/>
            <p:cNvSpPr/>
            <p:nvPr/>
          </p:nvSpPr>
          <p:spPr>
            <a:xfrm>
              <a:off x="4978058" y="3227360"/>
              <a:ext cx="3833" cy="208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7"/>
            <p:cNvSpPr/>
            <p:nvPr/>
          </p:nvSpPr>
          <p:spPr>
            <a:xfrm>
              <a:off x="5061229" y="327479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7"/>
            <p:cNvSpPr/>
            <p:nvPr/>
          </p:nvSpPr>
          <p:spPr>
            <a:xfrm>
              <a:off x="5069751" y="3275599"/>
              <a:ext cx="6553" cy="75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7"/>
            <p:cNvSpPr/>
            <p:nvPr/>
          </p:nvSpPr>
          <p:spPr>
            <a:xfrm>
              <a:off x="5079904" y="3261973"/>
              <a:ext cx="22250" cy="22130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7"/>
            <p:cNvSpPr/>
            <p:nvPr/>
          </p:nvSpPr>
          <p:spPr>
            <a:xfrm>
              <a:off x="5079723" y="3276796"/>
              <a:ext cx="6553" cy="832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7"/>
            <p:cNvSpPr/>
            <p:nvPr/>
          </p:nvSpPr>
          <p:spPr>
            <a:xfrm>
              <a:off x="5093969" y="3283791"/>
              <a:ext cx="8081" cy="390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7"/>
            <p:cNvSpPr/>
            <p:nvPr/>
          </p:nvSpPr>
          <p:spPr>
            <a:xfrm>
              <a:off x="5091146" y="3262129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7"/>
            <p:cNvSpPr/>
            <p:nvPr/>
          </p:nvSpPr>
          <p:spPr>
            <a:xfrm>
              <a:off x="5081976" y="3271595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7"/>
            <p:cNvSpPr/>
            <p:nvPr/>
          </p:nvSpPr>
          <p:spPr>
            <a:xfrm>
              <a:off x="5094409" y="3263767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7"/>
            <p:cNvSpPr/>
            <p:nvPr/>
          </p:nvSpPr>
          <p:spPr>
            <a:xfrm>
              <a:off x="5093503" y="3263143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7"/>
            <p:cNvSpPr/>
            <p:nvPr/>
          </p:nvSpPr>
          <p:spPr>
            <a:xfrm>
              <a:off x="5091975" y="3262311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7"/>
            <p:cNvSpPr/>
            <p:nvPr/>
          </p:nvSpPr>
          <p:spPr>
            <a:xfrm>
              <a:off x="5089954" y="3262129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7"/>
            <p:cNvSpPr/>
            <p:nvPr/>
          </p:nvSpPr>
          <p:spPr>
            <a:xfrm>
              <a:off x="5083064" y="3269150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7"/>
            <p:cNvSpPr/>
            <p:nvPr/>
          </p:nvSpPr>
          <p:spPr>
            <a:xfrm>
              <a:off x="5096404" y="3265587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7"/>
            <p:cNvSpPr/>
            <p:nvPr/>
          </p:nvSpPr>
          <p:spPr>
            <a:xfrm>
              <a:off x="5082339" y="3270606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7"/>
            <p:cNvSpPr/>
            <p:nvPr/>
          </p:nvSpPr>
          <p:spPr>
            <a:xfrm>
              <a:off x="5095316" y="3264599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7"/>
            <p:cNvSpPr/>
            <p:nvPr/>
          </p:nvSpPr>
          <p:spPr>
            <a:xfrm>
              <a:off x="5082702" y="3269774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7"/>
            <p:cNvSpPr/>
            <p:nvPr/>
          </p:nvSpPr>
          <p:spPr>
            <a:xfrm>
              <a:off x="5092700" y="3262675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7"/>
            <p:cNvSpPr/>
            <p:nvPr/>
          </p:nvSpPr>
          <p:spPr>
            <a:xfrm>
              <a:off x="5084334" y="326696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7"/>
            <p:cNvSpPr/>
            <p:nvPr/>
          </p:nvSpPr>
          <p:spPr>
            <a:xfrm>
              <a:off x="5083608" y="3268058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7"/>
            <p:cNvSpPr/>
            <p:nvPr/>
          </p:nvSpPr>
          <p:spPr>
            <a:xfrm>
              <a:off x="5083790" y="3267694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7"/>
            <p:cNvSpPr/>
            <p:nvPr/>
          </p:nvSpPr>
          <p:spPr>
            <a:xfrm>
              <a:off x="5083971" y="326740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7"/>
            <p:cNvSpPr/>
            <p:nvPr/>
          </p:nvSpPr>
          <p:spPr>
            <a:xfrm>
              <a:off x="5084256" y="326704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7"/>
            <p:cNvSpPr/>
            <p:nvPr/>
          </p:nvSpPr>
          <p:spPr>
            <a:xfrm>
              <a:off x="5084152" y="326722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7"/>
            <p:cNvSpPr/>
            <p:nvPr/>
          </p:nvSpPr>
          <p:spPr>
            <a:xfrm>
              <a:off x="5083349" y="3268500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7"/>
            <p:cNvSpPr/>
            <p:nvPr/>
          </p:nvSpPr>
          <p:spPr>
            <a:xfrm>
              <a:off x="4357296" y="2903988"/>
              <a:ext cx="181183" cy="153377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7"/>
            <p:cNvSpPr/>
            <p:nvPr/>
          </p:nvSpPr>
          <p:spPr>
            <a:xfrm>
              <a:off x="4548244" y="3050552"/>
              <a:ext cx="10646" cy="22624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7"/>
            <p:cNvSpPr/>
            <p:nvPr/>
          </p:nvSpPr>
          <p:spPr>
            <a:xfrm>
              <a:off x="4506827" y="2933296"/>
              <a:ext cx="8807" cy="1040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7"/>
            <p:cNvSpPr/>
            <p:nvPr/>
          </p:nvSpPr>
          <p:spPr>
            <a:xfrm>
              <a:off x="4491312" y="2922452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7"/>
            <p:cNvSpPr/>
            <p:nvPr/>
          </p:nvSpPr>
          <p:spPr>
            <a:xfrm>
              <a:off x="4459660" y="2903884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7"/>
            <p:cNvSpPr/>
            <p:nvPr/>
          </p:nvSpPr>
          <p:spPr>
            <a:xfrm>
              <a:off x="4499471" y="2930565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7"/>
            <p:cNvSpPr/>
            <p:nvPr/>
          </p:nvSpPr>
          <p:spPr>
            <a:xfrm>
              <a:off x="4503097" y="2933478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7"/>
            <p:cNvSpPr/>
            <p:nvPr/>
          </p:nvSpPr>
          <p:spPr>
            <a:xfrm>
              <a:off x="4502372" y="2933218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7"/>
            <p:cNvSpPr/>
            <p:nvPr/>
          </p:nvSpPr>
          <p:spPr>
            <a:xfrm>
              <a:off x="4484500" y="2925182"/>
              <a:ext cx="3108" cy="572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7"/>
            <p:cNvSpPr/>
            <p:nvPr/>
          </p:nvSpPr>
          <p:spPr>
            <a:xfrm>
              <a:off x="4500559" y="2931840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7"/>
            <p:cNvSpPr/>
            <p:nvPr/>
          </p:nvSpPr>
          <p:spPr>
            <a:xfrm>
              <a:off x="4501647" y="2932854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7"/>
            <p:cNvSpPr/>
            <p:nvPr/>
          </p:nvSpPr>
          <p:spPr>
            <a:xfrm>
              <a:off x="4503822" y="2933400"/>
              <a:ext cx="3031" cy="208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7"/>
            <p:cNvSpPr/>
            <p:nvPr/>
          </p:nvSpPr>
          <p:spPr>
            <a:xfrm>
              <a:off x="4500015" y="2931215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7"/>
            <p:cNvSpPr/>
            <p:nvPr/>
          </p:nvSpPr>
          <p:spPr>
            <a:xfrm>
              <a:off x="4501103" y="293238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7"/>
            <p:cNvSpPr/>
            <p:nvPr/>
          </p:nvSpPr>
          <p:spPr>
            <a:xfrm>
              <a:off x="4505921" y="2933296"/>
              <a:ext cx="2098" cy="130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7"/>
            <p:cNvSpPr/>
            <p:nvPr/>
          </p:nvSpPr>
          <p:spPr>
            <a:xfrm>
              <a:off x="4511075" y="2991651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7"/>
            <p:cNvSpPr/>
            <p:nvPr/>
          </p:nvSpPr>
          <p:spPr>
            <a:xfrm>
              <a:off x="4529854" y="2965880"/>
              <a:ext cx="389" cy="85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7"/>
            <p:cNvSpPr/>
            <p:nvPr/>
          </p:nvSpPr>
          <p:spPr>
            <a:xfrm>
              <a:off x="4525865" y="2967700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7"/>
            <p:cNvSpPr/>
            <p:nvPr/>
          </p:nvSpPr>
          <p:spPr>
            <a:xfrm>
              <a:off x="4521876" y="2995032"/>
              <a:ext cx="958" cy="2653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7"/>
            <p:cNvSpPr/>
            <p:nvPr/>
          </p:nvSpPr>
          <p:spPr>
            <a:xfrm>
              <a:off x="4525140" y="2968064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7"/>
            <p:cNvSpPr/>
            <p:nvPr/>
          </p:nvSpPr>
          <p:spPr>
            <a:xfrm>
              <a:off x="4523870" y="2968975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7"/>
            <p:cNvSpPr/>
            <p:nvPr/>
          </p:nvSpPr>
          <p:spPr>
            <a:xfrm>
              <a:off x="4524492" y="2968533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7"/>
            <p:cNvSpPr/>
            <p:nvPr/>
          </p:nvSpPr>
          <p:spPr>
            <a:xfrm>
              <a:off x="4526590" y="2967336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7"/>
            <p:cNvSpPr/>
            <p:nvPr/>
          </p:nvSpPr>
          <p:spPr>
            <a:xfrm>
              <a:off x="4528662" y="2966790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7"/>
            <p:cNvSpPr/>
            <p:nvPr/>
          </p:nvSpPr>
          <p:spPr>
            <a:xfrm>
              <a:off x="4528041" y="2966972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7"/>
            <p:cNvSpPr/>
            <p:nvPr/>
          </p:nvSpPr>
          <p:spPr>
            <a:xfrm>
              <a:off x="4527315" y="2967154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7"/>
            <p:cNvSpPr/>
            <p:nvPr/>
          </p:nvSpPr>
          <p:spPr>
            <a:xfrm>
              <a:off x="4523327" y="2969625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7"/>
            <p:cNvSpPr/>
            <p:nvPr/>
          </p:nvSpPr>
          <p:spPr>
            <a:xfrm>
              <a:off x="4521513" y="2972069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7"/>
            <p:cNvSpPr/>
            <p:nvPr/>
          </p:nvSpPr>
          <p:spPr>
            <a:xfrm>
              <a:off x="4521876" y="2971341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7"/>
            <p:cNvSpPr/>
            <p:nvPr/>
          </p:nvSpPr>
          <p:spPr>
            <a:xfrm>
              <a:off x="4521228" y="2972719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7"/>
            <p:cNvSpPr/>
            <p:nvPr/>
          </p:nvSpPr>
          <p:spPr>
            <a:xfrm>
              <a:off x="4521047" y="2973447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7"/>
            <p:cNvSpPr/>
            <p:nvPr/>
          </p:nvSpPr>
          <p:spPr>
            <a:xfrm>
              <a:off x="4511256" y="2992483"/>
              <a:ext cx="1036" cy="1118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7"/>
            <p:cNvSpPr/>
            <p:nvPr/>
          </p:nvSpPr>
          <p:spPr>
            <a:xfrm>
              <a:off x="4522783" y="2970171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7"/>
            <p:cNvSpPr/>
            <p:nvPr/>
          </p:nvSpPr>
          <p:spPr>
            <a:xfrm>
              <a:off x="4522316" y="2970717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7"/>
            <p:cNvSpPr/>
            <p:nvPr/>
          </p:nvSpPr>
          <p:spPr>
            <a:xfrm>
              <a:off x="4515608" y="2934388"/>
              <a:ext cx="2124" cy="936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7"/>
            <p:cNvSpPr/>
            <p:nvPr/>
          </p:nvSpPr>
          <p:spPr>
            <a:xfrm>
              <a:off x="4530216" y="2961797"/>
              <a:ext cx="570" cy="4109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7"/>
            <p:cNvSpPr/>
            <p:nvPr/>
          </p:nvSpPr>
          <p:spPr>
            <a:xfrm>
              <a:off x="4532470" y="2941955"/>
              <a:ext cx="3756" cy="1196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7"/>
            <p:cNvSpPr/>
            <p:nvPr/>
          </p:nvSpPr>
          <p:spPr>
            <a:xfrm>
              <a:off x="4514701" y="2934128"/>
              <a:ext cx="1943" cy="572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7"/>
            <p:cNvSpPr/>
            <p:nvPr/>
          </p:nvSpPr>
          <p:spPr>
            <a:xfrm>
              <a:off x="4530035" y="2965438"/>
              <a:ext cx="285" cy="1014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7"/>
            <p:cNvSpPr/>
            <p:nvPr/>
          </p:nvSpPr>
          <p:spPr>
            <a:xfrm>
              <a:off x="3139834" y="3500829"/>
              <a:ext cx="28052" cy="14407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7"/>
            <p:cNvSpPr/>
            <p:nvPr/>
          </p:nvSpPr>
          <p:spPr>
            <a:xfrm>
              <a:off x="3150350" y="3476332"/>
              <a:ext cx="82005" cy="41920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7"/>
            <p:cNvSpPr/>
            <p:nvPr/>
          </p:nvSpPr>
          <p:spPr>
            <a:xfrm>
              <a:off x="3171486" y="3508838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7"/>
            <p:cNvSpPr/>
            <p:nvPr/>
          </p:nvSpPr>
          <p:spPr>
            <a:xfrm>
              <a:off x="3171486" y="3510658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7"/>
            <p:cNvSpPr/>
            <p:nvPr/>
          </p:nvSpPr>
          <p:spPr>
            <a:xfrm>
              <a:off x="3171486" y="3509566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7"/>
            <p:cNvSpPr/>
            <p:nvPr/>
          </p:nvSpPr>
          <p:spPr>
            <a:xfrm>
              <a:off x="3171227" y="3505744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7"/>
            <p:cNvSpPr/>
            <p:nvPr/>
          </p:nvSpPr>
          <p:spPr>
            <a:xfrm>
              <a:off x="3151800" y="3498644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7"/>
            <p:cNvSpPr/>
            <p:nvPr/>
          </p:nvSpPr>
          <p:spPr>
            <a:xfrm>
              <a:off x="3170864" y="3504937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7"/>
            <p:cNvSpPr/>
            <p:nvPr/>
          </p:nvSpPr>
          <p:spPr>
            <a:xfrm>
              <a:off x="3153251" y="3499476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7"/>
            <p:cNvSpPr/>
            <p:nvPr/>
          </p:nvSpPr>
          <p:spPr>
            <a:xfrm>
              <a:off x="3171486" y="3508110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7"/>
            <p:cNvSpPr/>
            <p:nvPr/>
          </p:nvSpPr>
          <p:spPr>
            <a:xfrm>
              <a:off x="3171305" y="3511569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7"/>
            <p:cNvSpPr/>
            <p:nvPr/>
          </p:nvSpPr>
          <p:spPr>
            <a:xfrm>
              <a:off x="3171486" y="350701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7"/>
            <p:cNvSpPr/>
            <p:nvPr/>
          </p:nvSpPr>
          <p:spPr>
            <a:xfrm>
              <a:off x="3171486" y="350774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7"/>
            <p:cNvSpPr/>
            <p:nvPr/>
          </p:nvSpPr>
          <p:spPr>
            <a:xfrm>
              <a:off x="3171486" y="350665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7"/>
            <p:cNvSpPr/>
            <p:nvPr/>
          </p:nvSpPr>
          <p:spPr>
            <a:xfrm>
              <a:off x="3171305" y="350610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7"/>
            <p:cNvSpPr/>
            <p:nvPr/>
          </p:nvSpPr>
          <p:spPr>
            <a:xfrm>
              <a:off x="3171046" y="3505197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7"/>
            <p:cNvSpPr/>
            <p:nvPr/>
          </p:nvSpPr>
          <p:spPr>
            <a:xfrm>
              <a:off x="3171123" y="350548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7"/>
            <p:cNvSpPr/>
            <p:nvPr/>
          </p:nvSpPr>
          <p:spPr>
            <a:xfrm>
              <a:off x="2756280" y="3222809"/>
              <a:ext cx="426758" cy="265043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7"/>
            <p:cNvSpPr/>
            <p:nvPr/>
          </p:nvSpPr>
          <p:spPr>
            <a:xfrm>
              <a:off x="3103571" y="3450301"/>
              <a:ext cx="53720" cy="55105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7"/>
            <p:cNvSpPr/>
            <p:nvPr/>
          </p:nvSpPr>
          <p:spPr>
            <a:xfrm>
              <a:off x="3146361" y="349755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7"/>
            <p:cNvSpPr/>
            <p:nvPr/>
          </p:nvSpPr>
          <p:spPr>
            <a:xfrm>
              <a:off x="3138383" y="3503741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7"/>
            <p:cNvSpPr/>
            <p:nvPr/>
          </p:nvSpPr>
          <p:spPr>
            <a:xfrm>
              <a:off x="3137218" y="3504833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7"/>
            <p:cNvSpPr/>
            <p:nvPr/>
          </p:nvSpPr>
          <p:spPr>
            <a:xfrm>
              <a:off x="3144548" y="349856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37"/>
            <p:cNvSpPr/>
            <p:nvPr/>
          </p:nvSpPr>
          <p:spPr>
            <a:xfrm>
              <a:off x="3145998" y="3497656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37"/>
            <p:cNvSpPr/>
            <p:nvPr/>
          </p:nvSpPr>
          <p:spPr>
            <a:xfrm>
              <a:off x="3144108" y="3498930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37"/>
            <p:cNvSpPr/>
            <p:nvPr/>
          </p:nvSpPr>
          <p:spPr>
            <a:xfrm>
              <a:off x="3143460" y="3499294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37"/>
            <p:cNvSpPr/>
            <p:nvPr/>
          </p:nvSpPr>
          <p:spPr>
            <a:xfrm>
              <a:off x="3142838" y="3499840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3140481" y="3501843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3145014" y="3498280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3145455" y="3498020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3139394" y="3502753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3141284" y="3501115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3142113" y="3500387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3145739" y="3497838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3146542" y="3486552"/>
              <a:ext cx="6553" cy="10948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3156903" y="3482625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3155090" y="3483171"/>
              <a:ext cx="1658" cy="1664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3146542" y="3497292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3107560" y="3483535"/>
              <a:ext cx="751" cy="104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3112637" y="3477528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3113000" y="347708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3103571" y="3484627"/>
              <a:ext cx="3937" cy="5487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3108389" y="3482547"/>
              <a:ext cx="648" cy="832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3144289" y="3450483"/>
              <a:ext cx="3730" cy="26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3110565" y="3479895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3109917" y="3480727"/>
              <a:ext cx="492" cy="65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3111186" y="3479270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3113285" y="3476722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3112197" y="3477996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3111730" y="3478542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3109192" y="3481637"/>
              <a:ext cx="492" cy="65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3150713" y="3441381"/>
              <a:ext cx="14091" cy="3417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3152888" y="3449677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3152629" y="344993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3162420" y="3441927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3153173" y="344939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3153976" y="3447206"/>
              <a:ext cx="1114" cy="1482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3162886" y="3442213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3153717" y="3448767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3152163" y="345022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3163430" y="3442577"/>
              <a:ext cx="1373" cy="1118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3153432" y="344913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3152344" y="345004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3150713" y="3474980"/>
              <a:ext cx="4015" cy="572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3359999" y="3416390"/>
              <a:ext cx="37040" cy="28293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3398360" y="3421461"/>
              <a:ext cx="44551" cy="25381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3398645" y="3439561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3400173" y="3424374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3398360" y="3442655"/>
              <a:ext cx="26" cy="85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3398178" y="3445932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3398904" y="3436570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3399189" y="3433190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3399914" y="3427000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3399551" y="3430017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3400535" y="342172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3176200" y="3491727"/>
              <a:ext cx="56440" cy="583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3223264" y="3495550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3224455" y="3494743"/>
              <a:ext cx="466" cy="286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3228159" y="3492819"/>
              <a:ext cx="673" cy="312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3225543" y="3494015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3232251" y="3491727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3229609" y="3492377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3230801" y="3492013"/>
              <a:ext cx="751" cy="208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3185732" y="351593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3226708" y="3493287"/>
              <a:ext cx="932" cy="468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3185628" y="3513129"/>
              <a:ext cx="389" cy="2288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3367899" y="3634676"/>
              <a:ext cx="559505" cy="573644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3589515" y="4155400"/>
              <a:ext cx="67137" cy="71644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3654813" y="4204654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3654632" y="4197840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3654995" y="4205850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3654710" y="4203483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3655176" y="4207020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3654632" y="420111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3654632" y="420228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3654632" y="4198932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3656264" y="4210583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3655798" y="4209386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3655435" y="4208216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3601844" y="4156492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3603217" y="4156414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3654710" y="4196748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3654813" y="4195734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3654632" y="420002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3654891" y="4194746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3604486" y="4156232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3441175" y="4544149"/>
              <a:ext cx="3005" cy="5773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3372069" y="4028392"/>
              <a:ext cx="282045" cy="505771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3440450" y="4556813"/>
              <a:ext cx="46908" cy="32272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3645463" y="4083496"/>
              <a:ext cx="6191" cy="468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3645022" y="408349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3608734" y="4115352"/>
              <a:ext cx="24244" cy="27877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3597493" y="4154308"/>
              <a:ext cx="1399" cy="1586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3653622" y="4094418"/>
              <a:ext cx="207" cy="2106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3653441" y="4091948"/>
              <a:ext cx="207" cy="2314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3653078" y="4089399"/>
              <a:ext cx="130" cy="936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3653441" y="409176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3636941" y="4108695"/>
              <a:ext cx="7097" cy="3667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3595680" y="415904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3590344" y="421666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3590525" y="421594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3590525" y="421549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3594954" y="4161329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3590059" y="4217500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3343059" y="3964419"/>
              <a:ext cx="117257" cy="635016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3450966" y="4589787"/>
              <a:ext cx="8910" cy="1638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3360103" y="4396778"/>
              <a:ext cx="6631" cy="8114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3342230" y="4430793"/>
              <a:ext cx="311" cy="1664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3460472" y="4042148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3458840" y="4051978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3459022" y="4050990"/>
              <a:ext cx="207" cy="832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3458659" y="4052706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3458296" y="405390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3439984" y="4078841"/>
              <a:ext cx="3574" cy="12222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3458478" y="4053435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3460110" y="4044333"/>
              <a:ext cx="130" cy="1118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7"/>
            <p:cNvSpPr/>
            <p:nvPr/>
          </p:nvSpPr>
          <p:spPr>
            <a:xfrm>
              <a:off x="3438352" y="4589111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7"/>
            <p:cNvSpPr/>
            <p:nvPr/>
          </p:nvSpPr>
          <p:spPr>
            <a:xfrm>
              <a:off x="3394371" y="4531406"/>
              <a:ext cx="2020" cy="286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3459928" y="4045893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3440994" y="459012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3459747" y="4047063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3455939" y="4589657"/>
              <a:ext cx="1217" cy="130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3460291" y="4043163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3394293" y="4419793"/>
              <a:ext cx="285" cy="2028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3402349" y="4394308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3392661" y="4389575"/>
              <a:ext cx="7460" cy="3303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3459203" y="4050080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3459669" y="4048156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3457390" y="4589761"/>
              <a:ext cx="855" cy="10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3459384" y="4049170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3406622" y="4288702"/>
              <a:ext cx="389" cy="2288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3436461" y="4543056"/>
              <a:ext cx="1917" cy="46081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3423562" y="453221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3426204" y="4533851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3424754" y="453294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3422034" y="4531484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3369246" y="4490344"/>
              <a:ext cx="2305" cy="4863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3458581" y="4589839"/>
              <a:ext cx="648" cy="130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3438715" y="4589657"/>
              <a:ext cx="1036" cy="494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3439984" y="459012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3440347" y="459012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3459669" y="459012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3420583" y="4209568"/>
              <a:ext cx="1191" cy="5773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3458037" y="4054345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3450966" y="4589605"/>
              <a:ext cx="4999" cy="78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3413331" y="4166608"/>
              <a:ext cx="1554" cy="832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3527402" y="3989904"/>
              <a:ext cx="117646" cy="121235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3593970" y="3997368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3593245" y="3996094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3593685" y="3996822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3641474" y="4081858"/>
              <a:ext cx="207" cy="1742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3592779" y="3995443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3616893" y="4032631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3593970" y="3998278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3643753" y="4057907"/>
              <a:ext cx="829" cy="130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3594229" y="3998096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3594151" y="3997732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3641655" y="4057361"/>
              <a:ext cx="2124" cy="572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3635128" y="4102506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3532764" y="4036427"/>
              <a:ext cx="932" cy="936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3531495" y="4035049"/>
              <a:ext cx="932" cy="936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3534111" y="4037780"/>
              <a:ext cx="855" cy="936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3535380" y="4039158"/>
              <a:ext cx="1036" cy="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3641578" y="4080220"/>
              <a:ext cx="26" cy="1664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3530019" y="4033411"/>
              <a:ext cx="1217" cy="1300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3529034" y="4032136"/>
              <a:ext cx="1010" cy="1300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3527402" y="4030056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3606843" y="4109605"/>
              <a:ext cx="1476" cy="130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3528024" y="4030862"/>
              <a:ext cx="751" cy="936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3611272" y="410996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3605030" y="4109709"/>
              <a:ext cx="1476" cy="208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3609382" y="410960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3602129" y="4109891"/>
              <a:ext cx="2927" cy="208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3612360" y="4110333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3610366" y="410978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3539654" y="4043059"/>
              <a:ext cx="932" cy="85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3536649" y="4040328"/>
              <a:ext cx="1295" cy="13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3542270" y="4045243"/>
              <a:ext cx="855" cy="572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3538203" y="4041784"/>
              <a:ext cx="1114" cy="1040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3541001" y="4044255"/>
              <a:ext cx="855" cy="65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3543539" y="4046075"/>
              <a:ext cx="1114" cy="75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3641474" y="4081676"/>
              <a:ext cx="26" cy="65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3641474" y="4082690"/>
              <a:ext cx="130" cy="910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3641578" y="408076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3197517" y="3550004"/>
              <a:ext cx="42194" cy="34535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7"/>
            <p:cNvSpPr/>
            <p:nvPr/>
          </p:nvSpPr>
          <p:spPr>
            <a:xfrm>
              <a:off x="3203682" y="3549822"/>
              <a:ext cx="829" cy="10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7"/>
            <p:cNvSpPr/>
            <p:nvPr/>
          </p:nvSpPr>
          <p:spPr>
            <a:xfrm>
              <a:off x="3201687" y="35498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7"/>
            <p:cNvSpPr/>
            <p:nvPr/>
          </p:nvSpPr>
          <p:spPr>
            <a:xfrm>
              <a:off x="3223367" y="3553723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7"/>
            <p:cNvSpPr/>
            <p:nvPr/>
          </p:nvSpPr>
          <p:spPr>
            <a:xfrm>
              <a:off x="3202775" y="354982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7"/>
            <p:cNvSpPr/>
            <p:nvPr/>
          </p:nvSpPr>
          <p:spPr>
            <a:xfrm>
              <a:off x="3201040" y="3549822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7"/>
            <p:cNvSpPr/>
            <p:nvPr/>
          </p:nvSpPr>
          <p:spPr>
            <a:xfrm>
              <a:off x="3224999" y="35538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7"/>
            <p:cNvSpPr/>
            <p:nvPr/>
          </p:nvSpPr>
          <p:spPr>
            <a:xfrm>
              <a:off x="3226449" y="3553723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7"/>
            <p:cNvSpPr/>
            <p:nvPr/>
          </p:nvSpPr>
          <p:spPr>
            <a:xfrm>
              <a:off x="3222461" y="3553541"/>
              <a:ext cx="648" cy="130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7"/>
            <p:cNvSpPr/>
            <p:nvPr/>
          </p:nvSpPr>
          <p:spPr>
            <a:xfrm>
              <a:off x="3219819" y="3552448"/>
              <a:ext cx="673" cy="494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7"/>
            <p:cNvSpPr/>
            <p:nvPr/>
          </p:nvSpPr>
          <p:spPr>
            <a:xfrm>
              <a:off x="3220725" y="3552995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7"/>
            <p:cNvSpPr/>
            <p:nvPr/>
          </p:nvSpPr>
          <p:spPr>
            <a:xfrm>
              <a:off x="3204666" y="3549900"/>
              <a:ext cx="673" cy="130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7"/>
            <p:cNvSpPr/>
            <p:nvPr/>
          </p:nvSpPr>
          <p:spPr>
            <a:xfrm>
              <a:off x="3205495" y="3550082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7"/>
            <p:cNvSpPr/>
            <p:nvPr/>
          </p:nvSpPr>
          <p:spPr>
            <a:xfrm>
              <a:off x="3221450" y="3553281"/>
              <a:ext cx="855" cy="286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7"/>
            <p:cNvSpPr/>
            <p:nvPr/>
          </p:nvSpPr>
          <p:spPr>
            <a:xfrm>
              <a:off x="3240048" y="3569898"/>
              <a:ext cx="78275" cy="32116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7"/>
            <p:cNvSpPr/>
            <p:nvPr/>
          </p:nvSpPr>
          <p:spPr>
            <a:xfrm>
              <a:off x="3241213" y="3574839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7"/>
            <p:cNvSpPr/>
            <p:nvPr/>
          </p:nvSpPr>
          <p:spPr>
            <a:xfrm>
              <a:off x="3241213" y="357603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7"/>
            <p:cNvSpPr/>
            <p:nvPr/>
          </p:nvSpPr>
          <p:spPr>
            <a:xfrm>
              <a:off x="3242042" y="3572212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7"/>
            <p:cNvSpPr/>
            <p:nvPr/>
          </p:nvSpPr>
          <p:spPr>
            <a:xfrm>
              <a:off x="3241213" y="3576867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7"/>
            <p:cNvSpPr/>
            <p:nvPr/>
          </p:nvSpPr>
          <p:spPr>
            <a:xfrm>
              <a:off x="3240307" y="3582328"/>
              <a:ext cx="570" cy="1664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7"/>
            <p:cNvSpPr/>
            <p:nvPr/>
          </p:nvSpPr>
          <p:spPr>
            <a:xfrm>
              <a:off x="3240851" y="3577959"/>
              <a:ext cx="751" cy="43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7"/>
            <p:cNvSpPr/>
            <p:nvPr/>
          </p:nvSpPr>
          <p:spPr>
            <a:xfrm>
              <a:off x="3241213" y="3577491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7"/>
            <p:cNvSpPr/>
            <p:nvPr/>
          </p:nvSpPr>
          <p:spPr>
            <a:xfrm>
              <a:off x="3241395" y="3573851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7"/>
            <p:cNvSpPr/>
            <p:nvPr/>
          </p:nvSpPr>
          <p:spPr>
            <a:xfrm>
              <a:off x="3240048" y="3583967"/>
              <a:ext cx="285" cy="936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7"/>
            <p:cNvSpPr/>
            <p:nvPr/>
          </p:nvSpPr>
          <p:spPr>
            <a:xfrm>
              <a:off x="3241757" y="3572836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7"/>
            <p:cNvSpPr/>
            <p:nvPr/>
          </p:nvSpPr>
          <p:spPr>
            <a:xfrm>
              <a:off x="3295452" y="3529616"/>
              <a:ext cx="165331" cy="235709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7"/>
            <p:cNvSpPr/>
            <p:nvPr/>
          </p:nvSpPr>
          <p:spPr>
            <a:xfrm>
              <a:off x="3426489" y="3751205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7"/>
            <p:cNvSpPr/>
            <p:nvPr/>
          </p:nvSpPr>
          <p:spPr>
            <a:xfrm>
              <a:off x="3448143" y="3679717"/>
              <a:ext cx="5103" cy="1300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7"/>
            <p:cNvSpPr/>
            <p:nvPr/>
          </p:nvSpPr>
          <p:spPr>
            <a:xfrm>
              <a:off x="3454592" y="367927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7"/>
            <p:cNvSpPr/>
            <p:nvPr/>
          </p:nvSpPr>
          <p:spPr>
            <a:xfrm>
              <a:off x="3447418" y="3680991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7"/>
            <p:cNvSpPr/>
            <p:nvPr/>
          </p:nvSpPr>
          <p:spPr>
            <a:xfrm>
              <a:off x="3458581" y="3677168"/>
              <a:ext cx="1373" cy="676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7"/>
            <p:cNvSpPr/>
            <p:nvPr/>
          </p:nvSpPr>
          <p:spPr>
            <a:xfrm>
              <a:off x="3426567" y="3749748"/>
              <a:ext cx="130" cy="936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7"/>
            <p:cNvSpPr/>
            <p:nvPr/>
          </p:nvSpPr>
          <p:spPr>
            <a:xfrm>
              <a:off x="3426670" y="3748188"/>
              <a:ext cx="104" cy="1222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7"/>
            <p:cNvSpPr/>
            <p:nvPr/>
          </p:nvSpPr>
          <p:spPr>
            <a:xfrm>
              <a:off x="3453323" y="3679535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7"/>
            <p:cNvSpPr/>
            <p:nvPr/>
          </p:nvSpPr>
          <p:spPr>
            <a:xfrm>
              <a:off x="3426126" y="3753935"/>
              <a:ext cx="207" cy="832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7"/>
            <p:cNvSpPr/>
            <p:nvPr/>
          </p:nvSpPr>
          <p:spPr>
            <a:xfrm>
              <a:off x="3424132" y="3762855"/>
              <a:ext cx="181" cy="75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7"/>
            <p:cNvSpPr/>
            <p:nvPr/>
          </p:nvSpPr>
          <p:spPr>
            <a:xfrm>
              <a:off x="3426385" y="3752661"/>
              <a:ext cx="130" cy="832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7"/>
            <p:cNvSpPr/>
            <p:nvPr/>
          </p:nvSpPr>
          <p:spPr>
            <a:xfrm>
              <a:off x="3424754" y="3760566"/>
              <a:ext cx="311" cy="85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7"/>
            <p:cNvSpPr/>
            <p:nvPr/>
          </p:nvSpPr>
          <p:spPr>
            <a:xfrm>
              <a:off x="3423743" y="3763765"/>
              <a:ext cx="311" cy="650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7"/>
            <p:cNvSpPr/>
            <p:nvPr/>
          </p:nvSpPr>
          <p:spPr>
            <a:xfrm>
              <a:off x="3422940" y="376558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7"/>
            <p:cNvSpPr/>
            <p:nvPr/>
          </p:nvSpPr>
          <p:spPr>
            <a:xfrm>
              <a:off x="3423018" y="3765221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7"/>
            <p:cNvSpPr/>
            <p:nvPr/>
          </p:nvSpPr>
          <p:spPr>
            <a:xfrm>
              <a:off x="3423381" y="3764571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7"/>
            <p:cNvSpPr/>
            <p:nvPr/>
          </p:nvSpPr>
          <p:spPr>
            <a:xfrm>
              <a:off x="3424495" y="3761763"/>
              <a:ext cx="181" cy="832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7"/>
            <p:cNvSpPr/>
            <p:nvPr/>
          </p:nvSpPr>
          <p:spPr>
            <a:xfrm>
              <a:off x="3425945" y="3755391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7"/>
            <p:cNvSpPr/>
            <p:nvPr/>
          </p:nvSpPr>
          <p:spPr>
            <a:xfrm>
              <a:off x="3425401" y="3758122"/>
              <a:ext cx="181" cy="832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7"/>
            <p:cNvSpPr/>
            <p:nvPr/>
          </p:nvSpPr>
          <p:spPr>
            <a:xfrm>
              <a:off x="3425660" y="3756744"/>
              <a:ext cx="207" cy="85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7"/>
            <p:cNvSpPr/>
            <p:nvPr/>
          </p:nvSpPr>
          <p:spPr>
            <a:xfrm>
              <a:off x="3425116" y="3759396"/>
              <a:ext cx="207" cy="936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7"/>
            <p:cNvSpPr/>
            <p:nvPr/>
          </p:nvSpPr>
          <p:spPr>
            <a:xfrm>
              <a:off x="3315215" y="3599075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7"/>
            <p:cNvSpPr/>
            <p:nvPr/>
          </p:nvSpPr>
          <p:spPr>
            <a:xfrm>
              <a:off x="3316588" y="3597619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7"/>
            <p:cNvSpPr/>
            <p:nvPr/>
          </p:nvSpPr>
          <p:spPr>
            <a:xfrm>
              <a:off x="3314567" y="3599700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7"/>
            <p:cNvSpPr/>
            <p:nvPr/>
          </p:nvSpPr>
          <p:spPr>
            <a:xfrm>
              <a:off x="3315837" y="3598347"/>
              <a:ext cx="492" cy="468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7"/>
            <p:cNvSpPr/>
            <p:nvPr/>
          </p:nvSpPr>
          <p:spPr>
            <a:xfrm>
              <a:off x="3317313" y="3597151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7"/>
            <p:cNvSpPr/>
            <p:nvPr/>
          </p:nvSpPr>
          <p:spPr>
            <a:xfrm>
              <a:off x="3319566" y="3594889"/>
              <a:ext cx="673" cy="57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7"/>
            <p:cNvSpPr/>
            <p:nvPr/>
          </p:nvSpPr>
          <p:spPr>
            <a:xfrm>
              <a:off x="3312858" y="360162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7"/>
            <p:cNvSpPr/>
            <p:nvPr/>
          </p:nvSpPr>
          <p:spPr>
            <a:xfrm>
              <a:off x="3313298" y="3600974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7"/>
            <p:cNvSpPr/>
            <p:nvPr/>
          </p:nvSpPr>
          <p:spPr>
            <a:xfrm>
              <a:off x="3313946" y="3600350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7"/>
            <p:cNvSpPr/>
            <p:nvPr/>
          </p:nvSpPr>
          <p:spPr>
            <a:xfrm>
              <a:off x="3320836" y="3592964"/>
              <a:ext cx="492" cy="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7"/>
            <p:cNvSpPr/>
            <p:nvPr/>
          </p:nvSpPr>
          <p:spPr>
            <a:xfrm>
              <a:off x="3317857" y="3596605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7"/>
            <p:cNvSpPr/>
            <p:nvPr/>
          </p:nvSpPr>
          <p:spPr>
            <a:xfrm>
              <a:off x="3319204" y="3595435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7"/>
            <p:cNvSpPr/>
            <p:nvPr/>
          </p:nvSpPr>
          <p:spPr>
            <a:xfrm>
              <a:off x="3321380" y="3591690"/>
              <a:ext cx="389" cy="1118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7"/>
            <p:cNvSpPr/>
            <p:nvPr/>
          </p:nvSpPr>
          <p:spPr>
            <a:xfrm>
              <a:off x="3320292" y="3593978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7"/>
            <p:cNvSpPr/>
            <p:nvPr/>
          </p:nvSpPr>
          <p:spPr>
            <a:xfrm>
              <a:off x="3318297" y="3596163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7"/>
            <p:cNvSpPr/>
            <p:nvPr/>
          </p:nvSpPr>
          <p:spPr>
            <a:xfrm>
              <a:off x="3318841" y="3595799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7"/>
            <p:cNvSpPr/>
            <p:nvPr/>
          </p:nvSpPr>
          <p:spPr>
            <a:xfrm>
              <a:off x="3429571" y="3850336"/>
              <a:ext cx="168491" cy="190304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7"/>
            <p:cNvSpPr/>
            <p:nvPr/>
          </p:nvSpPr>
          <p:spPr>
            <a:xfrm>
              <a:off x="3562033" y="3937088"/>
              <a:ext cx="16810" cy="9232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7"/>
            <p:cNvSpPr/>
            <p:nvPr/>
          </p:nvSpPr>
          <p:spPr>
            <a:xfrm>
              <a:off x="3595964" y="3983897"/>
              <a:ext cx="104" cy="1196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7"/>
            <p:cNvSpPr/>
            <p:nvPr/>
          </p:nvSpPr>
          <p:spPr>
            <a:xfrm>
              <a:off x="3538385" y="3903776"/>
              <a:ext cx="8807" cy="1768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7"/>
            <p:cNvSpPr/>
            <p:nvPr/>
          </p:nvSpPr>
          <p:spPr>
            <a:xfrm>
              <a:off x="3592416" y="3987434"/>
              <a:ext cx="3290" cy="449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7"/>
            <p:cNvSpPr/>
            <p:nvPr/>
          </p:nvSpPr>
          <p:spPr>
            <a:xfrm>
              <a:off x="3595602" y="3986446"/>
              <a:ext cx="285" cy="1014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7"/>
            <p:cNvSpPr/>
            <p:nvPr/>
          </p:nvSpPr>
          <p:spPr>
            <a:xfrm>
              <a:off x="3433638" y="3867915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7"/>
            <p:cNvSpPr/>
            <p:nvPr/>
          </p:nvSpPr>
          <p:spPr>
            <a:xfrm>
              <a:off x="3595964" y="3985249"/>
              <a:ext cx="104" cy="9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7"/>
            <p:cNvSpPr/>
            <p:nvPr/>
          </p:nvSpPr>
          <p:spPr>
            <a:xfrm>
              <a:off x="3434182" y="3868097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7"/>
            <p:cNvSpPr/>
            <p:nvPr/>
          </p:nvSpPr>
          <p:spPr>
            <a:xfrm>
              <a:off x="3521678" y="389238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7"/>
            <p:cNvSpPr/>
            <p:nvPr/>
          </p:nvSpPr>
          <p:spPr>
            <a:xfrm>
              <a:off x="3597596" y="3969334"/>
              <a:ext cx="570" cy="384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7"/>
            <p:cNvSpPr/>
            <p:nvPr/>
          </p:nvSpPr>
          <p:spPr>
            <a:xfrm>
              <a:off x="3560220" y="3931809"/>
              <a:ext cx="1839" cy="5305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7"/>
            <p:cNvSpPr/>
            <p:nvPr/>
          </p:nvSpPr>
          <p:spPr>
            <a:xfrm>
              <a:off x="3461482" y="4030316"/>
              <a:ext cx="8988" cy="7229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7"/>
            <p:cNvSpPr/>
            <p:nvPr/>
          </p:nvSpPr>
          <p:spPr>
            <a:xfrm>
              <a:off x="3508805" y="4025531"/>
              <a:ext cx="15437" cy="1638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7"/>
            <p:cNvSpPr/>
            <p:nvPr/>
          </p:nvSpPr>
          <p:spPr>
            <a:xfrm>
              <a:off x="3435995" y="3967696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7"/>
            <p:cNvSpPr/>
            <p:nvPr/>
          </p:nvSpPr>
          <p:spPr>
            <a:xfrm>
              <a:off x="3429649" y="3960129"/>
              <a:ext cx="5103" cy="6397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7"/>
            <p:cNvSpPr/>
            <p:nvPr/>
          </p:nvSpPr>
          <p:spPr>
            <a:xfrm>
              <a:off x="3454955" y="4037519"/>
              <a:ext cx="6553" cy="3121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7"/>
            <p:cNvSpPr/>
            <p:nvPr/>
          </p:nvSpPr>
          <p:spPr>
            <a:xfrm>
              <a:off x="3436358" y="3968242"/>
              <a:ext cx="673" cy="936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7"/>
            <p:cNvSpPr/>
            <p:nvPr/>
          </p:nvSpPr>
          <p:spPr>
            <a:xfrm>
              <a:off x="3454852" y="4039886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7"/>
            <p:cNvSpPr/>
            <p:nvPr/>
          </p:nvSpPr>
          <p:spPr>
            <a:xfrm>
              <a:off x="3454592" y="4036687"/>
              <a:ext cx="207" cy="1950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7"/>
            <p:cNvSpPr/>
            <p:nvPr/>
          </p:nvSpPr>
          <p:spPr>
            <a:xfrm>
              <a:off x="3454774" y="4038872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7"/>
            <p:cNvSpPr/>
            <p:nvPr/>
          </p:nvSpPr>
          <p:spPr>
            <a:xfrm>
              <a:off x="3441978" y="3996822"/>
              <a:ext cx="1658" cy="5123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7"/>
            <p:cNvSpPr/>
            <p:nvPr/>
          </p:nvSpPr>
          <p:spPr>
            <a:xfrm>
              <a:off x="3435451" y="39672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7"/>
            <p:cNvSpPr/>
            <p:nvPr/>
          </p:nvSpPr>
          <p:spPr>
            <a:xfrm>
              <a:off x="3460757" y="4036609"/>
              <a:ext cx="2098" cy="1378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7"/>
            <p:cNvSpPr/>
            <p:nvPr/>
          </p:nvSpPr>
          <p:spPr>
            <a:xfrm>
              <a:off x="3529293" y="4022957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7"/>
            <p:cNvSpPr/>
            <p:nvPr/>
          </p:nvSpPr>
          <p:spPr>
            <a:xfrm>
              <a:off x="3529475" y="4022307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7"/>
            <p:cNvSpPr/>
            <p:nvPr/>
          </p:nvSpPr>
          <p:spPr>
            <a:xfrm>
              <a:off x="3524217" y="4026415"/>
              <a:ext cx="4015" cy="234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7"/>
            <p:cNvSpPr/>
            <p:nvPr/>
          </p:nvSpPr>
          <p:spPr>
            <a:xfrm>
              <a:off x="3560401" y="3986524"/>
              <a:ext cx="10723" cy="1950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7"/>
            <p:cNvSpPr/>
            <p:nvPr/>
          </p:nvSpPr>
          <p:spPr>
            <a:xfrm>
              <a:off x="3590965" y="3991907"/>
              <a:ext cx="1476" cy="572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7"/>
            <p:cNvSpPr/>
            <p:nvPr/>
          </p:nvSpPr>
          <p:spPr>
            <a:xfrm>
              <a:off x="3529760" y="402157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7"/>
            <p:cNvSpPr/>
            <p:nvPr/>
          </p:nvSpPr>
          <p:spPr>
            <a:xfrm>
              <a:off x="3592053" y="3991621"/>
              <a:ext cx="751" cy="494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7"/>
            <p:cNvSpPr/>
            <p:nvPr/>
          </p:nvSpPr>
          <p:spPr>
            <a:xfrm>
              <a:off x="3521859" y="4026129"/>
              <a:ext cx="3290" cy="390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7"/>
            <p:cNvSpPr/>
            <p:nvPr/>
          </p:nvSpPr>
          <p:spPr>
            <a:xfrm>
              <a:off x="3261443" y="3711963"/>
              <a:ext cx="178386" cy="261038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7"/>
            <p:cNvSpPr/>
            <p:nvPr/>
          </p:nvSpPr>
          <p:spPr>
            <a:xfrm>
              <a:off x="3413694" y="3764857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7"/>
            <p:cNvSpPr/>
            <p:nvPr/>
          </p:nvSpPr>
          <p:spPr>
            <a:xfrm>
              <a:off x="3411518" y="3765481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7"/>
            <p:cNvSpPr/>
            <p:nvPr/>
          </p:nvSpPr>
          <p:spPr>
            <a:xfrm>
              <a:off x="3412968" y="3765039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7"/>
            <p:cNvSpPr/>
            <p:nvPr/>
          </p:nvSpPr>
          <p:spPr>
            <a:xfrm>
              <a:off x="3410689" y="3765949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7"/>
            <p:cNvSpPr/>
            <p:nvPr/>
          </p:nvSpPr>
          <p:spPr>
            <a:xfrm>
              <a:off x="3409705" y="3766392"/>
              <a:ext cx="829" cy="676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7"/>
            <p:cNvSpPr/>
            <p:nvPr/>
          </p:nvSpPr>
          <p:spPr>
            <a:xfrm>
              <a:off x="3414419" y="376485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7"/>
            <p:cNvSpPr/>
            <p:nvPr/>
          </p:nvSpPr>
          <p:spPr>
            <a:xfrm>
              <a:off x="3386030" y="3774687"/>
              <a:ext cx="4481" cy="1846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7"/>
            <p:cNvSpPr/>
            <p:nvPr/>
          </p:nvSpPr>
          <p:spPr>
            <a:xfrm>
              <a:off x="3412243" y="3765221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7"/>
            <p:cNvSpPr/>
            <p:nvPr/>
          </p:nvSpPr>
          <p:spPr>
            <a:xfrm>
              <a:off x="3420117" y="3971961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7"/>
            <p:cNvSpPr/>
            <p:nvPr/>
          </p:nvSpPr>
          <p:spPr>
            <a:xfrm>
              <a:off x="3412968" y="3762491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7"/>
            <p:cNvSpPr/>
            <p:nvPr/>
          </p:nvSpPr>
          <p:spPr>
            <a:xfrm>
              <a:off x="3349768" y="37112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7"/>
            <p:cNvSpPr/>
            <p:nvPr/>
          </p:nvSpPr>
          <p:spPr>
            <a:xfrm>
              <a:off x="3350752" y="37112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7"/>
            <p:cNvSpPr/>
            <p:nvPr/>
          </p:nvSpPr>
          <p:spPr>
            <a:xfrm>
              <a:off x="3352125" y="37113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7"/>
            <p:cNvSpPr/>
            <p:nvPr/>
          </p:nvSpPr>
          <p:spPr>
            <a:xfrm>
              <a:off x="3353213" y="371167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7"/>
            <p:cNvSpPr/>
            <p:nvPr/>
          </p:nvSpPr>
          <p:spPr>
            <a:xfrm>
              <a:off x="3352306" y="371141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7"/>
            <p:cNvSpPr/>
            <p:nvPr/>
          </p:nvSpPr>
          <p:spPr>
            <a:xfrm>
              <a:off x="3352850" y="371159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7"/>
            <p:cNvSpPr/>
            <p:nvPr/>
          </p:nvSpPr>
          <p:spPr>
            <a:xfrm>
              <a:off x="3353032" y="3711677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7"/>
            <p:cNvSpPr/>
            <p:nvPr/>
          </p:nvSpPr>
          <p:spPr>
            <a:xfrm>
              <a:off x="3412321" y="3761581"/>
              <a:ext cx="570" cy="832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7"/>
            <p:cNvSpPr/>
            <p:nvPr/>
          </p:nvSpPr>
          <p:spPr>
            <a:xfrm>
              <a:off x="3347851" y="371131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7"/>
            <p:cNvSpPr/>
            <p:nvPr/>
          </p:nvSpPr>
          <p:spPr>
            <a:xfrm>
              <a:off x="3350208" y="371123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7"/>
            <p:cNvSpPr/>
            <p:nvPr/>
          </p:nvSpPr>
          <p:spPr>
            <a:xfrm>
              <a:off x="3346867" y="3711495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7"/>
            <p:cNvSpPr/>
            <p:nvPr/>
          </p:nvSpPr>
          <p:spPr>
            <a:xfrm>
              <a:off x="3345235" y="3711599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7"/>
            <p:cNvSpPr/>
            <p:nvPr/>
          </p:nvSpPr>
          <p:spPr>
            <a:xfrm>
              <a:off x="3414678" y="3764025"/>
              <a:ext cx="1036" cy="676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7"/>
            <p:cNvSpPr/>
            <p:nvPr/>
          </p:nvSpPr>
          <p:spPr>
            <a:xfrm>
              <a:off x="3398282" y="3741921"/>
              <a:ext cx="2383" cy="572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7"/>
            <p:cNvSpPr/>
            <p:nvPr/>
          </p:nvSpPr>
          <p:spPr>
            <a:xfrm>
              <a:off x="3413771" y="3763401"/>
              <a:ext cx="855" cy="572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7"/>
            <p:cNvSpPr/>
            <p:nvPr/>
          </p:nvSpPr>
          <p:spPr>
            <a:xfrm>
              <a:off x="3348758" y="3711313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7"/>
            <p:cNvSpPr/>
            <p:nvPr/>
          </p:nvSpPr>
          <p:spPr>
            <a:xfrm>
              <a:off x="3352565" y="371149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7"/>
            <p:cNvSpPr/>
            <p:nvPr/>
          </p:nvSpPr>
          <p:spPr>
            <a:xfrm>
              <a:off x="3427655" y="3953939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7"/>
            <p:cNvSpPr/>
            <p:nvPr/>
          </p:nvSpPr>
          <p:spPr>
            <a:xfrm>
              <a:off x="3427033" y="3954668"/>
              <a:ext cx="570" cy="676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7"/>
            <p:cNvSpPr/>
            <p:nvPr/>
          </p:nvSpPr>
          <p:spPr>
            <a:xfrm>
              <a:off x="3434182" y="387654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7"/>
            <p:cNvSpPr/>
            <p:nvPr/>
          </p:nvSpPr>
          <p:spPr>
            <a:xfrm>
              <a:off x="3430918" y="3870177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7"/>
            <p:cNvSpPr/>
            <p:nvPr/>
          </p:nvSpPr>
          <p:spPr>
            <a:xfrm>
              <a:off x="3429649" y="3867447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7"/>
            <p:cNvSpPr/>
            <p:nvPr/>
          </p:nvSpPr>
          <p:spPr>
            <a:xfrm>
              <a:off x="3430297" y="3868721"/>
              <a:ext cx="285" cy="676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7"/>
            <p:cNvSpPr/>
            <p:nvPr/>
          </p:nvSpPr>
          <p:spPr>
            <a:xfrm>
              <a:off x="3426126" y="3959140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7"/>
            <p:cNvSpPr/>
            <p:nvPr/>
          </p:nvSpPr>
          <p:spPr>
            <a:xfrm>
              <a:off x="3426204" y="3959869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7"/>
            <p:cNvSpPr/>
            <p:nvPr/>
          </p:nvSpPr>
          <p:spPr>
            <a:xfrm>
              <a:off x="3431643" y="3871634"/>
              <a:ext cx="311" cy="572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7"/>
            <p:cNvSpPr/>
            <p:nvPr/>
          </p:nvSpPr>
          <p:spPr>
            <a:xfrm>
              <a:off x="3426204" y="3957138"/>
              <a:ext cx="130" cy="832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7"/>
            <p:cNvSpPr/>
            <p:nvPr/>
          </p:nvSpPr>
          <p:spPr>
            <a:xfrm>
              <a:off x="3426308" y="3956306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7"/>
            <p:cNvSpPr/>
            <p:nvPr/>
          </p:nvSpPr>
          <p:spPr>
            <a:xfrm>
              <a:off x="3426567" y="3955396"/>
              <a:ext cx="389" cy="85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7"/>
            <p:cNvSpPr/>
            <p:nvPr/>
          </p:nvSpPr>
          <p:spPr>
            <a:xfrm>
              <a:off x="3433275" y="3874910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7"/>
            <p:cNvSpPr/>
            <p:nvPr/>
          </p:nvSpPr>
          <p:spPr>
            <a:xfrm>
              <a:off x="3426126" y="3958126"/>
              <a:ext cx="104" cy="85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7"/>
            <p:cNvSpPr/>
            <p:nvPr/>
          </p:nvSpPr>
          <p:spPr>
            <a:xfrm>
              <a:off x="3432472" y="387319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7"/>
            <p:cNvSpPr/>
            <p:nvPr/>
          </p:nvSpPr>
          <p:spPr>
            <a:xfrm>
              <a:off x="3376524" y="3534531"/>
              <a:ext cx="190352" cy="160945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7"/>
            <p:cNvSpPr/>
            <p:nvPr/>
          </p:nvSpPr>
          <p:spPr>
            <a:xfrm>
              <a:off x="3527946" y="3645416"/>
              <a:ext cx="9376" cy="2653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7"/>
            <p:cNvSpPr/>
            <p:nvPr/>
          </p:nvSpPr>
          <p:spPr>
            <a:xfrm>
              <a:off x="3467828" y="3685282"/>
              <a:ext cx="932" cy="1482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7"/>
            <p:cNvSpPr/>
            <p:nvPr/>
          </p:nvSpPr>
          <p:spPr>
            <a:xfrm>
              <a:off x="3487514" y="3693213"/>
              <a:ext cx="1191" cy="65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7"/>
            <p:cNvSpPr/>
            <p:nvPr/>
          </p:nvSpPr>
          <p:spPr>
            <a:xfrm>
              <a:off x="3554159" y="3636029"/>
              <a:ext cx="2098" cy="3225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7"/>
            <p:cNvSpPr/>
            <p:nvPr/>
          </p:nvSpPr>
          <p:spPr>
            <a:xfrm>
              <a:off x="3468735" y="3686738"/>
              <a:ext cx="3833" cy="5045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7"/>
            <p:cNvSpPr/>
            <p:nvPr/>
          </p:nvSpPr>
          <p:spPr>
            <a:xfrm>
              <a:off x="3466559" y="3683176"/>
              <a:ext cx="1010" cy="1664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7"/>
            <p:cNvSpPr/>
            <p:nvPr/>
          </p:nvSpPr>
          <p:spPr>
            <a:xfrm>
              <a:off x="3465005" y="3681199"/>
              <a:ext cx="1295" cy="1742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7"/>
            <p:cNvSpPr/>
            <p:nvPr/>
          </p:nvSpPr>
          <p:spPr>
            <a:xfrm>
              <a:off x="3463555" y="3679353"/>
              <a:ext cx="1476" cy="1768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7"/>
            <p:cNvSpPr/>
            <p:nvPr/>
          </p:nvSpPr>
          <p:spPr>
            <a:xfrm>
              <a:off x="3391288" y="354680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7"/>
            <p:cNvSpPr/>
            <p:nvPr/>
          </p:nvSpPr>
          <p:spPr>
            <a:xfrm>
              <a:off x="3394552" y="354308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7"/>
            <p:cNvSpPr/>
            <p:nvPr/>
          </p:nvSpPr>
          <p:spPr>
            <a:xfrm>
              <a:off x="3393827" y="3543451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7"/>
            <p:cNvSpPr/>
            <p:nvPr/>
          </p:nvSpPr>
          <p:spPr>
            <a:xfrm>
              <a:off x="3391936" y="3603704"/>
              <a:ext cx="5906" cy="2080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7"/>
            <p:cNvSpPr/>
            <p:nvPr/>
          </p:nvSpPr>
          <p:spPr>
            <a:xfrm>
              <a:off x="3596042" y="3620530"/>
              <a:ext cx="54808" cy="59317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7"/>
            <p:cNvSpPr/>
            <p:nvPr/>
          </p:nvSpPr>
          <p:spPr>
            <a:xfrm>
              <a:off x="3638107" y="36689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7"/>
            <p:cNvSpPr/>
            <p:nvPr/>
          </p:nvSpPr>
          <p:spPr>
            <a:xfrm>
              <a:off x="3643572" y="3669523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7"/>
            <p:cNvSpPr/>
            <p:nvPr/>
          </p:nvSpPr>
          <p:spPr>
            <a:xfrm>
              <a:off x="3639013" y="36689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7"/>
            <p:cNvSpPr/>
            <p:nvPr/>
          </p:nvSpPr>
          <p:spPr>
            <a:xfrm>
              <a:off x="3643028" y="3669263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7"/>
            <p:cNvSpPr/>
            <p:nvPr/>
          </p:nvSpPr>
          <p:spPr>
            <a:xfrm>
              <a:off x="3620079" y="367945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7"/>
            <p:cNvSpPr/>
            <p:nvPr/>
          </p:nvSpPr>
          <p:spPr>
            <a:xfrm>
              <a:off x="3644116" y="3669809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7"/>
            <p:cNvSpPr/>
            <p:nvPr/>
          </p:nvSpPr>
          <p:spPr>
            <a:xfrm>
              <a:off x="3621167" y="3678729"/>
              <a:ext cx="1010" cy="650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7"/>
            <p:cNvSpPr/>
            <p:nvPr/>
          </p:nvSpPr>
          <p:spPr>
            <a:xfrm>
              <a:off x="3620623" y="367935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7"/>
            <p:cNvSpPr/>
            <p:nvPr/>
          </p:nvSpPr>
          <p:spPr>
            <a:xfrm>
              <a:off x="3642381" y="3669159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7"/>
            <p:cNvSpPr/>
            <p:nvPr/>
          </p:nvSpPr>
          <p:spPr>
            <a:xfrm>
              <a:off x="3640308" y="366889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7"/>
            <p:cNvSpPr/>
            <p:nvPr/>
          </p:nvSpPr>
          <p:spPr>
            <a:xfrm>
              <a:off x="3639842" y="366889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7"/>
            <p:cNvSpPr/>
            <p:nvPr/>
          </p:nvSpPr>
          <p:spPr>
            <a:xfrm>
              <a:off x="3641759" y="3669081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7"/>
            <p:cNvSpPr/>
            <p:nvPr/>
          </p:nvSpPr>
          <p:spPr>
            <a:xfrm>
              <a:off x="3644660" y="3670173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7"/>
            <p:cNvSpPr/>
            <p:nvPr/>
          </p:nvSpPr>
          <p:spPr>
            <a:xfrm>
              <a:off x="3641034" y="3668977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7"/>
            <p:cNvSpPr/>
            <p:nvPr/>
          </p:nvSpPr>
          <p:spPr>
            <a:xfrm>
              <a:off x="3645022" y="3670615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7"/>
            <p:cNvSpPr/>
            <p:nvPr/>
          </p:nvSpPr>
          <p:spPr>
            <a:xfrm>
              <a:off x="3549626" y="3588049"/>
              <a:ext cx="62216" cy="99001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7"/>
            <p:cNvSpPr/>
            <p:nvPr/>
          </p:nvSpPr>
          <p:spPr>
            <a:xfrm>
              <a:off x="3562499" y="3631114"/>
              <a:ext cx="1114" cy="10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7"/>
            <p:cNvSpPr/>
            <p:nvPr/>
          </p:nvSpPr>
          <p:spPr>
            <a:xfrm>
              <a:off x="3558329" y="363257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7"/>
            <p:cNvSpPr/>
            <p:nvPr/>
          </p:nvSpPr>
          <p:spPr>
            <a:xfrm>
              <a:off x="3608915" y="367727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7"/>
            <p:cNvSpPr/>
            <p:nvPr/>
          </p:nvSpPr>
          <p:spPr>
            <a:xfrm>
              <a:off x="3558588" y="3631114"/>
              <a:ext cx="3756" cy="1482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7"/>
            <p:cNvSpPr/>
            <p:nvPr/>
          </p:nvSpPr>
          <p:spPr>
            <a:xfrm>
              <a:off x="3609822" y="367735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7"/>
            <p:cNvSpPr/>
            <p:nvPr/>
          </p:nvSpPr>
          <p:spPr>
            <a:xfrm>
              <a:off x="3606740" y="3677454"/>
              <a:ext cx="673" cy="10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7"/>
            <p:cNvSpPr/>
            <p:nvPr/>
          </p:nvSpPr>
          <p:spPr>
            <a:xfrm>
              <a:off x="3605755" y="3677636"/>
              <a:ext cx="829" cy="286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7"/>
            <p:cNvSpPr/>
            <p:nvPr/>
          </p:nvSpPr>
          <p:spPr>
            <a:xfrm>
              <a:off x="3607646" y="3677272"/>
              <a:ext cx="855" cy="10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7"/>
            <p:cNvSpPr/>
            <p:nvPr/>
          </p:nvSpPr>
          <p:spPr>
            <a:xfrm>
              <a:off x="3604124" y="3678547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7"/>
            <p:cNvSpPr/>
            <p:nvPr/>
          </p:nvSpPr>
          <p:spPr>
            <a:xfrm>
              <a:off x="3604927" y="3678001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7"/>
            <p:cNvSpPr/>
            <p:nvPr/>
          </p:nvSpPr>
          <p:spPr>
            <a:xfrm>
              <a:off x="3611272" y="367753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7"/>
            <p:cNvSpPr/>
            <p:nvPr/>
          </p:nvSpPr>
          <p:spPr>
            <a:xfrm>
              <a:off x="3567757" y="3591326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7"/>
            <p:cNvSpPr/>
            <p:nvPr/>
          </p:nvSpPr>
          <p:spPr>
            <a:xfrm>
              <a:off x="3552346" y="3625549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7"/>
            <p:cNvSpPr/>
            <p:nvPr/>
          </p:nvSpPr>
          <p:spPr>
            <a:xfrm>
              <a:off x="3557500" y="3632024"/>
              <a:ext cx="492" cy="75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7"/>
            <p:cNvSpPr/>
            <p:nvPr/>
          </p:nvSpPr>
          <p:spPr>
            <a:xfrm>
              <a:off x="3567032" y="359215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7"/>
            <p:cNvSpPr/>
            <p:nvPr/>
          </p:nvSpPr>
          <p:spPr>
            <a:xfrm>
              <a:off x="3568483" y="359033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7"/>
            <p:cNvSpPr/>
            <p:nvPr/>
          </p:nvSpPr>
          <p:spPr>
            <a:xfrm>
              <a:off x="3555972" y="3630021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7"/>
            <p:cNvSpPr/>
            <p:nvPr/>
          </p:nvSpPr>
          <p:spPr>
            <a:xfrm>
              <a:off x="3553434" y="3626823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7"/>
            <p:cNvSpPr/>
            <p:nvPr/>
          </p:nvSpPr>
          <p:spPr>
            <a:xfrm>
              <a:off x="3551439" y="3624560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7"/>
            <p:cNvSpPr/>
            <p:nvPr/>
          </p:nvSpPr>
          <p:spPr>
            <a:xfrm>
              <a:off x="3565659" y="359361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7"/>
            <p:cNvSpPr/>
            <p:nvPr/>
          </p:nvSpPr>
          <p:spPr>
            <a:xfrm>
              <a:off x="3554599" y="3628279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7"/>
            <p:cNvSpPr/>
            <p:nvPr/>
          </p:nvSpPr>
          <p:spPr>
            <a:xfrm>
              <a:off x="3559857" y="3598347"/>
              <a:ext cx="673" cy="1118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7"/>
            <p:cNvSpPr/>
            <p:nvPr/>
          </p:nvSpPr>
          <p:spPr>
            <a:xfrm>
              <a:off x="3569286" y="358924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7"/>
            <p:cNvSpPr/>
            <p:nvPr/>
          </p:nvSpPr>
          <p:spPr>
            <a:xfrm>
              <a:off x="3566307" y="3592964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7"/>
            <p:cNvSpPr/>
            <p:nvPr/>
          </p:nvSpPr>
          <p:spPr>
            <a:xfrm>
              <a:off x="3562137" y="3594160"/>
              <a:ext cx="2927" cy="2288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7"/>
            <p:cNvSpPr/>
            <p:nvPr/>
          </p:nvSpPr>
          <p:spPr>
            <a:xfrm>
              <a:off x="3550610" y="3623728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7"/>
            <p:cNvSpPr/>
            <p:nvPr/>
          </p:nvSpPr>
          <p:spPr>
            <a:xfrm>
              <a:off x="3606558" y="3622636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7"/>
            <p:cNvSpPr/>
            <p:nvPr/>
          </p:nvSpPr>
          <p:spPr>
            <a:xfrm>
              <a:off x="3605470" y="3629943"/>
              <a:ext cx="130" cy="364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7"/>
            <p:cNvSpPr/>
            <p:nvPr/>
          </p:nvSpPr>
          <p:spPr>
            <a:xfrm>
              <a:off x="3605574" y="3626459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7"/>
            <p:cNvSpPr/>
            <p:nvPr/>
          </p:nvSpPr>
          <p:spPr>
            <a:xfrm>
              <a:off x="3605755" y="3625288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7"/>
            <p:cNvSpPr/>
            <p:nvPr/>
          </p:nvSpPr>
          <p:spPr>
            <a:xfrm>
              <a:off x="3606118" y="3624014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7"/>
            <p:cNvSpPr/>
            <p:nvPr/>
          </p:nvSpPr>
          <p:spPr>
            <a:xfrm>
              <a:off x="3605393" y="3628825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7"/>
            <p:cNvSpPr/>
            <p:nvPr/>
          </p:nvSpPr>
          <p:spPr>
            <a:xfrm>
              <a:off x="3608112" y="3670719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7"/>
            <p:cNvSpPr/>
            <p:nvPr/>
          </p:nvSpPr>
          <p:spPr>
            <a:xfrm>
              <a:off x="3605289" y="3664894"/>
              <a:ext cx="492" cy="1014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7"/>
            <p:cNvSpPr/>
            <p:nvPr/>
          </p:nvSpPr>
          <p:spPr>
            <a:xfrm>
              <a:off x="3611013" y="3676180"/>
              <a:ext cx="648" cy="1118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7"/>
            <p:cNvSpPr/>
            <p:nvPr/>
          </p:nvSpPr>
          <p:spPr>
            <a:xfrm>
              <a:off x="3605393" y="3627655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7"/>
            <p:cNvSpPr/>
            <p:nvPr/>
          </p:nvSpPr>
          <p:spPr>
            <a:xfrm>
              <a:off x="3606481" y="3667521"/>
              <a:ext cx="570" cy="1118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7"/>
            <p:cNvSpPr/>
            <p:nvPr/>
          </p:nvSpPr>
          <p:spPr>
            <a:xfrm>
              <a:off x="3609926" y="3674178"/>
              <a:ext cx="829" cy="156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7"/>
            <p:cNvSpPr/>
            <p:nvPr/>
          </p:nvSpPr>
          <p:spPr>
            <a:xfrm>
              <a:off x="3609019" y="3672357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7"/>
            <p:cNvSpPr/>
            <p:nvPr/>
          </p:nvSpPr>
          <p:spPr>
            <a:xfrm>
              <a:off x="3607206" y="3668899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7"/>
            <p:cNvSpPr/>
            <p:nvPr/>
          </p:nvSpPr>
          <p:spPr>
            <a:xfrm>
              <a:off x="3605833" y="3666064"/>
              <a:ext cx="570" cy="1222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7"/>
            <p:cNvSpPr/>
            <p:nvPr/>
          </p:nvSpPr>
          <p:spPr>
            <a:xfrm>
              <a:off x="3605937" y="3631218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7"/>
            <p:cNvSpPr/>
            <p:nvPr/>
          </p:nvSpPr>
          <p:spPr>
            <a:xfrm>
              <a:off x="3647923" y="3626459"/>
              <a:ext cx="39086" cy="49201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7"/>
            <p:cNvSpPr/>
            <p:nvPr/>
          </p:nvSpPr>
          <p:spPr>
            <a:xfrm>
              <a:off x="3682269" y="3652334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7"/>
            <p:cNvSpPr/>
            <p:nvPr/>
          </p:nvSpPr>
          <p:spPr>
            <a:xfrm>
              <a:off x="3677011" y="3658965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7"/>
            <p:cNvSpPr/>
            <p:nvPr/>
          </p:nvSpPr>
          <p:spPr>
            <a:xfrm>
              <a:off x="3684730" y="3649785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7"/>
            <p:cNvSpPr/>
            <p:nvPr/>
          </p:nvSpPr>
          <p:spPr>
            <a:xfrm>
              <a:off x="3672763" y="3665622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7"/>
            <p:cNvSpPr/>
            <p:nvPr/>
          </p:nvSpPr>
          <p:spPr>
            <a:xfrm>
              <a:off x="3683461" y="3651059"/>
              <a:ext cx="466" cy="468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7"/>
            <p:cNvSpPr/>
            <p:nvPr/>
          </p:nvSpPr>
          <p:spPr>
            <a:xfrm>
              <a:off x="3674654" y="3662242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7"/>
            <p:cNvSpPr/>
            <p:nvPr/>
          </p:nvSpPr>
          <p:spPr>
            <a:xfrm>
              <a:off x="3673670" y="3663984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7"/>
            <p:cNvSpPr/>
            <p:nvPr/>
          </p:nvSpPr>
          <p:spPr>
            <a:xfrm>
              <a:off x="3675742" y="3660603"/>
              <a:ext cx="492" cy="676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7"/>
            <p:cNvSpPr/>
            <p:nvPr/>
          </p:nvSpPr>
          <p:spPr>
            <a:xfrm>
              <a:off x="3656445" y="3673710"/>
              <a:ext cx="8988" cy="1482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7"/>
            <p:cNvSpPr/>
            <p:nvPr/>
          </p:nvSpPr>
          <p:spPr>
            <a:xfrm>
              <a:off x="3679835" y="3655324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7"/>
            <p:cNvSpPr/>
            <p:nvPr/>
          </p:nvSpPr>
          <p:spPr>
            <a:xfrm>
              <a:off x="3655176" y="3675166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7"/>
            <p:cNvSpPr/>
            <p:nvPr/>
          </p:nvSpPr>
          <p:spPr>
            <a:xfrm>
              <a:off x="3681104" y="3653790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7"/>
            <p:cNvSpPr/>
            <p:nvPr/>
          </p:nvSpPr>
          <p:spPr>
            <a:xfrm>
              <a:off x="3685896" y="364877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7"/>
            <p:cNvSpPr/>
            <p:nvPr/>
          </p:nvSpPr>
          <p:spPr>
            <a:xfrm>
              <a:off x="3672038" y="3667339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7"/>
            <p:cNvSpPr/>
            <p:nvPr/>
          </p:nvSpPr>
          <p:spPr>
            <a:xfrm>
              <a:off x="3648364" y="3674256"/>
              <a:ext cx="6631" cy="1404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7"/>
            <p:cNvSpPr/>
            <p:nvPr/>
          </p:nvSpPr>
          <p:spPr>
            <a:xfrm>
              <a:off x="3651084" y="3668067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7"/>
            <p:cNvSpPr/>
            <p:nvPr/>
          </p:nvSpPr>
          <p:spPr>
            <a:xfrm>
              <a:off x="3651006" y="3668353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7"/>
            <p:cNvSpPr/>
            <p:nvPr/>
          </p:nvSpPr>
          <p:spPr>
            <a:xfrm>
              <a:off x="3649814" y="3647783"/>
              <a:ext cx="2564" cy="16851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7"/>
            <p:cNvSpPr/>
            <p:nvPr/>
          </p:nvSpPr>
          <p:spPr>
            <a:xfrm>
              <a:off x="3653000" y="3631036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7"/>
            <p:cNvSpPr/>
            <p:nvPr/>
          </p:nvSpPr>
          <p:spPr>
            <a:xfrm>
              <a:off x="3653441" y="362994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7"/>
            <p:cNvSpPr/>
            <p:nvPr/>
          </p:nvSpPr>
          <p:spPr>
            <a:xfrm>
              <a:off x="3654347" y="3626641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7"/>
            <p:cNvSpPr/>
            <p:nvPr/>
          </p:nvSpPr>
          <p:spPr>
            <a:xfrm>
              <a:off x="3652819" y="3631400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7"/>
            <p:cNvSpPr/>
            <p:nvPr/>
          </p:nvSpPr>
          <p:spPr>
            <a:xfrm>
              <a:off x="3650902" y="3668431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7"/>
            <p:cNvSpPr/>
            <p:nvPr/>
          </p:nvSpPr>
          <p:spPr>
            <a:xfrm>
              <a:off x="3652171" y="363249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7"/>
            <p:cNvSpPr/>
            <p:nvPr/>
          </p:nvSpPr>
          <p:spPr>
            <a:xfrm>
              <a:off x="3653622" y="3629189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7"/>
            <p:cNvSpPr/>
            <p:nvPr/>
          </p:nvSpPr>
          <p:spPr>
            <a:xfrm>
              <a:off x="3650099" y="3669809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7"/>
            <p:cNvSpPr/>
            <p:nvPr/>
          </p:nvSpPr>
          <p:spPr>
            <a:xfrm>
              <a:off x="3650825" y="3668717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7"/>
            <p:cNvSpPr/>
            <p:nvPr/>
          </p:nvSpPr>
          <p:spPr>
            <a:xfrm>
              <a:off x="3650281" y="366944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7"/>
            <p:cNvSpPr/>
            <p:nvPr/>
          </p:nvSpPr>
          <p:spPr>
            <a:xfrm>
              <a:off x="3652094" y="363267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7"/>
            <p:cNvSpPr/>
            <p:nvPr/>
          </p:nvSpPr>
          <p:spPr>
            <a:xfrm>
              <a:off x="3650540" y="3669159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7"/>
            <p:cNvSpPr/>
            <p:nvPr/>
          </p:nvSpPr>
          <p:spPr>
            <a:xfrm>
              <a:off x="3651627" y="3664608"/>
              <a:ext cx="311" cy="2132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7"/>
            <p:cNvSpPr/>
            <p:nvPr/>
          </p:nvSpPr>
          <p:spPr>
            <a:xfrm>
              <a:off x="3654088" y="3627655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7"/>
            <p:cNvSpPr/>
            <p:nvPr/>
          </p:nvSpPr>
          <p:spPr>
            <a:xfrm>
              <a:off x="3652638" y="3631764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7"/>
            <p:cNvSpPr/>
            <p:nvPr/>
          </p:nvSpPr>
          <p:spPr>
            <a:xfrm>
              <a:off x="3649452" y="36709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7"/>
            <p:cNvSpPr/>
            <p:nvPr/>
          </p:nvSpPr>
          <p:spPr>
            <a:xfrm>
              <a:off x="3653907" y="3628461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7"/>
            <p:cNvSpPr/>
            <p:nvPr/>
          </p:nvSpPr>
          <p:spPr>
            <a:xfrm>
              <a:off x="3650643" y="3668899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7"/>
            <p:cNvSpPr/>
            <p:nvPr/>
          </p:nvSpPr>
          <p:spPr>
            <a:xfrm>
              <a:off x="3651990" y="363275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7"/>
            <p:cNvSpPr/>
            <p:nvPr/>
          </p:nvSpPr>
          <p:spPr>
            <a:xfrm>
              <a:off x="3652456" y="3632024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7"/>
            <p:cNvSpPr/>
            <p:nvPr/>
          </p:nvSpPr>
          <p:spPr>
            <a:xfrm>
              <a:off x="3649814" y="3670355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7"/>
            <p:cNvSpPr/>
            <p:nvPr/>
          </p:nvSpPr>
          <p:spPr>
            <a:xfrm>
              <a:off x="3652275" y="3632206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7"/>
            <p:cNvSpPr/>
            <p:nvPr/>
          </p:nvSpPr>
          <p:spPr>
            <a:xfrm>
              <a:off x="3217384" y="3370804"/>
              <a:ext cx="142020" cy="44156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7"/>
            <p:cNvSpPr/>
            <p:nvPr/>
          </p:nvSpPr>
          <p:spPr>
            <a:xfrm>
              <a:off x="3302523" y="3440757"/>
              <a:ext cx="1554" cy="832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7"/>
            <p:cNvSpPr/>
            <p:nvPr/>
          </p:nvSpPr>
          <p:spPr>
            <a:xfrm>
              <a:off x="3304414" y="3440887"/>
              <a:ext cx="25436" cy="6293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7"/>
            <p:cNvSpPr/>
            <p:nvPr/>
          </p:nvSpPr>
          <p:spPr>
            <a:xfrm>
              <a:off x="3464746" y="3438833"/>
              <a:ext cx="21058" cy="7125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7"/>
            <p:cNvSpPr/>
            <p:nvPr/>
          </p:nvSpPr>
          <p:spPr>
            <a:xfrm>
              <a:off x="3553511" y="4516219"/>
              <a:ext cx="16992" cy="13627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7"/>
            <p:cNvSpPr/>
            <p:nvPr/>
          </p:nvSpPr>
          <p:spPr>
            <a:xfrm>
              <a:off x="3573818" y="4520432"/>
              <a:ext cx="20721" cy="1061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7"/>
            <p:cNvSpPr/>
            <p:nvPr/>
          </p:nvSpPr>
          <p:spPr>
            <a:xfrm>
              <a:off x="3266701" y="3689105"/>
              <a:ext cx="78560" cy="87793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7"/>
            <p:cNvSpPr/>
            <p:nvPr/>
          </p:nvSpPr>
          <p:spPr>
            <a:xfrm>
              <a:off x="3310578" y="3697036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7"/>
            <p:cNvSpPr/>
            <p:nvPr/>
          </p:nvSpPr>
          <p:spPr>
            <a:xfrm>
              <a:off x="3306512" y="3695580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7"/>
            <p:cNvSpPr/>
            <p:nvPr/>
          </p:nvSpPr>
          <p:spPr>
            <a:xfrm>
              <a:off x="3331818" y="3703407"/>
              <a:ext cx="466" cy="468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7"/>
            <p:cNvSpPr/>
            <p:nvPr/>
          </p:nvSpPr>
          <p:spPr>
            <a:xfrm>
              <a:off x="3307677" y="3696126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7"/>
            <p:cNvSpPr/>
            <p:nvPr/>
          </p:nvSpPr>
          <p:spPr>
            <a:xfrm>
              <a:off x="3309672" y="3696854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7"/>
            <p:cNvSpPr/>
            <p:nvPr/>
          </p:nvSpPr>
          <p:spPr>
            <a:xfrm>
              <a:off x="3308688" y="3696568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7"/>
            <p:cNvSpPr/>
            <p:nvPr/>
          </p:nvSpPr>
          <p:spPr>
            <a:xfrm>
              <a:off x="3336169" y="3706762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7"/>
            <p:cNvSpPr/>
            <p:nvPr/>
          </p:nvSpPr>
          <p:spPr>
            <a:xfrm>
              <a:off x="3336895" y="3707594"/>
              <a:ext cx="3186" cy="3485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7"/>
            <p:cNvSpPr/>
            <p:nvPr/>
          </p:nvSpPr>
          <p:spPr>
            <a:xfrm>
              <a:off x="3299881" y="3691939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7"/>
            <p:cNvSpPr/>
            <p:nvPr/>
          </p:nvSpPr>
          <p:spPr>
            <a:xfrm>
              <a:off x="3297084" y="3690015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7"/>
            <p:cNvSpPr/>
            <p:nvPr/>
          </p:nvSpPr>
          <p:spPr>
            <a:xfrm>
              <a:off x="3298431" y="3690925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7"/>
            <p:cNvSpPr/>
            <p:nvPr/>
          </p:nvSpPr>
          <p:spPr>
            <a:xfrm>
              <a:off x="3334538" y="3705228"/>
              <a:ext cx="829" cy="75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7"/>
            <p:cNvSpPr/>
            <p:nvPr/>
          </p:nvSpPr>
          <p:spPr>
            <a:xfrm>
              <a:off x="3302419" y="369339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7"/>
            <p:cNvSpPr/>
            <p:nvPr/>
          </p:nvSpPr>
          <p:spPr>
            <a:xfrm>
              <a:off x="3295892" y="3689209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7"/>
            <p:cNvSpPr/>
            <p:nvPr/>
          </p:nvSpPr>
          <p:spPr>
            <a:xfrm>
              <a:off x="3301150" y="3692667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7"/>
            <p:cNvSpPr/>
            <p:nvPr/>
          </p:nvSpPr>
          <p:spPr>
            <a:xfrm>
              <a:off x="3303689" y="3694124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7"/>
            <p:cNvSpPr/>
            <p:nvPr/>
          </p:nvSpPr>
          <p:spPr>
            <a:xfrm>
              <a:off x="3304958" y="3694852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7"/>
            <p:cNvSpPr/>
            <p:nvPr/>
          </p:nvSpPr>
          <p:spPr>
            <a:xfrm>
              <a:off x="3287474" y="3772035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7"/>
            <p:cNvSpPr/>
            <p:nvPr/>
          </p:nvSpPr>
          <p:spPr>
            <a:xfrm>
              <a:off x="3340055" y="3711053"/>
              <a:ext cx="1399" cy="1560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7"/>
            <p:cNvSpPr/>
            <p:nvPr/>
          </p:nvSpPr>
          <p:spPr>
            <a:xfrm>
              <a:off x="3280947" y="3770032"/>
              <a:ext cx="1010" cy="208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7"/>
            <p:cNvSpPr/>
            <p:nvPr/>
          </p:nvSpPr>
          <p:spPr>
            <a:xfrm>
              <a:off x="3276414" y="3757654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7"/>
            <p:cNvSpPr/>
            <p:nvPr/>
          </p:nvSpPr>
          <p:spPr>
            <a:xfrm>
              <a:off x="3286283" y="3770942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7"/>
            <p:cNvSpPr/>
            <p:nvPr/>
          </p:nvSpPr>
          <p:spPr>
            <a:xfrm>
              <a:off x="3277683" y="3760020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7"/>
            <p:cNvSpPr/>
            <p:nvPr/>
          </p:nvSpPr>
          <p:spPr>
            <a:xfrm>
              <a:off x="3277139" y="3758850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7"/>
            <p:cNvSpPr/>
            <p:nvPr/>
          </p:nvSpPr>
          <p:spPr>
            <a:xfrm>
              <a:off x="3278046" y="376238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7"/>
            <p:cNvSpPr/>
            <p:nvPr/>
          </p:nvSpPr>
          <p:spPr>
            <a:xfrm>
              <a:off x="3345054" y="3718412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7"/>
            <p:cNvSpPr/>
            <p:nvPr/>
          </p:nvSpPr>
          <p:spPr>
            <a:xfrm>
              <a:off x="3288018" y="3772763"/>
              <a:ext cx="2927" cy="3485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7"/>
            <p:cNvSpPr/>
            <p:nvPr/>
          </p:nvSpPr>
          <p:spPr>
            <a:xfrm>
              <a:off x="3344588" y="3719062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7"/>
            <p:cNvSpPr/>
            <p:nvPr/>
          </p:nvSpPr>
          <p:spPr>
            <a:xfrm>
              <a:off x="3344872" y="371869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7"/>
            <p:cNvSpPr/>
            <p:nvPr/>
          </p:nvSpPr>
          <p:spPr>
            <a:xfrm>
              <a:off x="3277683" y="3763401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7"/>
            <p:cNvSpPr/>
            <p:nvPr/>
          </p:nvSpPr>
          <p:spPr>
            <a:xfrm>
              <a:off x="3342412" y="3713861"/>
              <a:ext cx="2771" cy="43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7"/>
            <p:cNvSpPr/>
            <p:nvPr/>
          </p:nvSpPr>
          <p:spPr>
            <a:xfrm>
              <a:off x="3285661" y="3770500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7"/>
            <p:cNvSpPr/>
            <p:nvPr/>
          </p:nvSpPr>
          <p:spPr>
            <a:xfrm>
              <a:off x="3284469" y="3770136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7"/>
            <p:cNvSpPr/>
            <p:nvPr/>
          </p:nvSpPr>
          <p:spPr>
            <a:xfrm>
              <a:off x="3286930" y="3771410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7"/>
            <p:cNvSpPr/>
            <p:nvPr/>
          </p:nvSpPr>
          <p:spPr>
            <a:xfrm>
              <a:off x="3282035" y="3769954"/>
              <a:ext cx="1191" cy="10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7"/>
            <p:cNvSpPr/>
            <p:nvPr/>
          </p:nvSpPr>
          <p:spPr>
            <a:xfrm>
              <a:off x="3283848" y="3769954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7"/>
            <p:cNvSpPr/>
            <p:nvPr/>
          </p:nvSpPr>
          <p:spPr>
            <a:xfrm>
              <a:off x="3285117" y="3770318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7"/>
            <p:cNvSpPr/>
            <p:nvPr/>
          </p:nvSpPr>
          <p:spPr>
            <a:xfrm>
              <a:off x="3283304" y="3769954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7"/>
            <p:cNvSpPr/>
            <p:nvPr/>
          </p:nvSpPr>
          <p:spPr>
            <a:xfrm>
              <a:off x="3278046" y="3761399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7"/>
            <p:cNvSpPr/>
            <p:nvPr/>
          </p:nvSpPr>
          <p:spPr>
            <a:xfrm>
              <a:off x="3341609" y="3712873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7"/>
            <p:cNvSpPr/>
            <p:nvPr/>
          </p:nvSpPr>
          <p:spPr>
            <a:xfrm>
              <a:off x="3339873" y="3710949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7"/>
            <p:cNvSpPr/>
            <p:nvPr/>
          </p:nvSpPr>
          <p:spPr>
            <a:xfrm>
              <a:off x="3386497" y="2076718"/>
              <a:ext cx="864188" cy="645782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7"/>
            <p:cNvSpPr/>
            <p:nvPr/>
          </p:nvSpPr>
          <p:spPr>
            <a:xfrm>
              <a:off x="3639117" y="2483280"/>
              <a:ext cx="41106" cy="23925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7"/>
            <p:cNvSpPr/>
            <p:nvPr/>
          </p:nvSpPr>
          <p:spPr>
            <a:xfrm>
              <a:off x="2594497" y="2908981"/>
              <a:ext cx="72655" cy="43454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7"/>
            <p:cNvSpPr/>
            <p:nvPr/>
          </p:nvSpPr>
          <p:spPr>
            <a:xfrm>
              <a:off x="2630242" y="2366439"/>
              <a:ext cx="145283" cy="9502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7"/>
            <p:cNvSpPr/>
            <p:nvPr/>
          </p:nvSpPr>
          <p:spPr>
            <a:xfrm>
              <a:off x="2727089" y="2389167"/>
              <a:ext cx="254900" cy="134602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7"/>
            <p:cNvSpPr/>
            <p:nvPr/>
          </p:nvSpPr>
          <p:spPr>
            <a:xfrm>
              <a:off x="2726079" y="2323141"/>
              <a:ext cx="18805" cy="1232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7"/>
            <p:cNvSpPr/>
            <p:nvPr/>
          </p:nvSpPr>
          <p:spPr>
            <a:xfrm>
              <a:off x="2673394" y="2278750"/>
              <a:ext cx="100862" cy="49696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7"/>
            <p:cNvSpPr/>
            <p:nvPr/>
          </p:nvSpPr>
          <p:spPr>
            <a:xfrm>
              <a:off x="2751462" y="2301843"/>
              <a:ext cx="164787" cy="67873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7"/>
            <p:cNvSpPr/>
            <p:nvPr/>
          </p:nvSpPr>
          <p:spPr>
            <a:xfrm>
              <a:off x="2786663" y="2266788"/>
              <a:ext cx="15153" cy="6007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7"/>
            <p:cNvSpPr/>
            <p:nvPr/>
          </p:nvSpPr>
          <p:spPr>
            <a:xfrm>
              <a:off x="2812306" y="2263329"/>
              <a:ext cx="45458" cy="21012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7"/>
            <p:cNvSpPr/>
            <p:nvPr/>
          </p:nvSpPr>
          <p:spPr>
            <a:xfrm>
              <a:off x="2807773" y="2242759"/>
              <a:ext cx="55896" cy="13002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7"/>
            <p:cNvSpPr/>
            <p:nvPr/>
          </p:nvSpPr>
          <p:spPr>
            <a:xfrm>
              <a:off x="2918322" y="2220889"/>
              <a:ext cx="89620" cy="46107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7"/>
            <p:cNvSpPr/>
            <p:nvPr/>
          </p:nvSpPr>
          <p:spPr>
            <a:xfrm>
              <a:off x="2913323" y="2271261"/>
              <a:ext cx="19711" cy="17865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7"/>
            <p:cNvSpPr/>
            <p:nvPr/>
          </p:nvSpPr>
          <p:spPr>
            <a:xfrm>
              <a:off x="2997944" y="2198421"/>
              <a:ext cx="16603" cy="89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7"/>
            <p:cNvSpPr/>
            <p:nvPr/>
          </p:nvSpPr>
          <p:spPr>
            <a:xfrm>
              <a:off x="2931376" y="2341006"/>
              <a:ext cx="12640" cy="9388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7"/>
            <p:cNvSpPr/>
            <p:nvPr/>
          </p:nvSpPr>
          <p:spPr>
            <a:xfrm>
              <a:off x="2933448" y="2300673"/>
              <a:ext cx="99696" cy="52582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7"/>
            <p:cNvSpPr/>
            <p:nvPr/>
          </p:nvSpPr>
          <p:spPr>
            <a:xfrm>
              <a:off x="3015428" y="2305483"/>
              <a:ext cx="1761" cy="208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7"/>
            <p:cNvSpPr/>
            <p:nvPr/>
          </p:nvSpPr>
          <p:spPr>
            <a:xfrm>
              <a:off x="3023872" y="2238365"/>
              <a:ext cx="44085" cy="28189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7"/>
            <p:cNvSpPr/>
            <p:nvPr/>
          </p:nvSpPr>
          <p:spPr>
            <a:xfrm>
              <a:off x="3052338" y="2271911"/>
              <a:ext cx="38102" cy="8712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7"/>
            <p:cNvSpPr/>
            <p:nvPr/>
          </p:nvSpPr>
          <p:spPr>
            <a:xfrm>
              <a:off x="3044075" y="2338666"/>
              <a:ext cx="47089" cy="2324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7"/>
            <p:cNvSpPr/>
            <p:nvPr/>
          </p:nvSpPr>
          <p:spPr>
            <a:xfrm>
              <a:off x="2961215" y="2377829"/>
              <a:ext cx="86978" cy="7520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7"/>
            <p:cNvSpPr/>
            <p:nvPr/>
          </p:nvSpPr>
          <p:spPr>
            <a:xfrm>
              <a:off x="3044256" y="2294769"/>
              <a:ext cx="240783" cy="70864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7"/>
            <p:cNvSpPr/>
            <p:nvPr/>
          </p:nvSpPr>
          <p:spPr>
            <a:xfrm>
              <a:off x="3123153" y="2276722"/>
              <a:ext cx="19530" cy="975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7"/>
            <p:cNvSpPr/>
            <p:nvPr/>
          </p:nvSpPr>
          <p:spPr>
            <a:xfrm>
              <a:off x="3044981" y="2153172"/>
              <a:ext cx="159348" cy="105242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7"/>
            <p:cNvSpPr/>
            <p:nvPr/>
          </p:nvSpPr>
          <p:spPr>
            <a:xfrm>
              <a:off x="3111471" y="2091670"/>
              <a:ext cx="438984" cy="224475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7"/>
            <p:cNvSpPr/>
            <p:nvPr/>
          </p:nvSpPr>
          <p:spPr>
            <a:xfrm>
              <a:off x="3279134" y="2673662"/>
              <a:ext cx="10620" cy="12404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7"/>
            <p:cNvSpPr/>
            <p:nvPr/>
          </p:nvSpPr>
          <p:spPr>
            <a:xfrm>
              <a:off x="3226993" y="2658631"/>
              <a:ext cx="23674" cy="14953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7"/>
            <p:cNvSpPr/>
            <p:nvPr/>
          </p:nvSpPr>
          <p:spPr>
            <a:xfrm>
              <a:off x="3178661" y="2591980"/>
              <a:ext cx="93687" cy="58797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7"/>
            <p:cNvSpPr/>
            <p:nvPr/>
          </p:nvSpPr>
          <p:spPr>
            <a:xfrm>
              <a:off x="3137477" y="2387581"/>
              <a:ext cx="410802" cy="293388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7"/>
            <p:cNvSpPr/>
            <p:nvPr/>
          </p:nvSpPr>
          <p:spPr>
            <a:xfrm>
              <a:off x="3317028" y="2531545"/>
              <a:ext cx="34035" cy="24367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7"/>
            <p:cNvSpPr/>
            <p:nvPr/>
          </p:nvSpPr>
          <p:spPr>
            <a:xfrm>
              <a:off x="3268151" y="2387945"/>
              <a:ext cx="62320" cy="27175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7"/>
            <p:cNvSpPr/>
            <p:nvPr/>
          </p:nvSpPr>
          <p:spPr>
            <a:xfrm>
              <a:off x="3578455" y="2895745"/>
              <a:ext cx="90967" cy="82618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7"/>
            <p:cNvSpPr/>
            <p:nvPr/>
          </p:nvSpPr>
          <p:spPr>
            <a:xfrm>
              <a:off x="2526220" y="2847531"/>
              <a:ext cx="22327" cy="30218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7"/>
            <p:cNvSpPr/>
            <p:nvPr/>
          </p:nvSpPr>
          <p:spPr>
            <a:xfrm>
              <a:off x="3075831" y="2515890"/>
              <a:ext cx="2746" cy="384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7"/>
            <p:cNvSpPr/>
            <p:nvPr/>
          </p:nvSpPr>
          <p:spPr>
            <a:xfrm>
              <a:off x="2412330" y="2378323"/>
              <a:ext cx="1214846" cy="681461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7"/>
            <p:cNvSpPr/>
            <p:nvPr/>
          </p:nvSpPr>
          <p:spPr>
            <a:xfrm>
              <a:off x="2216202" y="2756384"/>
              <a:ext cx="35382" cy="3289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7"/>
            <p:cNvSpPr/>
            <p:nvPr/>
          </p:nvSpPr>
          <p:spPr>
            <a:xfrm>
              <a:off x="2038645" y="2719171"/>
              <a:ext cx="21421" cy="9700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7"/>
            <p:cNvSpPr/>
            <p:nvPr/>
          </p:nvSpPr>
          <p:spPr>
            <a:xfrm>
              <a:off x="2029942" y="2457275"/>
              <a:ext cx="540648" cy="37473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7"/>
            <p:cNvSpPr/>
            <p:nvPr/>
          </p:nvSpPr>
          <p:spPr>
            <a:xfrm>
              <a:off x="2072835" y="2832240"/>
              <a:ext cx="18157" cy="6579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7"/>
            <p:cNvSpPr/>
            <p:nvPr/>
          </p:nvSpPr>
          <p:spPr>
            <a:xfrm>
              <a:off x="2647000" y="2935220"/>
              <a:ext cx="817487" cy="403779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7"/>
            <p:cNvSpPr/>
            <p:nvPr/>
          </p:nvSpPr>
          <p:spPr>
            <a:xfrm>
              <a:off x="2037376" y="2849716"/>
              <a:ext cx="6916" cy="7593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7"/>
            <p:cNvSpPr/>
            <p:nvPr/>
          </p:nvSpPr>
          <p:spPr>
            <a:xfrm>
              <a:off x="2330532" y="2714256"/>
              <a:ext cx="5388" cy="3329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7"/>
            <p:cNvSpPr/>
            <p:nvPr/>
          </p:nvSpPr>
          <p:spPr>
            <a:xfrm>
              <a:off x="2527774" y="2801294"/>
              <a:ext cx="6812" cy="4213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7"/>
            <p:cNvSpPr/>
            <p:nvPr/>
          </p:nvSpPr>
          <p:spPr>
            <a:xfrm>
              <a:off x="2984242" y="3271777"/>
              <a:ext cx="2461" cy="2132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7"/>
            <p:cNvSpPr/>
            <p:nvPr/>
          </p:nvSpPr>
          <p:spPr>
            <a:xfrm>
              <a:off x="2955957" y="3263949"/>
              <a:ext cx="28207" cy="7854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7"/>
            <p:cNvSpPr/>
            <p:nvPr/>
          </p:nvSpPr>
          <p:spPr>
            <a:xfrm>
              <a:off x="2754830" y="3219247"/>
              <a:ext cx="31937" cy="4317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7"/>
            <p:cNvSpPr/>
            <p:nvPr/>
          </p:nvSpPr>
          <p:spPr>
            <a:xfrm>
              <a:off x="3029207" y="3324489"/>
              <a:ext cx="855" cy="26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7"/>
            <p:cNvSpPr/>
            <p:nvPr/>
          </p:nvSpPr>
          <p:spPr>
            <a:xfrm>
              <a:off x="3032575" y="3325139"/>
              <a:ext cx="648" cy="286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7"/>
            <p:cNvSpPr/>
            <p:nvPr/>
          </p:nvSpPr>
          <p:spPr>
            <a:xfrm>
              <a:off x="3030399" y="3324489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7"/>
            <p:cNvSpPr/>
            <p:nvPr/>
          </p:nvSpPr>
          <p:spPr>
            <a:xfrm>
              <a:off x="2954869" y="3269410"/>
              <a:ext cx="1114" cy="1846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7"/>
            <p:cNvSpPr/>
            <p:nvPr/>
          </p:nvSpPr>
          <p:spPr>
            <a:xfrm>
              <a:off x="2906536" y="3234173"/>
              <a:ext cx="466" cy="494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7"/>
            <p:cNvSpPr/>
            <p:nvPr/>
          </p:nvSpPr>
          <p:spPr>
            <a:xfrm>
              <a:off x="3031305" y="3324671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7"/>
            <p:cNvSpPr/>
            <p:nvPr/>
          </p:nvSpPr>
          <p:spPr>
            <a:xfrm>
              <a:off x="2986677" y="3273883"/>
              <a:ext cx="1943" cy="2392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7"/>
            <p:cNvSpPr/>
            <p:nvPr/>
          </p:nvSpPr>
          <p:spPr>
            <a:xfrm>
              <a:off x="2658527" y="295597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7"/>
            <p:cNvSpPr/>
            <p:nvPr/>
          </p:nvSpPr>
          <p:spPr>
            <a:xfrm>
              <a:off x="2662153" y="2955686"/>
              <a:ext cx="1010" cy="130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7"/>
            <p:cNvSpPr/>
            <p:nvPr/>
          </p:nvSpPr>
          <p:spPr>
            <a:xfrm>
              <a:off x="2664510" y="2955322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7"/>
            <p:cNvSpPr/>
            <p:nvPr/>
          </p:nvSpPr>
          <p:spPr>
            <a:xfrm>
              <a:off x="2647544" y="2955244"/>
              <a:ext cx="855" cy="10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7"/>
            <p:cNvSpPr/>
            <p:nvPr/>
          </p:nvSpPr>
          <p:spPr>
            <a:xfrm>
              <a:off x="2654615" y="2955868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7"/>
            <p:cNvSpPr/>
            <p:nvPr/>
          </p:nvSpPr>
          <p:spPr>
            <a:xfrm>
              <a:off x="2659874" y="2955972"/>
              <a:ext cx="1036" cy="26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7"/>
            <p:cNvSpPr/>
            <p:nvPr/>
          </p:nvSpPr>
          <p:spPr>
            <a:xfrm>
              <a:off x="2651352" y="2955608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7"/>
            <p:cNvSpPr/>
            <p:nvPr/>
          </p:nvSpPr>
          <p:spPr>
            <a:xfrm>
              <a:off x="3460472" y="3008502"/>
              <a:ext cx="492" cy="832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7"/>
            <p:cNvSpPr/>
            <p:nvPr/>
          </p:nvSpPr>
          <p:spPr>
            <a:xfrm>
              <a:off x="3461482" y="3010141"/>
              <a:ext cx="570" cy="832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7"/>
            <p:cNvSpPr/>
            <p:nvPr/>
          </p:nvSpPr>
          <p:spPr>
            <a:xfrm>
              <a:off x="3459566" y="3006942"/>
              <a:ext cx="492" cy="75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7"/>
            <p:cNvSpPr/>
            <p:nvPr/>
          </p:nvSpPr>
          <p:spPr>
            <a:xfrm>
              <a:off x="3462467" y="3011779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7"/>
            <p:cNvSpPr/>
            <p:nvPr/>
          </p:nvSpPr>
          <p:spPr>
            <a:xfrm>
              <a:off x="3463658" y="3013417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7"/>
            <p:cNvSpPr/>
            <p:nvPr/>
          </p:nvSpPr>
          <p:spPr>
            <a:xfrm>
              <a:off x="3336713" y="3026160"/>
              <a:ext cx="1010" cy="832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7"/>
            <p:cNvSpPr/>
            <p:nvPr/>
          </p:nvSpPr>
          <p:spPr>
            <a:xfrm>
              <a:off x="3337879" y="3025145"/>
              <a:ext cx="932" cy="85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7"/>
            <p:cNvSpPr/>
            <p:nvPr/>
          </p:nvSpPr>
          <p:spPr>
            <a:xfrm>
              <a:off x="3458763" y="3005408"/>
              <a:ext cx="466" cy="83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7"/>
            <p:cNvSpPr/>
            <p:nvPr/>
          </p:nvSpPr>
          <p:spPr>
            <a:xfrm>
              <a:off x="3453764" y="2992015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7"/>
            <p:cNvSpPr/>
            <p:nvPr/>
          </p:nvSpPr>
          <p:spPr>
            <a:xfrm>
              <a:off x="3454308" y="2994382"/>
              <a:ext cx="311" cy="75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7"/>
            <p:cNvSpPr/>
            <p:nvPr/>
          </p:nvSpPr>
          <p:spPr>
            <a:xfrm>
              <a:off x="3335444" y="3027252"/>
              <a:ext cx="1114" cy="936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7"/>
            <p:cNvSpPr/>
            <p:nvPr/>
          </p:nvSpPr>
          <p:spPr>
            <a:xfrm>
              <a:off x="2490320" y="2731289"/>
              <a:ext cx="1295" cy="208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7"/>
            <p:cNvSpPr/>
            <p:nvPr/>
          </p:nvSpPr>
          <p:spPr>
            <a:xfrm>
              <a:off x="3454670" y="2995656"/>
              <a:ext cx="311" cy="75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7"/>
            <p:cNvSpPr/>
            <p:nvPr/>
          </p:nvSpPr>
          <p:spPr>
            <a:xfrm>
              <a:off x="2491849" y="2731549"/>
              <a:ext cx="1217" cy="312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7"/>
            <p:cNvSpPr/>
            <p:nvPr/>
          </p:nvSpPr>
          <p:spPr>
            <a:xfrm>
              <a:off x="3454049" y="2993211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7"/>
            <p:cNvSpPr/>
            <p:nvPr/>
          </p:nvSpPr>
          <p:spPr>
            <a:xfrm>
              <a:off x="3453505" y="2990845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7"/>
            <p:cNvSpPr/>
            <p:nvPr/>
          </p:nvSpPr>
          <p:spPr>
            <a:xfrm>
              <a:off x="2488507" y="2731185"/>
              <a:ext cx="1554" cy="130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7"/>
            <p:cNvSpPr/>
            <p:nvPr/>
          </p:nvSpPr>
          <p:spPr>
            <a:xfrm>
              <a:off x="3456665" y="3001039"/>
              <a:ext cx="389" cy="83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7"/>
            <p:cNvSpPr/>
            <p:nvPr/>
          </p:nvSpPr>
          <p:spPr>
            <a:xfrm>
              <a:off x="3457312" y="3002495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7"/>
            <p:cNvSpPr/>
            <p:nvPr/>
          </p:nvSpPr>
          <p:spPr>
            <a:xfrm>
              <a:off x="3456043" y="2999661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7"/>
            <p:cNvSpPr/>
            <p:nvPr/>
          </p:nvSpPr>
          <p:spPr>
            <a:xfrm>
              <a:off x="3455577" y="2998308"/>
              <a:ext cx="311" cy="75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7"/>
            <p:cNvSpPr/>
            <p:nvPr/>
          </p:nvSpPr>
          <p:spPr>
            <a:xfrm>
              <a:off x="3458037" y="3003951"/>
              <a:ext cx="389" cy="83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7"/>
            <p:cNvSpPr/>
            <p:nvPr/>
          </p:nvSpPr>
          <p:spPr>
            <a:xfrm>
              <a:off x="3455136" y="2996930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7"/>
            <p:cNvSpPr/>
            <p:nvPr/>
          </p:nvSpPr>
          <p:spPr>
            <a:xfrm>
              <a:off x="2453592" y="2737738"/>
              <a:ext cx="1839" cy="2496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7"/>
            <p:cNvSpPr/>
            <p:nvPr/>
          </p:nvSpPr>
          <p:spPr>
            <a:xfrm>
              <a:off x="2493221" y="2731835"/>
              <a:ext cx="1839" cy="832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7"/>
            <p:cNvSpPr/>
            <p:nvPr/>
          </p:nvSpPr>
          <p:spPr>
            <a:xfrm>
              <a:off x="2562042" y="2830056"/>
              <a:ext cx="1658" cy="1222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7"/>
            <p:cNvSpPr/>
            <p:nvPr/>
          </p:nvSpPr>
          <p:spPr>
            <a:xfrm>
              <a:off x="2564141" y="2828704"/>
              <a:ext cx="1476" cy="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7"/>
            <p:cNvSpPr/>
            <p:nvPr/>
          </p:nvSpPr>
          <p:spPr>
            <a:xfrm>
              <a:off x="2567767" y="2826155"/>
              <a:ext cx="1476" cy="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7"/>
            <p:cNvSpPr/>
            <p:nvPr/>
          </p:nvSpPr>
          <p:spPr>
            <a:xfrm>
              <a:off x="2436367" y="2716622"/>
              <a:ext cx="2642" cy="5851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7"/>
            <p:cNvSpPr/>
            <p:nvPr/>
          </p:nvSpPr>
          <p:spPr>
            <a:xfrm>
              <a:off x="2566031" y="2827508"/>
              <a:ext cx="1295" cy="85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7"/>
            <p:cNvSpPr/>
            <p:nvPr/>
          </p:nvSpPr>
          <p:spPr>
            <a:xfrm>
              <a:off x="3220181" y="2990481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7"/>
            <p:cNvSpPr/>
            <p:nvPr/>
          </p:nvSpPr>
          <p:spPr>
            <a:xfrm>
              <a:off x="3219093" y="2989753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7"/>
            <p:cNvSpPr/>
            <p:nvPr/>
          </p:nvSpPr>
          <p:spPr>
            <a:xfrm>
              <a:off x="3074743" y="2947312"/>
              <a:ext cx="4740" cy="2314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7"/>
            <p:cNvSpPr/>
            <p:nvPr/>
          </p:nvSpPr>
          <p:spPr>
            <a:xfrm>
              <a:off x="2409533" y="2717636"/>
              <a:ext cx="9894" cy="4941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7"/>
            <p:cNvSpPr/>
            <p:nvPr/>
          </p:nvSpPr>
          <p:spPr>
            <a:xfrm>
              <a:off x="3217824" y="2988842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7"/>
            <p:cNvSpPr/>
            <p:nvPr/>
          </p:nvSpPr>
          <p:spPr>
            <a:xfrm>
              <a:off x="3221373" y="2991287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7"/>
            <p:cNvSpPr/>
            <p:nvPr/>
          </p:nvSpPr>
          <p:spPr>
            <a:xfrm>
              <a:off x="2495656" y="2733109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7"/>
            <p:cNvSpPr/>
            <p:nvPr/>
          </p:nvSpPr>
          <p:spPr>
            <a:xfrm>
              <a:off x="2495112" y="2732641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7"/>
            <p:cNvSpPr/>
            <p:nvPr/>
          </p:nvSpPr>
          <p:spPr>
            <a:xfrm>
              <a:off x="2566213" y="281895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7"/>
            <p:cNvSpPr/>
            <p:nvPr/>
          </p:nvSpPr>
          <p:spPr>
            <a:xfrm>
              <a:off x="3131675" y="2957792"/>
              <a:ext cx="9092" cy="2653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7"/>
            <p:cNvSpPr/>
            <p:nvPr/>
          </p:nvSpPr>
          <p:spPr>
            <a:xfrm>
              <a:off x="2677564" y="2942866"/>
              <a:ext cx="387051" cy="2106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7"/>
            <p:cNvSpPr/>
            <p:nvPr/>
          </p:nvSpPr>
          <p:spPr>
            <a:xfrm>
              <a:off x="3216840" y="298819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7"/>
            <p:cNvSpPr/>
            <p:nvPr/>
          </p:nvSpPr>
          <p:spPr>
            <a:xfrm>
              <a:off x="2568570" y="2821968"/>
              <a:ext cx="2124" cy="2757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7"/>
            <p:cNvSpPr/>
            <p:nvPr/>
          </p:nvSpPr>
          <p:spPr>
            <a:xfrm>
              <a:off x="3296799" y="3046912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7"/>
            <p:cNvSpPr/>
            <p:nvPr/>
          </p:nvSpPr>
          <p:spPr>
            <a:xfrm>
              <a:off x="3295348" y="3052113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7"/>
            <p:cNvSpPr/>
            <p:nvPr/>
          </p:nvSpPr>
          <p:spPr>
            <a:xfrm>
              <a:off x="3296307" y="3050916"/>
              <a:ext cx="259" cy="312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7"/>
            <p:cNvSpPr/>
            <p:nvPr/>
          </p:nvSpPr>
          <p:spPr>
            <a:xfrm>
              <a:off x="3295892" y="3051566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7"/>
            <p:cNvSpPr/>
            <p:nvPr/>
          </p:nvSpPr>
          <p:spPr>
            <a:xfrm>
              <a:off x="3296902" y="3048290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7"/>
            <p:cNvSpPr/>
            <p:nvPr/>
          </p:nvSpPr>
          <p:spPr>
            <a:xfrm>
              <a:off x="3296721" y="3050370"/>
              <a:ext cx="104" cy="234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7"/>
            <p:cNvSpPr/>
            <p:nvPr/>
          </p:nvSpPr>
          <p:spPr>
            <a:xfrm>
              <a:off x="3452779" y="2982835"/>
              <a:ext cx="26" cy="546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7"/>
            <p:cNvSpPr/>
            <p:nvPr/>
          </p:nvSpPr>
          <p:spPr>
            <a:xfrm>
              <a:off x="3447703" y="2974358"/>
              <a:ext cx="5465" cy="1014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7"/>
            <p:cNvSpPr/>
            <p:nvPr/>
          </p:nvSpPr>
          <p:spPr>
            <a:xfrm>
              <a:off x="3334978" y="3028344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7"/>
            <p:cNvSpPr/>
            <p:nvPr/>
          </p:nvSpPr>
          <p:spPr>
            <a:xfrm>
              <a:off x="3242301" y="3054479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7"/>
            <p:cNvSpPr/>
            <p:nvPr/>
          </p:nvSpPr>
          <p:spPr>
            <a:xfrm>
              <a:off x="3242405" y="3056195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7"/>
            <p:cNvSpPr/>
            <p:nvPr/>
          </p:nvSpPr>
          <p:spPr>
            <a:xfrm>
              <a:off x="3242586" y="3057756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7"/>
            <p:cNvSpPr/>
            <p:nvPr/>
          </p:nvSpPr>
          <p:spPr>
            <a:xfrm>
              <a:off x="3294623" y="3052659"/>
              <a:ext cx="311" cy="28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7"/>
            <p:cNvSpPr/>
            <p:nvPr/>
          </p:nvSpPr>
          <p:spPr>
            <a:xfrm>
              <a:off x="3243027" y="3059394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7"/>
            <p:cNvSpPr/>
            <p:nvPr/>
          </p:nvSpPr>
          <p:spPr>
            <a:xfrm>
              <a:off x="3242405" y="3052373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7"/>
            <p:cNvSpPr/>
            <p:nvPr/>
          </p:nvSpPr>
          <p:spPr>
            <a:xfrm>
              <a:off x="3293716" y="3053283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7"/>
            <p:cNvSpPr/>
            <p:nvPr/>
          </p:nvSpPr>
          <p:spPr>
            <a:xfrm>
              <a:off x="3243674" y="3060850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7"/>
            <p:cNvSpPr/>
            <p:nvPr/>
          </p:nvSpPr>
          <p:spPr>
            <a:xfrm>
              <a:off x="3292629" y="3053933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7"/>
            <p:cNvSpPr/>
            <p:nvPr/>
          </p:nvSpPr>
          <p:spPr>
            <a:xfrm>
              <a:off x="3343862" y="3020517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7"/>
            <p:cNvSpPr/>
            <p:nvPr/>
          </p:nvSpPr>
          <p:spPr>
            <a:xfrm>
              <a:off x="3452779" y="2982003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7"/>
            <p:cNvSpPr/>
            <p:nvPr/>
          </p:nvSpPr>
          <p:spPr>
            <a:xfrm>
              <a:off x="3452779" y="2984656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7"/>
            <p:cNvSpPr/>
            <p:nvPr/>
          </p:nvSpPr>
          <p:spPr>
            <a:xfrm>
              <a:off x="3452779" y="298374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7"/>
            <p:cNvSpPr/>
            <p:nvPr/>
          </p:nvSpPr>
          <p:spPr>
            <a:xfrm>
              <a:off x="3349846" y="301633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7"/>
            <p:cNvSpPr/>
            <p:nvPr/>
          </p:nvSpPr>
          <p:spPr>
            <a:xfrm>
              <a:off x="3350208" y="3016226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7"/>
            <p:cNvSpPr/>
            <p:nvPr/>
          </p:nvSpPr>
          <p:spPr>
            <a:xfrm>
              <a:off x="3340158" y="3023429"/>
              <a:ext cx="751" cy="650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7"/>
            <p:cNvSpPr/>
            <p:nvPr/>
          </p:nvSpPr>
          <p:spPr>
            <a:xfrm>
              <a:off x="3452779" y="2981171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7"/>
            <p:cNvSpPr/>
            <p:nvPr/>
          </p:nvSpPr>
          <p:spPr>
            <a:xfrm>
              <a:off x="3350493" y="3016044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7"/>
            <p:cNvSpPr/>
            <p:nvPr/>
          </p:nvSpPr>
          <p:spPr>
            <a:xfrm>
              <a:off x="3347230" y="3017968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7"/>
            <p:cNvSpPr/>
            <p:nvPr/>
          </p:nvSpPr>
          <p:spPr>
            <a:xfrm>
              <a:off x="3348758" y="3017058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7"/>
            <p:cNvSpPr/>
            <p:nvPr/>
          </p:nvSpPr>
          <p:spPr>
            <a:xfrm>
              <a:off x="3348317" y="3017318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7"/>
            <p:cNvSpPr/>
            <p:nvPr/>
          </p:nvSpPr>
          <p:spPr>
            <a:xfrm>
              <a:off x="3347773" y="3017682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7"/>
            <p:cNvSpPr/>
            <p:nvPr/>
          </p:nvSpPr>
          <p:spPr>
            <a:xfrm>
              <a:off x="3349483" y="3016590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7"/>
            <p:cNvSpPr/>
            <p:nvPr/>
          </p:nvSpPr>
          <p:spPr>
            <a:xfrm>
              <a:off x="3453038" y="2987568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7"/>
            <p:cNvSpPr/>
            <p:nvPr/>
          </p:nvSpPr>
          <p:spPr>
            <a:xfrm>
              <a:off x="3452857" y="2985566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7"/>
            <p:cNvSpPr/>
            <p:nvPr/>
          </p:nvSpPr>
          <p:spPr>
            <a:xfrm>
              <a:off x="3349120" y="3016772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7"/>
            <p:cNvSpPr/>
            <p:nvPr/>
          </p:nvSpPr>
          <p:spPr>
            <a:xfrm>
              <a:off x="3350752" y="301586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7"/>
            <p:cNvSpPr/>
            <p:nvPr/>
          </p:nvSpPr>
          <p:spPr>
            <a:xfrm>
              <a:off x="3452961" y="2986554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7"/>
            <p:cNvSpPr/>
            <p:nvPr/>
          </p:nvSpPr>
          <p:spPr>
            <a:xfrm>
              <a:off x="3350933" y="301586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7"/>
            <p:cNvSpPr/>
            <p:nvPr/>
          </p:nvSpPr>
          <p:spPr>
            <a:xfrm>
              <a:off x="3452961" y="2977816"/>
              <a:ext cx="104" cy="1118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7"/>
            <p:cNvSpPr/>
            <p:nvPr/>
          </p:nvSpPr>
          <p:spPr>
            <a:xfrm>
              <a:off x="3452961" y="297898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7"/>
            <p:cNvSpPr/>
            <p:nvPr/>
          </p:nvSpPr>
          <p:spPr>
            <a:xfrm>
              <a:off x="3433560" y="2970795"/>
              <a:ext cx="466" cy="130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7"/>
            <p:cNvSpPr/>
            <p:nvPr/>
          </p:nvSpPr>
          <p:spPr>
            <a:xfrm>
              <a:off x="3344588" y="3019970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7"/>
            <p:cNvSpPr/>
            <p:nvPr/>
          </p:nvSpPr>
          <p:spPr>
            <a:xfrm>
              <a:off x="3345313" y="3019424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7"/>
            <p:cNvSpPr/>
            <p:nvPr/>
          </p:nvSpPr>
          <p:spPr>
            <a:xfrm>
              <a:off x="3342956" y="3021245"/>
              <a:ext cx="673" cy="46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7"/>
            <p:cNvSpPr/>
            <p:nvPr/>
          </p:nvSpPr>
          <p:spPr>
            <a:xfrm>
              <a:off x="3452857" y="2980443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7"/>
            <p:cNvSpPr/>
            <p:nvPr/>
          </p:nvSpPr>
          <p:spPr>
            <a:xfrm>
              <a:off x="3452857" y="2979715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7"/>
            <p:cNvSpPr/>
            <p:nvPr/>
          </p:nvSpPr>
          <p:spPr>
            <a:xfrm>
              <a:off x="3339070" y="3024235"/>
              <a:ext cx="829" cy="75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7"/>
            <p:cNvSpPr/>
            <p:nvPr/>
          </p:nvSpPr>
          <p:spPr>
            <a:xfrm>
              <a:off x="3351115" y="3015784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7"/>
            <p:cNvSpPr/>
            <p:nvPr/>
          </p:nvSpPr>
          <p:spPr>
            <a:xfrm>
              <a:off x="3351659" y="301560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7"/>
            <p:cNvSpPr/>
            <p:nvPr/>
          </p:nvSpPr>
          <p:spPr>
            <a:xfrm>
              <a:off x="3351296" y="3015784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7"/>
            <p:cNvSpPr/>
            <p:nvPr/>
          </p:nvSpPr>
          <p:spPr>
            <a:xfrm>
              <a:off x="3342153" y="3021869"/>
              <a:ext cx="648" cy="572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7"/>
            <p:cNvSpPr/>
            <p:nvPr/>
          </p:nvSpPr>
          <p:spPr>
            <a:xfrm>
              <a:off x="3351400" y="3015680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7"/>
            <p:cNvSpPr/>
            <p:nvPr/>
          </p:nvSpPr>
          <p:spPr>
            <a:xfrm>
              <a:off x="3351477" y="301568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7"/>
            <p:cNvSpPr/>
            <p:nvPr/>
          </p:nvSpPr>
          <p:spPr>
            <a:xfrm>
              <a:off x="3341143" y="3022597"/>
              <a:ext cx="751" cy="676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7"/>
            <p:cNvSpPr/>
            <p:nvPr/>
          </p:nvSpPr>
          <p:spPr>
            <a:xfrm>
              <a:off x="3346038" y="3018878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7"/>
            <p:cNvSpPr/>
            <p:nvPr/>
          </p:nvSpPr>
          <p:spPr>
            <a:xfrm>
              <a:off x="3453142" y="2988660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7"/>
            <p:cNvSpPr/>
            <p:nvPr/>
          </p:nvSpPr>
          <p:spPr>
            <a:xfrm>
              <a:off x="3346686" y="3018410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7"/>
            <p:cNvSpPr/>
            <p:nvPr/>
          </p:nvSpPr>
          <p:spPr>
            <a:xfrm>
              <a:off x="3453323" y="2989753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7"/>
            <p:cNvSpPr/>
            <p:nvPr/>
          </p:nvSpPr>
          <p:spPr>
            <a:xfrm>
              <a:off x="4293629" y="3037264"/>
              <a:ext cx="175666" cy="125968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7"/>
            <p:cNvSpPr/>
            <p:nvPr/>
          </p:nvSpPr>
          <p:spPr>
            <a:xfrm>
              <a:off x="4460670" y="3103732"/>
              <a:ext cx="9454" cy="5877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7"/>
            <p:cNvSpPr/>
            <p:nvPr/>
          </p:nvSpPr>
          <p:spPr>
            <a:xfrm>
              <a:off x="4319738" y="3144326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7"/>
            <p:cNvSpPr/>
            <p:nvPr/>
          </p:nvSpPr>
          <p:spPr>
            <a:xfrm>
              <a:off x="4320205" y="3145340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7"/>
            <p:cNvSpPr/>
            <p:nvPr/>
          </p:nvSpPr>
          <p:spPr>
            <a:xfrm>
              <a:off x="4319479" y="3143416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7"/>
            <p:cNvSpPr/>
            <p:nvPr/>
          </p:nvSpPr>
          <p:spPr>
            <a:xfrm>
              <a:off x="4319479" y="3143676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7"/>
            <p:cNvSpPr/>
            <p:nvPr/>
          </p:nvSpPr>
          <p:spPr>
            <a:xfrm>
              <a:off x="4319376" y="3143234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7"/>
            <p:cNvSpPr/>
            <p:nvPr/>
          </p:nvSpPr>
          <p:spPr>
            <a:xfrm>
              <a:off x="4300519" y="3064751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7"/>
            <p:cNvSpPr/>
            <p:nvPr/>
          </p:nvSpPr>
          <p:spPr>
            <a:xfrm>
              <a:off x="4319920" y="3144794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7"/>
            <p:cNvSpPr/>
            <p:nvPr/>
          </p:nvSpPr>
          <p:spPr>
            <a:xfrm>
              <a:off x="4319557" y="3143962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7"/>
            <p:cNvSpPr/>
            <p:nvPr/>
          </p:nvSpPr>
          <p:spPr>
            <a:xfrm>
              <a:off x="4300701" y="3064387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7"/>
            <p:cNvSpPr/>
            <p:nvPr/>
          </p:nvSpPr>
          <p:spPr>
            <a:xfrm>
              <a:off x="4400008" y="3045273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7"/>
            <p:cNvSpPr/>
            <p:nvPr/>
          </p:nvSpPr>
          <p:spPr>
            <a:xfrm>
              <a:off x="4456863" y="306020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7"/>
            <p:cNvSpPr/>
            <p:nvPr/>
          </p:nvSpPr>
          <p:spPr>
            <a:xfrm>
              <a:off x="4458313" y="3060382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7"/>
            <p:cNvSpPr/>
            <p:nvPr/>
          </p:nvSpPr>
          <p:spPr>
            <a:xfrm>
              <a:off x="4460204" y="306048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7"/>
            <p:cNvSpPr/>
            <p:nvPr/>
          </p:nvSpPr>
          <p:spPr>
            <a:xfrm>
              <a:off x="4462302" y="306056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7"/>
            <p:cNvSpPr/>
            <p:nvPr/>
          </p:nvSpPr>
          <p:spPr>
            <a:xfrm>
              <a:off x="4468907" y="306038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7"/>
            <p:cNvSpPr/>
            <p:nvPr/>
          </p:nvSpPr>
          <p:spPr>
            <a:xfrm>
              <a:off x="4608828" y="2981457"/>
              <a:ext cx="43722" cy="22338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7"/>
            <p:cNvSpPr/>
            <p:nvPr/>
          </p:nvSpPr>
          <p:spPr>
            <a:xfrm>
              <a:off x="4647552" y="298819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7"/>
            <p:cNvSpPr/>
            <p:nvPr/>
          </p:nvSpPr>
          <p:spPr>
            <a:xfrm>
              <a:off x="4646723" y="2988556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7"/>
            <p:cNvSpPr/>
            <p:nvPr/>
          </p:nvSpPr>
          <p:spPr>
            <a:xfrm>
              <a:off x="4652162" y="2984474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7"/>
            <p:cNvSpPr/>
            <p:nvPr/>
          </p:nvSpPr>
          <p:spPr>
            <a:xfrm>
              <a:off x="4651255" y="2985280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7"/>
            <p:cNvSpPr/>
            <p:nvPr/>
          </p:nvSpPr>
          <p:spPr>
            <a:xfrm>
              <a:off x="4620795" y="3003483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7"/>
            <p:cNvSpPr/>
            <p:nvPr/>
          </p:nvSpPr>
          <p:spPr>
            <a:xfrm>
              <a:off x="4623618" y="3003041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7"/>
            <p:cNvSpPr/>
            <p:nvPr/>
          </p:nvSpPr>
          <p:spPr>
            <a:xfrm>
              <a:off x="4622245" y="3003301"/>
              <a:ext cx="751" cy="130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7"/>
            <p:cNvSpPr/>
            <p:nvPr/>
          </p:nvSpPr>
          <p:spPr>
            <a:xfrm>
              <a:off x="4619888" y="300376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7"/>
            <p:cNvSpPr/>
            <p:nvPr/>
          </p:nvSpPr>
          <p:spPr>
            <a:xfrm>
              <a:off x="4627426" y="3002209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7"/>
            <p:cNvSpPr/>
            <p:nvPr/>
          </p:nvSpPr>
          <p:spPr>
            <a:xfrm>
              <a:off x="4624784" y="3002859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7"/>
            <p:cNvSpPr/>
            <p:nvPr/>
          </p:nvSpPr>
          <p:spPr>
            <a:xfrm>
              <a:off x="4625872" y="3002677"/>
              <a:ext cx="492" cy="10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7"/>
            <p:cNvSpPr/>
            <p:nvPr/>
          </p:nvSpPr>
          <p:spPr>
            <a:xfrm>
              <a:off x="4626701" y="3002391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7"/>
            <p:cNvSpPr/>
            <p:nvPr/>
          </p:nvSpPr>
          <p:spPr>
            <a:xfrm>
              <a:off x="4646101" y="2988920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7"/>
            <p:cNvSpPr/>
            <p:nvPr/>
          </p:nvSpPr>
          <p:spPr>
            <a:xfrm>
              <a:off x="4609372" y="2985644"/>
              <a:ext cx="1943" cy="208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7"/>
            <p:cNvSpPr/>
            <p:nvPr/>
          </p:nvSpPr>
          <p:spPr>
            <a:xfrm>
              <a:off x="4650271" y="2981457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7"/>
            <p:cNvSpPr/>
            <p:nvPr/>
          </p:nvSpPr>
          <p:spPr>
            <a:xfrm>
              <a:off x="4611548" y="2985826"/>
              <a:ext cx="1839" cy="130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7"/>
            <p:cNvSpPr/>
            <p:nvPr/>
          </p:nvSpPr>
          <p:spPr>
            <a:xfrm>
              <a:off x="4650815" y="2981639"/>
              <a:ext cx="1373" cy="2210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7"/>
            <p:cNvSpPr/>
            <p:nvPr/>
          </p:nvSpPr>
          <p:spPr>
            <a:xfrm>
              <a:off x="4652266" y="2984006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7"/>
            <p:cNvSpPr/>
            <p:nvPr/>
          </p:nvSpPr>
          <p:spPr>
            <a:xfrm>
              <a:off x="4650712" y="298145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7"/>
            <p:cNvSpPr/>
            <p:nvPr/>
          </p:nvSpPr>
          <p:spPr>
            <a:xfrm>
              <a:off x="4707022" y="3070758"/>
              <a:ext cx="86175" cy="83710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7"/>
            <p:cNvSpPr/>
            <p:nvPr/>
          </p:nvSpPr>
          <p:spPr>
            <a:xfrm>
              <a:off x="4752376" y="3173582"/>
              <a:ext cx="32766" cy="6813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7"/>
            <p:cNvSpPr/>
            <p:nvPr/>
          </p:nvSpPr>
          <p:spPr>
            <a:xfrm>
              <a:off x="4787913" y="3083137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7"/>
            <p:cNvSpPr/>
            <p:nvPr/>
          </p:nvSpPr>
          <p:spPr>
            <a:xfrm>
              <a:off x="4792990" y="3074139"/>
              <a:ext cx="130" cy="936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7"/>
            <p:cNvSpPr/>
            <p:nvPr/>
          </p:nvSpPr>
          <p:spPr>
            <a:xfrm>
              <a:off x="4788820" y="3081680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7"/>
            <p:cNvSpPr/>
            <p:nvPr/>
          </p:nvSpPr>
          <p:spPr>
            <a:xfrm>
              <a:off x="4792446" y="3071850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7"/>
            <p:cNvSpPr/>
            <p:nvPr/>
          </p:nvSpPr>
          <p:spPr>
            <a:xfrm>
              <a:off x="4792446" y="3071408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7"/>
            <p:cNvSpPr/>
            <p:nvPr/>
          </p:nvSpPr>
          <p:spPr>
            <a:xfrm>
              <a:off x="4788457" y="3082512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7"/>
            <p:cNvSpPr/>
            <p:nvPr/>
          </p:nvSpPr>
          <p:spPr>
            <a:xfrm>
              <a:off x="4787110" y="3084047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7"/>
            <p:cNvSpPr/>
            <p:nvPr/>
          </p:nvSpPr>
          <p:spPr>
            <a:xfrm>
              <a:off x="4792809" y="3073125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7"/>
            <p:cNvSpPr/>
            <p:nvPr/>
          </p:nvSpPr>
          <p:spPr>
            <a:xfrm>
              <a:off x="4707022" y="3100638"/>
              <a:ext cx="2668" cy="5019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7"/>
            <p:cNvSpPr/>
            <p:nvPr/>
          </p:nvSpPr>
          <p:spPr>
            <a:xfrm>
              <a:off x="4711633" y="3099364"/>
              <a:ext cx="130" cy="234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7"/>
            <p:cNvSpPr/>
            <p:nvPr/>
          </p:nvSpPr>
          <p:spPr>
            <a:xfrm>
              <a:off x="4712384" y="3098245"/>
              <a:ext cx="155" cy="234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7"/>
            <p:cNvSpPr/>
            <p:nvPr/>
          </p:nvSpPr>
          <p:spPr>
            <a:xfrm>
              <a:off x="4712565" y="3097803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7"/>
            <p:cNvSpPr/>
            <p:nvPr/>
          </p:nvSpPr>
          <p:spPr>
            <a:xfrm>
              <a:off x="4712021" y="3098792"/>
              <a:ext cx="207" cy="234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7"/>
            <p:cNvSpPr/>
            <p:nvPr/>
          </p:nvSpPr>
          <p:spPr>
            <a:xfrm>
              <a:off x="4714456" y="3093721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7"/>
            <p:cNvSpPr/>
            <p:nvPr/>
          </p:nvSpPr>
          <p:spPr>
            <a:xfrm>
              <a:off x="4711011" y="3099884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7"/>
            <p:cNvSpPr/>
            <p:nvPr/>
          </p:nvSpPr>
          <p:spPr>
            <a:xfrm>
              <a:off x="4710286" y="310035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7"/>
            <p:cNvSpPr/>
            <p:nvPr/>
          </p:nvSpPr>
          <p:spPr>
            <a:xfrm>
              <a:off x="4718652" y="3086699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7"/>
            <p:cNvSpPr/>
            <p:nvPr/>
          </p:nvSpPr>
          <p:spPr>
            <a:xfrm>
              <a:off x="4718186" y="3087609"/>
              <a:ext cx="311" cy="75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7"/>
            <p:cNvSpPr/>
            <p:nvPr/>
          </p:nvSpPr>
          <p:spPr>
            <a:xfrm>
              <a:off x="4717564" y="3088624"/>
              <a:ext cx="389" cy="83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7"/>
            <p:cNvSpPr/>
            <p:nvPr/>
          </p:nvSpPr>
          <p:spPr>
            <a:xfrm>
              <a:off x="4716114" y="3091172"/>
              <a:ext cx="466" cy="650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7"/>
            <p:cNvSpPr/>
            <p:nvPr/>
          </p:nvSpPr>
          <p:spPr>
            <a:xfrm>
              <a:off x="4716839" y="3089872"/>
              <a:ext cx="466" cy="75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7"/>
            <p:cNvSpPr/>
            <p:nvPr/>
          </p:nvSpPr>
          <p:spPr>
            <a:xfrm>
              <a:off x="4715285" y="3092446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7"/>
            <p:cNvSpPr/>
            <p:nvPr/>
          </p:nvSpPr>
          <p:spPr>
            <a:xfrm>
              <a:off x="4763695" y="3074763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7"/>
            <p:cNvSpPr/>
            <p:nvPr/>
          </p:nvSpPr>
          <p:spPr>
            <a:xfrm>
              <a:off x="4762970" y="3074763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7"/>
            <p:cNvSpPr/>
            <p:nvPr/>
          </p:nvSpPr>
          <p:spPr>
            <a:xfrm>
              <a:off x="4762167" y="3074685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7"/>
            <p:cNvSpPr/>
            <p:nvPr/>
          </p:nvSpPr>
          <p:spPr>
            <a:xfrm>
              <a:off x="4757090" y="307458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7"/>
            <p:cNvSpPr/>
            <p:nvPr/>
          </p:nvSpPr>
          <p:spPr>
            <a:xfrm>
              <a:off x="4764783" y="3074945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7"/>
            <p:cNvSpPr/>
            <p:nvPr/>
          </p:nvSpPr>
          <p:spPr>
            <a:xfrm>
              <a:off x="4758437" y="307458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7"/>
            <p:cNvSpPr/>
            <p:nvPr/>
          </p:nvSpPr>
          <p:spPr>
            <a:xfrm>
              <a:off x="4761157" y="3074581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7"/>
            <p:cNvSpPr/>
            <p:nvPr/>
          </p:nvSpPr>
          <p:spPr>
            <a:xfrm>
              <a:off x="4760794" y="307458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7"/>
            <p:cNvSpPr/>
            <p:nvPr/>
          </p:nvSpPr>
          <p:spPr>
            <a:xfrm>
              <a:off x="4764343" y="3074867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7"/>
            <p:cNvSpPr/>
            <p:nvPr/>
          </p:nvSpPr>
          <p:spPr>
            <a:xfrm>
              <a:off x="4791358" y="3071486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7"/>
            <p:cNvSpPr/>
            <p:nvPr/>
          </p:nvSpPr>
          <p:spPr>
            <a:xfrm>
              <a:off x="4790452" y="3071668"/>
              <a:ext cx="673" cy="130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7"/>
            <p:cNvSpPr/>
            <p:nvPr/>
          </p:nvSpPr>
          <p:spPr>
            <a:xfrm>
              <a:off x="4792084" y="3071408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7"/>
            <p:cNvSpPr/>
            <p:nvPr/>
          </p:nvSpPr>
          <p:spPr>
            <a:xfrm>
              <a:off x="4788561" y="3072396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7"/>
            <p:cNvSpPr/>
            <p:nvPr/>
          </p:nvSpPr>
          <p:spPr>
            <a:xfrm>
              <a:off x="4789830" y="3071850"/>
              <a:ext cx="466" cy="130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7"/>
            <p:cNvSpPr/>
            <p:nvPr/>
          </p:nvSpPr>
          <p:spPr>
            <a:xfrm>
              <a:off x="4765249" y="3075049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7"/>
            <p:cNvSpPr/>
            <p:nvPr/>
          </p:nvSpPr>
          <p:spPr>
            <a:xfrm>
              <a:off x="4789364" y="3072032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7"/>
            <p:cNvSpPr/>
            <p:nvPr/>
          </p:nvSpPr>
          <p:spPr>
            <a:xfrm>
              <a:off x="4788924" y="3072214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7"/>
            <p:cNvSpPr/>
            <p:nvPr/>
          </p:nvSpPr>
          <p:spPr>
            <a:xfrm>
              <a:off x="4758981" y="307458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7"/>
            <p:cNvSpPr/>
            <p:nvPr/>
          </p:nvSpPr>
          <p:spPr>
            <a:xfrm>
              <a:off x="4748387" y="3075049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7"/>
            <p:cNvSpPr/>
            <p:nvPr/>
          </p:nvSpPr>
          <p:spPr>
            <a:xfrm>
              <a:off x="4754914" y="3074581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7"/>
            <p:cNvSpPr/>
            <p:nvPr/>
          </p:nvSpPr>
          <p:spPr>
            <a:xfrm>
              <a:off x="4782474" y="3073307"/>
              <a:ext cx="6191" cy="449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7"/>
            <p:cNvSpPr/>
            <p:nvPr/>
          </p:nvSpPr>
          <p:spPr>
            <a:xfrm>
              <a:off x="4749656" y="3074867"/>
              <a:ext cx="1191" cy="10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7"/>
            <p:cNvSpPr/>
            <p:nvPr/>
          </p:nvSpPr>
          <p:spPr>
            <a:xfrm>
              <a:off x="4751547" y="3074763"/>
              <a:ext cx="1036" cy="26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7"/>
            <p:cNvSpPr/>
            <p:nvPr/>
          </p:nvSpPr>
          <p:spPr>
            <a:xfrm>
              <a:off x="4753283" y="3074685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7"/>
            <p:cNvSpPr/>
            <p:nvPr/>
          </p:nvSpPr>
          <p:spPr>
            <a:xfrm>
              <a:off x="4724894" y="3086231"/>
              <a:ext cx="1295" cy="130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7"/>
            <p:cNvSpPr/>
            <p:nvPr/>
          </p:nvSpPr>
          <p:spPr>
            <a:xfrm>
              <a:off x="4719015" y="3086361"/>
              <a:ext cx="2823" cy="78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7"/>
            <p:cNvSpPr/>
            <p:nvPr/>
          </p:nvSpPr>
          <p:spPr>
            <a:xfrm>
              <a:off x="4723366" y="3086335"/>
              <a:ext cx="1191" cy="2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7"/>
            <p:cNvSpPr/>
            <p:nvPr/>
          </p:nvSpPr>
          <p:spPr>
            <a:xfrm>
              <a:off x="4726267" y="3085867"/>
              <a:ext cx="1373" cy="312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7"/>
            <p:cNvSpPr/>
            <p:nvPr/>
          </p:nvSpPr>
          <p:spPr>
            <a:xfrm>
              <a:off x="4875772" y="3174830"/>
              <a:ext cx="22172" cy="10870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7"/>
            <p:cNvSpPr/>
            <p:nvPr/>
          </p:nvSpPr>
          <p:spPr>
            <a:xfrm>
              <a:off x="4081908" y="2576299"/>
              <a:ext cx="146993" cy="69823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7"/>
            <p:cNvSpPr/>
            <p:nvPr/>
          </p:nvSpPr>
          <p:spPr>
            <a:xfrm>
              <a:off x="4277933" y="2837337"/>
              <a:ext cx="58797" cy="54558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7"/>
            <p:cNvSpPr/>
            <p:nvPr/>
          </p:nvSpPr>
          <p:spPr>
            <a:xfrm>
              <a:off x="4303161" y="2824673"/>
              <a:ext cx="12252" cy="9596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7"/>
            <p:cNvSpPr/>
            <p:nvPr/>
          </p:nvSpPr>
          <p:spPr>
            <a:xfrm>
              <a:off x="4330358" y="2747490"/>
              <a:ext cx="117905" cy="173349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7"/>
            <p:cNvSpPr/>
            <p:nvPr/>
          </p:nvSpPr>
          <p:spPr>
            <a:xfrm>
              <a:off x="4324815" y="2757320"/>
              <a:ext cx="7563" cy="9310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7"/>
            <p:cNvSpPr/>
            <p:nvPr/>
          </p:nvSpPr>
          <p:spPr>
            <a:xfrm>
              <a:off x="4311139" y="2821864"/>
              <a:ext cx="31756" cy="2077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7"/>
            <p:cNvSpPr/>
            <p:nvPr/>
          </p:nvSpPr>
          <p:spPr>
            <a:xfrm>
              <a:off x="4404981" y="2708717"/>
              <a:ext cx="3833" cy="10766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7"/>
            <p:cNvSpPr/>
            <p:nvPr/>
          </p:nvSpPr>
          <p:spPr>
            <a:xfrm>
              <a:off x="4318573" y="2826415"/>
              <a:ext cx="285" cy="1040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7"/>
            <p:cNvSpPr/>
            <p:nvPr/>
          </p:nvSpPr>
          <p:spPr>
            <a:xfrm>
              <a:off x="4316837" y="2830784"/>
              <a:ext cx="492" cy="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7"/>
            <p:cNvSpPr/>
            <p:nvPr/>
          </p:nvSpPr>
          <p:spPr>
            <a:xfrm>
              <a:off x="4318288" y="2827429"/>
              <a:ext cx="311" cy="936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7"/>
            <p:cNvSpPr/>
            <p:nvPr/>
          </p:nvSpPr>
          <p:spPr>
            <a:xfrm>
              <a:off x="4316293" y="2831798"/>
              <a:ext cx="570" cy="832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7"/>
            <p:cNvSpPr/>
            <p:nvPr/>
          </p:nvSpPr>
          <p:spPr>
            <a:xfrm>
              <a:off x="4317381" y="2829692"/>
              <a:ext cx="492" cy="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7"/>
            <p:cNvSpPr/>
            <p:nvPr/>
          </p:nvSpPr>
          <p:spPr>
            <a:xfrm>
              <a:off x="4317848" y="2828522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7"/>
            <p:cNvSpPr/>
            <p:nvPr/>
          </p:nvSpPr>
          <p:spPr>
            <a:xfrm>
              <a:off x="4328908" y="2839340"/>
              <a:ext cx="829" cy="936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7"/>
            <p:cNvSpPr/>
            <p:nvPr/>
          </p:nvSpPr>
          <p:spPr>
            <a:xfrm>
              <a:off x="4330902" y="2841342"/>
              <a:ext cx="1010" cy="936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7"/>
            <p:cNvSpPr/>
            <p:nvPr/>
          </p:nvSpPr>
          <p:spPr>
            <a:xfrm>
              <a:off x="4314662" y="2833619"/>
              <a:ext cx="751" cy="650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7"/>
            <p:cNvSpPr/>
            <p:nvPr/>
          </p:nvSpPr>
          <p:spPr>
            <a:xfrm>
              <a:off x="4329892" y="2840432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7"/>
            <p:cNvSpPr/>
            <p:nvPr/>
          </p:nvSpPr>
          <p:spPr>
            <a:xfrm>
              <a:off x="4315491" y="2832787"/>
              <a:ext cx="648" cy="75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7"/>
            <p:cNvSpPr/>
            <p:nvPr/>
          </p:nvSpPr>
          <p:spPr>
            <a:xfrm>
              <a:off x="4539722" y="2771909"/>
              <a:ext cx="38024" cy="55365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7"/>
            <p:cNvSpPr/>
            <p:nvPr/>
          </p:nvSpPr>
          <p:spPr>
            <a:xfrm>
              <a:off x="4585335" y="2807848"/>
              <a:ext cx="17069" cy="23535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7"/>
            <p:cNvSpPr/>
            <p:nvPr/>
          </p:nvSpPr>
          <p:spPr>
            <a:xfrm>
              <a:off x="4553606" y="2826961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7"/>
            <p:cNvSpPr/>
            <p:nvPr/>
          </p:nvSpPr>
          <p:spPr>
            <a:xfrm>
              <a:off x="4555419" y="2827143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7"/>
            <p:cNvSpPr/>
            <p:nvPr/>
          </p:nvSpPr>
          <p:spPr>
            <a:xfrm>
              <a:off x="4551793" y="2826883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7"/>
            <p:cNvSpPr/>
            <p:nvPr/>
          </p:nvSpPr>
          <p:spPr>
            <a:xfrm>
              <a:off x="4552699" y="2826961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7"/>
            <p:cNvSpPr/>
            <p:nvPr/>
          </p:nvSpPr>
          <p:spPr>
            <a:xfrm>
              <a:off x="4550057" y="28267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7"/>
            <p:cNvSpPr/>
            <p:nvPr/>
          </p:nvSpPr>
          <p:spPr>
            <a:xfrm>
              <a:off x="4551326" y="282688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7"/>
            <p:cNvSpPr/>
            <p:nvPr/>
          </p:nvSpPr>
          <p:spPr>
            <a:xfrm>
              <a:off x="4556325" y="2827247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7"/>
            <p:cNvSpPr/>
            <p:nvPr/>
          </p:nvSpPr>
          <p:spPr>
            <a:xfrm>
              <a:off x="4561324" y="282815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7"/>
            <p:cNvSpPr/>
            <p:nvPr/>
          </p:nvSpPr>
          <p:spPr>
            <a:xfrm>
              <a:off x="4562490" y="282815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7"/>
            <p:cNvSpPr/>
            <p:nvPr/>
          </p:nvSpPr>
          <p:spPr>
            <a:xfrm>
              <a:off x="4561583" y="282815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7"/>
            <p:cNvSpPr/>
            <p:nvPr/>
          </p:nvSpPr>
          <p:spPr>
            <a:xfrm>
              <a:off x="4557232" y="2827325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7"/>
            <p:cNvSpPr/>
            <p:nvPr/>
          </p:nvSpPr>
          <p:spPr>
            <a:xfrm>
              <a:off x="4558061" y="2827429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7"/>
            <p:cNvSpPr/>
            <p:nvPr/>
          </p:nvSpPr>
          <p:spPr>
            <a:xfrm>
              <a:off x="4558864" y="2827612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7"/>
            <p:cNvSpPr/>
            <p:nvPr/>
          </p:nvSpPr>
          <p:spPr>
            <a:xfrm>
              <a:off x="4559693" y="2827690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7"/>
            <p:cNvSpPr/>
            <p:nvPr/>
          </p:nvSpPr>
          <p:spPr>
            <a:xfrm>
              <a:off x="4554512" y="2827143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7"/>
            <p:cNvSpPr/>
            <p:nvPr/>
          </p:nvSpPr>
          <p:spPr>
            <a:xfrm>
              <a:off x="4560314" y="2827872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7"/>
            <p:cNvSpPr/>
            <p:nvPr/>
          </p:nvSpPr>
          <p:spPr>
            <a:xfrm>
              <a:off x="4549254" y="28267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7"/>
            <p:cNvSpPr/>
            <p:nvPr/>
          </p:nvSpPr>
          <p:spPr>
            <a:xfrm>
              <a:off x="4562050" y="282815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7"/>
            <p:cNvSpPr/>
            <p:nvPr/>
          </p:nvSpPr>
          <p:spPr>
            <a:xfrm>
              <a:off x="4679644" y="2768970"/>
              <a:ext cx="9092" cy="14589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7"/>
            <p:cNvSpPr/>
            <p:nvPr/>
          </p:nvSpPr>
          <p:spPr>
            <a:xfrm>
              <a:off x="4585802" y="2513003"/>
              <a:ext cx="173128" cy="303504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7"/>
            <p:cNvSpPr/>
            <p:nvPr/>
          </p:nvSpPr>
          <p:spPr>
            <a:xfrm>
              <a:off x="4758903" y="258716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7"/>
            <p:cNvSpPr/>
            <p:nvPr/>
          </p:nvSpPr>
          <p:spPr>
            <a:xfrm>
              <a:off x="4753542" y="257741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7"/>
            <p:cNvSpPr/>
            <p:nvPr/>
          </p:nvSpPr>
          <p:spPr>
            <a:xfrm>
              <a:off x="4754992" y="2580148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7"/>
            <p:cNvSpPr/>
            <p:nvPr/>
          </p:nvSpPr>
          <p:spPr>
            <a:xfrm>
              <a:off x="4754552" y="2579524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7"/>
            <p:cNvSpPr/>
            <p:nvPr/>
          </p:nvSpPr>
          <p:spPr>
            <a:xfrm>
              <a:off x="4753827" y="2578068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7"/>
            <p:cNvSpPr/>
            <p:nvPr/>
          </p:nvSpPr>
          <p:spPr>
            <a:xfrm>
              <a:off x="4758722" y="2586259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7"/>
            <p:cNvSpPr/>
            <p:nvPr/>
          </p:nvSpPr>
          <p:spPr>
            <a:xfrm>
              <a:off x="4754189" y="2578796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7"/>
            <p:cNvSpPr/>
            <p:nvPr/>
          </p:nvSpPr>
          <p:spPr>
            <a:xfrm>
              <a:off x="4758541" y="2585427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7"/>
            <p:cNvSpPr/>
            <p:nvPr/>
          </p:nvSpPr>
          <p:spPr>
            <a:xfrm>
              <a:off x="4756728" y="2582437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7"/>
            <p:cNvSpPr/>
            <p:nvPr/>
          </p:nvSpPr>
          <p:spPr>
            <a:xfrm>
              <a:off x="4756365" y="2581890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7"/>
            <p:cNvSpPr/>
            <p:nvPr/>
          </p:nvSpPr>
          <p:spPr>
            <a:xfrm>
              <a:off x="4758359" y="2584621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7"/>
            <p:cNvSpPr/>
            <p:nvPr/>
          </p:nvSpPr>
          <p:spPr>
            <a:xfrm>
              <a:off x="4757893" y="2583789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7"/>
            <p:cNvSpPr/>
            <p:nvPr/>
          </p:nvSpPr>
          <p:spPr>
            <a:xfrm>
              <a:off x="4755899" y="2581422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7"/>
            <p:cNvSpPr/>
            <p:nvPr/>
          </p:nvSpPr>
          <p:spPr>
            <a:xfrm>
              <a:off x="4753360" y="2576793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7"/>
            <p:cNvSpPr/>
            <p:nvPr/>
          </p:nvSpPr>
          <p:spPr>
            <a:xfrm>
              <a:off x="4758075" y="2584153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7"/>
            <p:cNvSpPr/>
            <p:nvPr/>
          </p:nvSpPr>
          <p:spPr>
            <a:xfrm>
              <a:off x="4757090" y="2582801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7"/>
            <p:cNvSpPr/>
            <p:nvPr/>
          </p:nvSpPr>
          <p:spPr>
            <a:xfrm>
              <a:off x="4753283" y="257541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7"/>
            <p:cNvSpPr/>
            <p:nvPr/>
          </p:nvSpPr>
          <p:spPr>
            <a:xfrm>
              <a:off x="4755458" y="2580798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7"/>
            <p:cNvSpPr/>
            <p:nvPr/>
          </p:nvSpPr>
          <p:spPr>
            <a:xfrm>
              <a:off x="4753283" y="2576065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7"/>
            <p:cNvSpPr/>
            <p:nvPr/>
          </p:nvSpPr>
          <p:spPr>
            <a:xfrm>
              <a:off x="4716295" y="2514251"/>
              <a:ext cx="12718" cy="985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7"/>
            <p:cNvSpPr/>
            <p:nvPr/>
          </p:nvSpPr>
          <p:spPr>
            <a:xfrm>
              <a:off x="4737508" y="2744422"/>
              <a:ext cx="4921" cy="936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7"/>
            <p:cNvSpPr/>
            <p:nvPr/>
          </p:nvSpPr>
          <p:spPr>
            <a:xfrm>
              <a:off x="4751107" y="2731315"/>
              <a:ext cx="63589" cy="38773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7"/>
            <p:cNvSpPr/>
            <p:nvPr/>
          </p:nvSpPr>
          <p:spPr>
            <a:xfrm>
              <a:off x="4732613" y="2751599"/>
              <a:ext cx="13443" cy="975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7"/>
            <p:cNvSpPr/>
            <p:nvPr/>
          </p:nvSpPr>
          <p:spPr>
            <a:xfrm>
              <a:off x="4778304" y="2760779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7"/>
            <p:cNvSpPr/>
            <p:nvPr/>
          </p:nvSpPr>
          <p:spPr>
            <a:xfrm>
              <a:off x="4778951" y="2760857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7"/>
            <p:cNvSpPr/>
            <p:nvPr/>
          </p:nvSpPr>
          <p:spPr>
            <a:xfrm>
              <a:off x="4779677" y="2761039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7"/>
            <p:cNvSpPr/>
            <p:nvPr/>
          </p:nvSpPr>
          <p:spPr>
            <a:xfrm>
              <a:off x="4779392" y="276096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7"/>
            <p:cNvSpPr/>
            <p:nvPr/>
          </p:nvSpPr>
          <p:spPr>
            <a:xfrm>
              <a:off x="4769963" y="2760779"/>
              <a:ext cx="1399" cy="10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7"/>
            <p:cNvSpPr/>
            <p:nvPr/>
          </p:nvSpPr>
          <p:spPr>
            <a:xfrm>
              <a:off x="4800528" y="2769620"/>
              <a:ext cx="1010" cy="10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7"/>
            <p:cNvSpPr/>
            <p:nvPr/>
          </p:nvSpPr>
          <p:spPr>
            <a:xfrm>
              <a:off x="4799258" y="2769516"/>
              <a:ext cx="932" cy="130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7"/>
            <p:cNvSpPr/>
            <p:nvPr/>
          </p:nvSpPr>
          <p:spPr>
            <a:xfrm>
              <a:off x="4780402" y="2761221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7"/>
            <p:cNvSpPr/>
            <p:nvPr/>
          </p:nvSpPr>
          <p:spPr>
            <a:xfrm>
              <a:off x="4798170" y="2769516"/>
              <a:ext cx="829" cy="2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7"/>
            <p:cNvSpPr/>
            <p:nvPr/>
          </p:nvSpPr>
          <p:spPr>
            <a:xfrm>
              <a:off x="4777579" y="2760779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7"/>
            <p:cNvSpPr/>
            <p:nvPr/>
          </p:nvSpPr>
          <p:spPr>
            <a:xfrm>
              <a:off x="4803610" y="2769984"/>
              <a:ext cx="1114" cy="10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7"/>
            <p:cNvSpPr/>
            <p:nvPr/>
          </p:nvSpPr>
          <p:spPr>
            <a:xfrm>
              <a:off x="4801978" y="2769802"/>
              <a:ext cx="1114" cy="10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7"/>
            <p:cNvSpPr/>
            <p:nvPr/>
          </p:nvSpPr>
          <p:spPr>
            <a:xfrm>
              <a:off x="4797264" y="2769438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7"/>
            <p:cNvSpPr/>
            <p:nvPr/>
          </p:nvSpPr>
          <p:spPr>
            <a:xfrm>
              <a:off x="4794363" y="27694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7"/>
            <p:cNvSpPr/>
            <p:nvPr/>
          </p:nvSpPr>
          <p:spPr>
            <a:xfrm>
              <a:off x="4794000" y="2769438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7"/>
            <p:cNvSpPr/>
            <p:nvPr/>
          </p:nvSpPr>
          <p:spPr>
            <a:xfrm>
              <a:off x="4767865" y="2760857"/>
              <a:ext cx="1839" cy="208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7"/>
            <p:cNvSpPr/>
            <p:nvPr/>
          </p:nvSpPr>
          <p:spPr>
            <a:xfrm>
              <a:off x="4796435" y="2769334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7"/>
            <p:cNvSpPr/>
            <p:nvPr/>
          </p:nvSpPr>
          <p:spPr>
            <a:xfrm>
              <a:off x="4795166" y="27693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7"/>
            <p:cNvSpPr/>
            <p:nvPr/>
          </p:nvSpPr>
          <p:spPr>
            <a:xfrm>
              <a:off x="4794726" y="27693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7"/>
            <p:cNvSpPr/>
            <p:nvPr/>
          </p:nvSpPr>
          <p:spPr>
            <a:xfrm>
              <a:off x="4775325" y="276067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7"/>
            <p:cNvSpPr/>
            <p:nvPr/>
          </p:nvSpPr>
          <p:spPr>
            <a:xfrm>
              <a:off x="4793715" y="2769516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7"/>
            <p:cNvSpPr/>
            <p:nvPr/>
          </p:nvSpPr>
          <p:spPr>
            <a:xfrm>
              <a:off x="4795710" y="27693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7"/>
            <p:cNvSpPr/>
            <p:nvPr/>
          </p:nvSpPr>
          <p:spPr>
            <a:xfrm>
              <a:off x="4771777" y="2760675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7"/>
            <p:cNvSpPr/>
            <p:nvPr/>
          </p:nvSpPr>
          <p:spPr>
            <a:xfrm>
              <a:off x="4780039" y="2761039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7"/>
            <p:cNvSpPr/>
            <p:nvPr/>
          </p:nvSpPr>
          <p:spPr>
            <a:xfrm>
              <a:off x="4776413" y="276067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7"/>
            <p:cNvSpPr/>
            <p:nvPr/>
          </p:nvSpPr>
          <p:spPr>
            <a:xfrm>
              <a:off x="4773408" y="2760675"/>
              <a:ext cx="855" cy="26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7"/>
            <p:cNvSpPr/>
            <p:nvPr/>
          </p:nvSpPr>
          <p:spPr>
            <a:xfrm>
              <a:off x="4780583" y="2761403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7"/>
            <p:cNvSpPr/>
            <p:nvPr/>
          </p:nvSpPr>
          <p:spPr>
            <a:xfrm>
              <a:off x="4793638" y="27695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7"/>
            <p:cNvSpPr/>
            <p:nvPr/>
          </p:nvSpPr>
          <p:spPr>
            <a:xfrm>
              <a:off x="4777320" y="276067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7"/>
            <p:cNvSpPr/>
            <p:nvPr/>
          </p:nvSpPr>
          <p:spPr>
            <a:xfrm>
              <a:off x="4780221" y="276114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7"/>
            <p:cNvSpPr/>
            <p:nvPr/>
          </p:nvSpPr>
          <p:spPr>
            <a:xfrm>
              <a:off x="4895820" y="3636731"/>
              <a:ext cx="108399" cy="134238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7"/>
            <p:cNvSpPr/>
            <p:nvPr/>
          </p:nvSpPr>
          <p:spPr>
            <a:xfrm>
              <a:off x="4999376" y="3649239"/>
              <a:ext cx="4300" cy="6293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7"/>
            <p:cNvSpPr/>
            <p:nvPr/>
          </p:nvSpPr>
          <p:spPr>
            <a:xfrm>
              <a:off x="4919754" y="3640319"/>
              <a:ext cx="1839" cy="75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7"/>
            <p:cNvSpPr/>
            <p:nvPr/>
          </p:nvSpPr>
          <p:spPr>
            <a:xfrm>
              <a:off x="4908616" y="3636757"/>
              <a:ext cx="6734" cy="85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7"/>
            <p:cNvSpPr/>
            <p:nvPr/>
          </p:nvSpPr>
          <p:spPr>
            <a:xfrm>
              <a:off x="4897556" y="3645234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7"/>
            <p:cNvSpPr/>
            <p:nvPr/>
          </p:nvSpPr>
          <p:spPr>
            <a:xfrm>
              <a:off x="4897815" y="3644766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7"/>
            <p:cNvSpPr/>
            <p:nvPr/>
          </p:nvSpPr>
          <p:spPr>
            <a:xfrm>
              <a:off x="4898100" y="3644220"/>
              <a:ext cx="207" cy="234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7"/>
            <p:cNvSpPr/>
            <p:nvPr/>
          </p:nvSpPr>
          <p:spPr>
            <a:xfrm>
              <a:off x="4898359" y="3643492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7"/>
            <p:cNvSpPr/>
            <p:nvPr/>
          </p:nvSpPr>
          <p:spPr>
            <a:xfrm>
              <a:off x="4916127" y="3638395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7"/>
            <p:cNvSpPr/>
            <p:nvPr/>
          </p:nvSpPr>
          <p:spPr>
            <a:xfrm>
              <a:off x="4973526" y="365732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7"/>
            <p:cNvSpPr/>
            <p:nvPr/>
          </p:nvSpPr>
          <p:spPr>
            <a:xfrm>
              <a:off x="4974173" y="3656963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7"/>
            <p:cNvSpPr/>
            <p:nvPr/>
          </p:nvSpPr>
          <p:spPr>
            <a:xfrm>
              <a:off x="4996293" y="3650149"/>
              <a:ext cx="2668" cy="468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7"/>
            <p:cNvSpPr/>
            <p:nvPr/>
          </p:nvSpPr>
          <p:spPr>
            <a:xfrm>
              <a:off x="4972438" y="36576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7"/>
            <p:cNvSpPr/>
            <p:nvPr/>
          </p:nvSpPr>
          <p:spPr>
            <a:xfrm>
              <a:off x="4971894" y="3657613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7"/>
            <p:cNvSpPr/>
            <p:nvPr/>
          </p:nvSpPr>
          <p:spPr>
            <a:xfrm>
              <a:off x="4971454" y="3657431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7"/>
            <p:cNvSpPr/>
            <p:nvPr/>
          </p:nvSpPr>
          <p:spPr>
            <a:xfrm>
              <a:off x="4972982" y="365750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7"/>
            <p:cNvSpPr/>
            <p:nvPr/>
          </p:nvSpPr>
          <p:spPr>
            <a:xfrm>
              <a:off x="4971091" y="3657145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7"/>
            <p:cNvSpPr/>
            <p:nvPr/>
          </p:nvSpPr>
          <p:spPr>
            <a:xfrm>
              <a:off x="4976349" y="3654882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7"/>
            <p:cNvSpPr/>
            <p:nvPr/>
          </p:nvSpPr>
          <p:spPr>
            <a:xfrm>
              <a:off x="4975261" y="365605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7"/>
            <p:cNvSpPr/>
            <p:nvPr/>
          </p:nvSpPr>
          <p:spPr>
            <a:xfrm>
              <a:off x="4975883" y="365561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7"/>
            <p:cNvSpPr/>
            <p:nvPr/>
          </p:nvSpPr>
          <p:spPr>
            <a:xfrm>
              <a:off x="4974717" y="3656598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7"/>
            <p:cNvSpPr/>
            <p:nvPr/>
          </p:nvSpPr>
          <p:spPr>
            <a:xfrm>
              <a:off x="4918303" y="3639669"/>
              <a:ext cx="1114" cy="494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7"/>
            <p:cNvSpPr/>
            <p:nvPr/>
          </p:nvSpPr>
          <p:spPr>
            <a:xfrm>
              <a:off x="4950318" y="3652776"/>
              <a:ext cx="2487" cy="1118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7"/>
            <p:cNvSpPr/>
            <p:nvPr/>
          </p:nvSpPr>
          <p:spPr>
            <a:xfrm>
              <a:off x="4923380" y="3641776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7"/>
            <p:cNvSpPr/>
            <p:nvPr/>
          </p:nvSpPr>
          <p:spPr>
            <a:xfrm>
              <a:off x="5002743" y="3649421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7"/>
            <p:cNvSpPr/>
            <p:nvPr/>
          </p:nvSpPr>
          <p:spPr>
            <a:xfrm>
              <a:off x="4930917" y="3643050"/>
              <a:ext cx="19426" cy="975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7"/>
            <p:cNvSpPr/>
            <p:nvPr/>
          </p:nvSpPr>
          <p:spPr>
            <a:xfrm>
              <a:off x="5003546" y="3649239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7"/>
            <p:cNvSpPr/>
            <p:nvPr/>
          </p:nvSpPr>
          <p:spPr>
            <a:xfrm>
              <a:off x="5001551" y="364978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7"/>
            <p:cNvSpPr/>
            <p:nvPr/>
          </p:nvSpPr>
          <p:spPr>
            <a:xfrm>
              <a:off x="5002095" y="364960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7"/>
            <p:cNvSpPr/>
            <p:nvPr/>
          </p:nvSpPr>
          <p:spPr>
            <a:xfrm>
              <a:off x="4834718" y="3647965"/>
              <a:ext cx="72836" cy="75935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7"/>
            <p:cNvSpPr/>
            <p:nvPr/>
          </p:nvSpPr>
          <p:spPr>
            <a:xfrm>
              <a:off x="4834977" y="37236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7"/>
            <p:cNvSpPr/>
            <p:nvPr/>
          </p:nvSpPr>
          <p:spPr>
            <a:xfrm>
              <a:off x="4835806" y="3723327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7"/>
            <p:cNvSpPr/>
            <p:nvPr/>
          </p:nvSpPr>
          <p:spPr>
            <a:xfrm>
              <a:off x="4837697" y="3722339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7"/>
            <p:cNvSpPr/>
            <p:nvPr/>
          </p:nvSpPr>
          <p:spPr>
            <a:xfrm>
              <a:off x="4836531" y="3723067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7"/>
            <p:cNvSpPr/>
            <p:nvPr/>
          </p:nvSpPr>
          <p:spPr>
            <a:xfrm>
              <a:off x="4838344" y="3721975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7"/>
            <p:cNvSpPr/>
            <p:nvPr/>
          </p:nvSpPr>
          <p:spPr>
            <a:xfrm>
              <a:off x="4841142" y="3720961"/>
              <a:ext cx="855" cy="312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7"/>
            <p:cNvSpPr/>
            <p:nvPr/>
          </p:nvSpPr>
          <p:spPr>
            <a:xfrm>
              <a:off x="4847047" y="3719427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7"/>
            <p:cNvSpPr/>
            <p:nvPr/>
          </p:nvSpPr>
          <p:spPr>
            <a:xfrm>
              <a:off x="4834252" y="372369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7"/>
            <p:cNvSpPr/>
            <p:nvPr/>
          </p:nvSpPr>
          <p:spPr>
            <a:xfrm>
              <a:off x="4839147" y="3721611"/>
              <a:ext cx="932" cy="390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7"/>
            <p:cNvSpPr/>
            <p:nvPr/>
          </p:nvSpPr>
          <p:spPr>
            <a:xfrm>
              <a:off x="4840054" y="3721325"/>
              <a:ext cx="1036" cy="312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7"/>
            <p:cNvSpPr/>
            <p:nvPr/>
          </p:nvSpPr>
          <p:spPr>
            <a:xfrm>
              <a:off x="4842696" y="3720701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7"/>
            <p:cNvSpPr/>
            <p:nvPr/>
          </p:nvSpPr>
          <p:spPr>
            <a:xfrm>
              <a:off x="4867717" y="3655324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7"/>
            <p:cNvSpPr/>
            <p:nvPr/>
          </p:nvSpPr>
          <p:spPr>
            <a:xfrm>
              <a:off x="4869789" y="3656234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7"/>
            <p:cNvSpPr/>
            <p:nvPr/>
          </p:nvSpPr>
          <p:spPr>
            <a:xfrm>
              <a:off x="4871965" y="3655610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7"/>
            <p:cNvSpPr/>
            <p:nvPr/>
          </p:nvSpPr>
          <p:spPr>
            <a:xfrm>
              <a:off x="4870514" y="36562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7"/>
            <p:cNvSpPr/>
            <p:nvPr/>
          </p:nvSpPr>
          <p:spPr>
            <a:xfrm>
              <a:off x="4870877" y="365623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7"/>
            <p:cNvSpPr/>
            <p:nvPr/>
          </p:nvSpPr>
          <p:spPr>
            <a:xfrm>
              <a:off x="4855025" y="3652698"/>
              <a:ext cx="7460" cy="2028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7"/>
            <p:cNvSpPr/>
            <p:nvPr/>
          </p:nvSpPr>
          <p:spPr>
            <a:xfrm>
              <a:off x="4871524" y="365597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7"/>
            <p:cNvSpPr/>
            <p:nvPr/>
          </p:nvSpPr>
          <p:spPr>
            <a:xfrm>
              <a:off x="4869245" y="365605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7"/>
            <p:cNvSpPr/>
            <p:nvPr/>
          </p:nvSpPr>
          <p:spPr>
            <a:xfrm>
              <a:off x="4867173" y="3655064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7"/>
            <p:cNvSpPr/>
            <p:nvPr/>
          </p:nvSpPr>
          <p:spPr>
            <a:xfrm>
              <a:off x="4866707" y="3654778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7"/>
            <p:cNvSpPr/>
            <p:nvPr/>
          </p:nvSpPr>
          <p:spPr>
            <a:xfrm>
              <a:off x="4868805" y="3655870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7"/>
            <p:cNvSpPr/>
            <p:nvPr/>
          </p:nvSpPr>
          <p:spPr>
            <a:xfrm>
              <a:off x="4868261" y="3655688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7"/>
            <p:cNvSpPr/>
            <p:nvPr/>
          </p:nvSpPr>
          <p:spPr>
            <a:xfrm>
              <a:off x="4896183" y="369521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7"/>
            <p:cNvSpPr/>
            <p:nvPr/>
          </p:nvSpPr>
          <p:spPr>
            <a:xfrm>
              <a:off x="4895743" y="3696022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7"/>
            <p:cNvSpPr/>
            <p:nvPr/>
          </p:nvSpPr>
          <p:spPr>
            <a:xfrm>
              <a:off x="4895458" y="3696568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7"/>
            <p:cNvSpPr/>
            <p:nvPr/>
          </p:nvSpPr>
          <p:spPr>
            <a:xfrm>
              <a:off x="4896002" y="3695580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7"/>
            <p:cNvSpPr/>
            <p:nvPr/>
          </p:nvSpPr>
          <p:spPr>
            <a:xfrm>
              <a:off x="4894473" y="3698675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7"/>
            <p:cNvSpPr/>
            <p:nvPr/>
          </p:nvSpPr>
          <p:spPr>
            <a:xfrm>
              <a:off x="4895199" y="3697218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7"/>
            <p:cNvSpPr/>
            <p:nvPr/>
          </p:nvSpPr>
          <p:spPr>
            <a:xfrm>
              <a:off x="4894836" y="3697842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7"/>
            <p:cNvSpPr/>
            <p:nvPr/>
          </p:nvSpPr>
          <p:spPr>
            <a:xfrm>
              <a:off x="4897012" y="3694124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7"/>
            <p:cNvSpPr/>
            <p:nvPr/>
          </p:nvSpPr>
          <p:spPr>
            <a:xfrm>
              <a:off x="4897193" y="3693942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7"/>
            <p:cNvSpPr/>
            <p:nvPr/>
          </p:nvSpPr>
          <p:spPr>
            <a:xfrm>
              <a:off x="4894111" y="369984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7"/>
            <p:cNvSpPr/>
            <p:nvPr/>
          </p:nvSpPr>
          <p:spPr>
            <a:xfrm>
              <a:off x="4894914" y="3647679"/>
              <a:ext cx="5025" cy="449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7"/>
            <p:cNvSpPr/>
            <p:nvPr/>
          </p:nvSpPr>
          <p:spPr>
            <a:xfrm>
              <a:off x="4896830" y="3694306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7"/>
            <p:cNvSpPr/>
            <p:nvPr/>
          </p:nvSpPr>
          <p:spPr>
            <a:xfrm>
              <a:off x="4896468" y="3694852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7"/>
            <p:cNvSpPr/>
            <p:nvPr/>
          </p:nvSpPr>
          <p:spPr>
            <a:xfrm>
              <a:off x="4896649" y="3694566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7"/>
            <p:cNvSpPr/>
            <p:nvPr/>
          </p:nvSpPr>
          <p:spPr>
            <a:xfrm>
              <a:off x="4893567" y="3700859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7"/>
            <p:cNvSpPr/>
            <p:nvPr/>
          </p:nvSpPr>
          <p:spPr>
            <a:xfrm>
              <a:off x="5214645" y="3006500"/>
              <a:ext cx="241767" cy="141415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7"/>
            <p:cNvSpPr/>
            <p:nvPr/>
          </p:nvSpPr>
          <p:spPr>
            <a:xfrm>
              <a:off x="5438437" y="3093981"/>
              <a:ext cx="4015" cy="494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7"/>
            <p:cNvSpPr/>
            <p:nvPr/>
          </p:nvSpPr>
          <p:spPr>
            <a:xfrm>
              <a:off x="5425123" y="3096451"/>
              <a:ext cx="5906" cy="75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7"/>
            <p:cNvSpPr/>
            <p:nvPr/>
          </p:nvSpPr>
          <p:spPr>
            <a:xfrm>
              <a:off x="5437997" y="309398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7"/>
            <p:cNvSpPr/>
            <p:nvPr/>
          </p:nvSpPr>
          <p:spPr>
            <a:xfrm>
              <a:off x="5440069" y="3078586"/>
              <a:ext cx="15722" cy="9414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7"/>
            <p:cNvSpPr/>
            <p:nvPr/>
          </p:nvSpPr>
          <p:spPr>
            <a:xfrm>
              <a:off x="5436520" y="3094527"/>
              <a:ext cx="233" cy="234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7"/>
            <p:cNvSpPr/>
            <p:nvPr/>
          </p:nvSpPr>
          <p:spPr>
            <a:xfrm>
              <a:off x="5420306" y="3075127"/>
              <a:ext cx="4559" cy="4213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7"/>
            <p:cNvSpPr/>
            <p:nvPr/>
          </p:nvSpPr>
          <p:spPr>
            <a:xfrm>
              <a:off x="5431288" y="309645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7"/>
            <p:cNvSpPr/>
            <p:nvPr/>
          </p:nvSpPr>
          <p:spPr>
            <a:xfrm>
              <a:off x="5437271" y="3094163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7"/>
            <p:cNvSpPr/>
            <p:nvPr/>
          </p:nvSpPr>
          <p:spPr>
            <a:xfrm>
              <a:off x="4497295" y="2458497"/>
              <a:ext cx="361201" cy="30230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7"/>
            <p:cNvSpPr/>
            <p:nvPr/>
          </p:nvSpPr>
          <p:spPr>
            <a:xfrm>
              <a:off x="4574275" y="2237116"/>
              <a:ext cx="11371" cy="10584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7"/>
            <p:cNvSpPr/>
            <p:nvPr/>
          </p:nvSpPr>
          <p:spPr>
            <a:xfrm>
              <a:off x="4712824" y="2483019"/>
              <a:ext cx="3290" cy="247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7"/>
            <p:cNvSpPr/>
            <p:nvPr/>
          </p:nvSpPr>
          <p:spPr>
            <a:xfrm>
              <a:off x="4734323" y="2464842"/>
              <a:ext cx="17251" cy="12274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7"/>
            <p:cNvSpPr/>
            <p:nvPr/>
          </p:nvSpPr>
          <p:spPr>
            <a:xfrm>
              <a:off x="4677831" y="2183780"/>
              <a:ext cx="128525" cy="39059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7"/>
            <p:cNvSpPr/>
            <p:nvPr/>
          </p:nvSpPr>
          <p:spPr>
            <a:xfrm>
              <a:off x="4579456" y="2197875"/>
              <a:ext cx="189342" cy="10638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7"/>
            <p:cNvSpPr/>
            <p:nvPr/>
          </p:nvSpPr>
          <p:spPr>
            <a:xfrm>
              <a:off x="4806692" y="2483019"/>
              <a:ext cx="8263" cy="3667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7"/>
            <p:cNvSpPr/>
            <p:nvPr/>
          </p:nvSpPr>
          <p:spPr>
            <a:xfrm>
              <a:off x="4718289" y="2507776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7"/>
            <p:cNvSpPr/>
            <p:nvPr/>
          </p:nvSpPr>
          <p:spPr>
            <a:xfrm>
              <a:off x="4717745" y="250850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7"/>
            <p:cNvSpPr/>
            <p:nvPr/>
          </p:nvSpPr>
          <p:spPr>
            <a:xfrm>
              <a:off x="4836168" y="2499949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7"/>
            <p:cNvSpPr/>
            <p:nvPr/>
          </p:nvSpPr>
          <p:spPr>
            <a:xfrm>
              <a:off x="4716658" y="2510065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7"/>
            <p:cNvSpPr/>
            <p:nvPr/>
          </p:nvSpPr>
          <p:spPr>
            <a:xfrm>
              <a:off x="4717201" y="250923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7"/>
            <p:cNvSpPr/>
            <p:nvPr/>
          </p:nvSpPr>
          <p:spPr>
            <a:xfrm>
              <a:off x="4725801" y="250424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7"/>
            <p:cNvSpPr/>
            <p:nvPr/>
          </p:nvSpPr>
          <p:spPr>
            <a:xfrm>
              <a:off x="4719015" y="250715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7"/>
            <p:cNvSpPr/>
            <p:nvPr/>
          </p:nvSpPr>
          <p:spPr>
            <a:xfrm>
              <a:off x="4719636" y="250650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7"/>
            <p:cNvSpPr/>
            <p:nvPr/>
          </p:nvSpPr>
          <p:spPr>
            <a:xfrm>
              <a:off x="4724169" y="2504318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7"/>
            <p:cNvSpPr/>
            <p:nvPr/>
          </p:nvSpPr>
          <p:spPr>
            <a:xfrm>
              <a:off x="4724998" y="250424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7"/>
            <p:cNvSpPr/>
            <p:nvPr/>
          </p:nvSpPr>
          <p:spPr>
            <a:xfrm>
              <a:off x="4836168" y="2501327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7"/>
            <p:cNvSpPr/>
            <p:nvPr/>
          </p:nvSpPr>
          <p:spPr>
            <a:xfrm>
              <a:off x="4721268" y="2505514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7"/>
            <p:cNvSpPr/>
            <p:nvPr/>
          </p:nvSpPr>
          <p:spPr>
            <a:xfrm>
              <a:off x="4836168" y="2498674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7"/>
            <p:cNvSpPr/>
            <p:nvPr/>
          </p:nvSpPr>
          <p:spPr>
            <a:xfrm>
              <a:off x="4722719" y="2504682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7"/>
            <p:cNvSpPr/>
            <p:nvPr/>
          </p:nvSpPr>
          <p:spPr>
            <a:xfrm>
              <a:off x="4721993" y="2505046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7"/>
            <p:cNvSpPr/>
            <p:nvPr/>
          </p:nvSpPr>
          <p:spPr>
            <a:xfrm>
              <a:off x="4723444" y="2504500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7"/>
            <p:cNvSpPr/>
            <p:nvPr/>
          </p:nvSpPr>
          <p:spPr>
            <a:xfrm>
              <a:off x="4711840" y="250977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7"/>
            <p:cNvSpPr/>
            <p:nvPr/>
          </p:nvSpPr>
          <p:spPr>
            <a:xfrm>
              <a:off x="4711192" y="250996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7"/>
            <p:cNvSpPr/>
            <p:nvPr/>
          </p:nvSpPr>
          <p:spPr>
            <a:xfrm>
              <a:off x="4619811" y="2596999"/>
              <a:ext cx="8263" cy="16331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7"/>
            <p:cNvSpPr/>
            <p:nvPr/>
          </p:nvSpPr>
          <p:spPr>
            <a:xfrm>
              <a:off x="4713912" y="2509597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7"/>
            <p:cNvSpPr/>
            <p:nvPr/>
          </p:nvSpPr>
          <p:spPr>
            <a:xfrm>
              <a:off x="4712461" y="250959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7"/>
            <p:cNvSpPr/>
            <p:nvPr/>
          </p:nvSpPr>
          <p:spPr>
            <a:xfrm>
              <a:off x="4592407" y="2724450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7"/>
            <p:cNvSpPr/>
            <p:nvPr/>
          </p:nvSpPr>
          <p:spPr>
            <a:xfrm>
              <a:off x="4715647" y="2510065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7"/>
            <p:cNvSpPr/>
            <p:nvPr/>
          </p:nvSpPr>
          <p:spPr>
            <a:xfrm>
              <a:off x="4691351" y="2521975"/>
              <a:ext cx="8185" cy="2314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7"/>
            <p:cNvSpPr/>
            <p:nvPr/>
          </p:nvSpPr>
          <p:spPr>
            <a:xfrm>
              <a:off x="4713109" y="250959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7"/>
            <p:cNvSpPr/>
            <p:nvPr/>
          </p:nvSpPr>
          <p:spPr>
            <a:xfrm>
              <a:off x="4714741" y="2509779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7"/>
            <p:cNvSpPr/>
            <p:nvPr/>
          </p:nvSpPr>
          <p:spPr>
            <a:xfrm>
              <a:off x="4586967" y="274275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7"/>
            <p:cNvSpPr/>
            <p:nvPr/>
          </p:nvSpPr>
          <p:spPr>
            <a:xfrm>
              <a:off x="4588055" y="2742939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7"/>
            <p:cNvSpPr/>
            <p:nvPr/>
          </p:nvSpPr>
          <p:spPr>
            <a:xfrm>
              <a:off x="6287006" y="3197350"/>
              <a:ext cx="29865" cy="23300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7"/>
            <p:cNvSpPr/>
            <p:nvPr/>
          </p:nvSpPr>
          <p:spPr>
            <a:xfrm>
              <a:off x="6246936" y="3207960"/>
              <a:ext cx="32041" cy="39007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7"/>
            <p:cNvSpPr/>
            <p:nvPr/>
          </p:nvSpPr>
          <p:spPr>
            <a:xfrm>
              <a:off x="6265507" y="3083579"/>
              <a:ext cx="157276" cy="122822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7"/>
            <p:cNvSpPr/>
            <p:nvPr/>
          </p:nvSpPr>
          <p:spPr>
            <a:xfrm>
              <a:off x="6394006" y="3010765"/>
              <a:ext cx="87703" cy="6566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7"/>
            <p:cNvSpPr/>
            <p:nvPr/>
          </p:nvSpPr>
          <p:spPr>
            <a:xfrm>
              <a:off x="6109993" y="3341730"/>
              <a:ext cx="25073" cy="42154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7"/>
            <p:cNvSpPr/>
            <p:nvPr/>
          </p:nvSpPr>
          <p:spPr>
            <a:xfrm>
              <a:off x="5471721" y="2860352"/>
              <a:ext cx="844683" cy="551462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7"/>
            <p:cNvSpPr/>
            <p:nvPr/>
          </p:nvSpPr>
          <p:spPr>
            <a:xfrm>
              <a:off x="5947407" y="3419719"/>
              <a:ext cx="30150" cy="22312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7"/>
            <p:cNvSpPr/>
            <p:nvPr/>
          </p:nvSpPr>
          <p:spPr>
            <a:xfrm>
              <a:off x="5568205" y="3260230"/>
              <a:ext cx="466" cy="83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7"/>
            <p:cNvSpPr/>
            <p:nvPr/>
          </p:nvSpPr>
          <p:spPr>
            <a:xfrm>
              <a:off x="5728796" y="3284883"/>
              <a:ext cx="5284" cy="3953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7"/>
            <p:cNvSpPr/>
            <p:nvPr/>
          </p:nvSpPr>
          <p:spPr>
            <a:xfrm>
              <a:off x="5567376" y="3259320"/>
              <a:ext cx="673" cy="832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7"/>
            <p:cNvSpPr/>
            <p:nvPr/>
          </p:nvSpPr>
          <p:spPr>
            <a:xfrm>
              <a:off x="5568749" y="3261141"/>
              <a:ext cx="389" cy="83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7"/>
            <p:cNvSpPr/>
            <p:nvPr/>
          </p:nvSpPr>
          <p:spPr>
            <a:xfrm>
              <a:off x="5664689" y="3296455"/>
              <a:ext cx="1554" cy="936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7"/>
            <p:cNvSpPr/>
            <p:nvPr/>
          </p:nvSpPr>
          <p:spPr>
            <a:xfrm>
              <a:off x="5675931" y="3304283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7"/>
            <p:cNvSpPr/>
            <p:nvPr/>
          </p:nvSpPr>
          <p:spPr>
            <a:xfrm>
              <a:off x="5562766" y="3255576"/>
              <a:ext cx="829" cy="572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7"/>
            <p:cNvSpPr/>
            <p:nvPr/>
          </p:nvSpPr>
          <p:spPr>
            <a:xfrm>
              <a:off x="5564656" y="3256954"/>
              <a:ext cx="855" cy="65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7"/>
            <p:cNvSpPr/>
            <p:nvPr/>
          </p:nvSpPr>
          <p:spPr>
            <a:xfrm>
              <a:off x="5563672" y="3256226"/>
              <a:ext cx="829" cy="650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7"/>
            <p:cNvSpPr/>
            <p:nvPr/>
          </p:nvSpPr>
          <p:spPr>
            <a:xfrm>
              <a:off x="5777673" y="3287172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7"/>
            <p:cNvSpPr/>
            <p:nvPr/>
          </p:nvSpPr>
          <p:spPr>
            <a:xfrm>
              <a:off x="5518681" y="3175454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7"/>
            <p:cNvSpPr/>
            <p:nvPr/>
          </p:nvSpPr>
          <p:spPr>
            <a:xfrm>
              <a:off x="5565667" y="3257682"/>
              <a:ext cx="829" cy="75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7"/>
            <p:cNvSpPr/>
            <p:nvPr/>
          </p:nvSpPr>
          <p:spPr>
            <a:xfrm>
              <a:off x="5566470" y="3258410"/>
              <a:ext cx="855" cy="75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7"/>
            <p:cNvSpPr/>
            <p:nvPr/>
          </p:nvSpPr>
          <p:spPr>
            <a:xfrm>
              <a:off x="5557948" y="3249828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7"/>
            <p:cNvSpPr/>
            <p:nvPr/>
          </p:nvSpPr>
          <p:spPr>
            <a:xfrm>
              <a:off x="5559942" y="3251649"/>
              <a:ext cx="2849" cy="3953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7"/>
            <p:cNvSpPr/>
            <p:nvPr/>
          </p:nvSpPr>
          <p:spPr>
            <a:xfrm>
              <a:off x="5541915" y="3206322"/>
              <a:ext cx="3367" cy="5305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7"/>
            <p:cNvSpPr/>
            <p:nvPr/>
          </p:nvSpPr>
          <p:spPr>
            <a:xfrm>
              <a:off x="5559321" y="3251025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7"/>
            <p:cNvSpPr/>
            <p:nvPr/>
          </p:nvSpPr>
          <p:spPr>
            <a:xfrm>
              <a:off x="5716726" y="3298276"/>
              <a:ext cx="1036" cy="390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7"/>
            <p:cNvSpPr/>
            <p:nvPr/>
          </p:nvSpPr>
          <p:spPr>
            <a:xfrm>
              <a:off x="5669585" y="3292893"/>
              <a:ext cx="1554" cy="676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7"/>
            <p:cNvSpPr/>
            <p:nvPr/>
          </p:nvSpPr>
          <p:spPr>
            <a:xfrm>
              <a:off x="5777310" y="328662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7"/>
            <p:cNvSpPr/>
            <p:nvPr/>
          </p:nvSpPr>
          <p:spPr>
            <a:xfrm>
              <a:off x="5777958" y="3287432"/>
              <a:ext cx="3730" cy="1950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7"/>
            <p:cNvSpPr/>
            <p:nvPr/>
          </p:nvSpPr>
          <p:spPr>
            <a:xfrm>
              <a:off x="5526762" y="3175194"/>
              <a:ext cx="1658" cy="1300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7"/>
            <p:cNvSpPr/>
            <p:nvPr/>
          </p:nvSpPr>
          <p:spPr>
            <a:xfrm>
              <a:off x="5777492" y="3286886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7"/>
            <p:cNvSpPr/>
            <p:nvPr/>
          </p:nvSpPr>
          <p:spPr>
            <a:xfrm>
              <a:off x="5781843" y="3289356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7"/>
            <p:cNvSpPr/>
            <p:nvPr/>
          </p:nvSpPr>
          <p:spPr>
            <a:xfrm>
              <a:off x="5676008" y="3303269"/>
              <a:ext cx="130" cy="75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7"/>
            <p:cNvSpPr/>
            <p:nvPr/>
          </p:nvSpPr>
          <p:spPr>
            <a:xfrm>
              <a:off x="5541915" y="3202863"/>
              <a:ext cx="648" cy="3485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7"/>
            <p:cNvSpPr/>
            <p:nvPr/>
          </p:nvSpPr>
          <p:spPr>
            <a:xfrm>
              <a:off x="5717995" y="3297912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7"/>
            <p:cNvSpPr/>
            <p:nvPr/>
          </p:nvSpPr>
          <p:spPr>
            <a:xfrm>
              <a:off x="6083081" y="2988660"/>
              <a:ext cx="3005" cy="1014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7"/>
            <p:cNvSpPr/>
            <p:nvPr/>
          </p:nvSpPr>
          <p:spPr>
            <a:xfrm>
              <a:off x="5771405" y="305619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7"/>
            <p:cNvSpPr/>
            <p:nvPr/>
          </p:nvSpPr>
          <p:spPr>
            <a:xfrm>
              <a:off x="5900266" y="3074503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7"/>
            <p:cNvSpPr/>
            <p:nvPr/>
          </p:nvSpPr>
          <p:spPr>
            <a:xfrm>
              <a:off x="5898738" y="3075491"/>
              <a:ext cx="181" cy="130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7"/>
            <p:cNvSpPr/>
            <p:nvPr/>
          </p:nvSpPr>
          <p:spPr>
            <a:xfrm>
              <a:off x="5944610" y="3063581"/>
              <a:ext cx="3186" cy="572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7"/>
            <p:cNvSpPr/>
            <p:nvPr/>
          </p:nvSpPr>
          <p:spPr>
            <a:xfrm>
              <a:off x="5894542" y="307749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7"/>
            <p:cNvSpPr/>
            <p:nvPr/>
          </p:nvSpPr>
          <p:spPr>
            <a:xfrm>
              <a:off x="5901898" y="3073411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7"/>
            <p:cNvSpPr/>
            <p:nvPr/>
          </p:nvSpPr>
          <p:spPr>
            <a:xfrm>
              <a:off x="6095488" y="2968715"/>
              <a:ext cx="1658" cy="1378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7"/>
            <p:cNvSpPr/>
            <p:nvPr/>
          </p:nvSpPr>
          <p:spPr>
            <a:xfrm>
              <a:off x="5780652" y="3058380"/>
              <a:ext cx="10283" cy="390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7"/>
            <p:cNvSpPr/>
            <p:nvPr/>
          </p:nvSpPr>
          <p:spPr>
            <a:xfrm>
              <a:off x="5893273" y="3077858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7"/>
            <p:cNvSpPr/>
            <p:nvPr/>
          </p:nvSpPr>
          <p:spPr>
            <a:xfrm>
              <a:off x="5897261" y="307640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7"/>
            <p:cNvSpPr/>
            <p:nvPr/>
          </p:nvSpPr>
          <p:spPr>
            <a:xfrm>
              <a:off x="5661685" y="2941045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7"/>
            <p:cNvSpPr/>
            <p:nvPr/>
          </p:nvSpPr>
          <p:spPr>
            <a:xfrm>
              <a:off x="5878690" y="3072318"/>
              <a:ext cx="2642" cy="208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7"/>
            <p:cNvSpPr/>
            <p:nvPr/>
          </p:nvSpPr>
          <p:spPr>
            <a:xfrm>
              <a:off x="5892288" y="307796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7"/>
            <p:cNvSpPr/>
            <p:nvPr/>
          </p:nvSpPr>
          <p:spPr>
            <a:xfrm>
              <a:off x="6051869" y="2929291"/>
              <a:ext cx="10568" cy="20960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7"/>
            <p:cNvSpPr/>
            <p:nvPr/>
          </p:nvSpPr>
          <p:spPr>
            <a:xfrm>
              <a:off x="6090774" y="2964242"/>
              <a:ext cx="1476" cy="1482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7"/>
            <p:cNvSpPr/>
            <p:nvPr/>
          </p:nvSpPr>
          <p:spPr>
            <a:xfrm>
              <a:off x="5865091" y="3068496"/>
              <a:ext cx="1295" cy="75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7"/>
            <p:cNvSpPr/>
            <p:nvPr/>
          </p:nvSpPr>
          <p:spPr>
            <a:xfrm>
              <a:off x="5473456" y="3106281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7"/>
            <p:cNvSpPr/>
            <p:nvPr/>
          </p:nvSpPr>
          <p:spPr>
            <a:xfrm>
              <a:off x="5473715" y="310453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7"/>
            <p:cNvSpPr/>
            <p:nvPr/>
          </p:nvSpPr>
          <p:spPr>
            <a:xfrm>
              <a:off x="5494022" y="3093721"/>
              <a:ext cx="2124" cy="1300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7"/>
            <p:cNvSpPr/>
            <p:nvPr/>
          </p:nvSpPr>
          <p:spPr>
            <a:xfrm>
              <a:off x="5472368" y="3109454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7"/>
            <p:cNvSpPr/>
            <p:nvPr/>
          </p:nvSpPr>
          <p:spPr>
            <a:xfrm>
              <a:off x="5560409" y="306813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7"/>
            <p:cNvSpPr/>
            <p:nvPr/>
          </p:nvSpPr>
          <p:spPr>
            <a:xfrm>
              <a:off x="5473638" y="310537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7"/>
            <p:cNvSpPr/>
            <p:nvPr/>
          </p:nvSpPr>
          <p:spPr>
            <a:xfrm>
              <a:off x="5472809" y="3108361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7"/>
            <p:cNvSpPr/>
            <p:nvPr/>
          </p:nvSpPr>
          <p:spPr>
            <a:xfrm>
              <a:off x="5473171" y="3107373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7"/>
            <p:cNvSpPr/>
            <p:nvPr/>
          </p:nvSpPr>
          <p:spPr>
            <a:xfrm>
              <a:off x="5471721" y="3110546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7"/>
            <p:cNvSpPr/>
            <p:nvPr/>
          </p:nvSpPr>
          <p:spPr>
            <a:xfrm>
              <a:off x="5562662" y="3062671"/>
              <a:ext cx="26" cy="83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7"/>
            <p:cNvSpPr/>
            <p:nvPr/>
          </p:nvSpPr>
          <p:spPr>
            <a:xfrm>
              <a:off x="5525053" y="3079964"/>
              <a:ext cx="12614" cy="7932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7"/>
            <p:cNvSpPr/>
            <p:nvPr/>
          </p:nvSpPr>
          <p:spPr>
            <a:xfrm>
              <a:off x="5528860" y="317574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7"/>
            <p:cNvSpPr/>
            <p:nvPr/>
          </p:nvSpPr>
          <p:spPr>
            <a:xfrm>
              <a:off x="5532020" y="317308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7"/>
            <p:cNvSpPr/>
            <p:nvPr/>
          </p:nvSpPr>
          <p:spPr>
            <a:xfrm>
              <a:off x="5544997" y="3168277"/>
              <a:ext cx="14609" cy="8764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7"/>
            <p:cNvSpPr/>
            <p:nvPr/>
          </p:nvSpPr>
          <p:spPr>
            <a:xfrm>
              <a:off x="5542718" y="316845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7"/>
            <p:cNvSpPr/>
            <p:nvPr/>
          </p:nvSpPr>
          <p:spPr>
            <a:xfrm>
              <a:off x="5542718" y="3202785"/>
              <a:ext cx="1295" cy="10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7"/>
            <p:cNvSpPr/>
            <p:nvPr/>
          </p:nvSpPr>
          <p:spPr>
            <a:xfrm>
              <a:off x="5562222" y="3180369"/>
              <a:ext cx="1010" cy="3771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7"/>
            <p:cNvSpPr/>
            <p:nvPr/>
          </p:nvSpPr>
          <p:spPr>
            <a:xfrm>
              <a:off x="5544090" y="3202681"/>
              <a:ext cx="1191" cy="130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7"/>
            <p:cNvSpPr/>
            <p:nvPr/>
          </p:nvSpPr>
          <p:spPr>
            <a:xfrm>
              <a:off x="5545437" y="3202499"/>
              <a:ext cx="1036" cy="130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7"/>
            <p:cNvSpPr/>
            <p:nvPr/>
          </p:nvSpPr>
          <p:spPr>
            <a:xfrm>
              <a:off x="5543806" y="31682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7"/>
            <p:cNvSpPr/>
            <p:nvPr/>
          </p:nvSpPr>
          <p:spPr>
            <a:xfrm>
              <a:off x="5546629" y="3202239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7"/>
            <p:cNvSpPr/>
            <p:nvPr/>
          </p:nvSpPr>
          <p:spPr>
            <a:xfrm>
              <a:off x="6169127" y="309980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7"/>
            <p:cNvSpPr/>
            <p:nvPr/>
          </p:nvSpPr>
          <p:spPr>
            <a:xfrm>
              <a:off x="6167961" y="3101808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7"/>
            <p:cNvSpPr/>
            <p:nvPr/>
          </p:nvSpPr>
          <p:spPr>
            <a:xfrm>
              <a:off x="6264782" y="3054375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7"/>
            <p:cNvSpPr/>
            <p:nvPr/>
          </p:nvSpPr>
          <p:spPr>
            <a:xfrm>
              <a:off x="6170318" y="3098453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7"/>
            <p:cNvSpPr/>
            <p:nvPr/>
          </p:nvSpPr>
          <p:spPr>
            <a:xfrm>
              <a:off x="6167495" y="310300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7"/>
            <p:cNvSpPr/>
            <p:nvPr/>
          </p:nvSpPr>
          <p:spPr>
            <a:xfrm>
              <a:off x="6168583" y="3100716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7"/>
            <p:cNvSpPr/>
            <p:nvPr/>
          </p:nvSpPr>
          <p:spPr>
            <a:xfrm>
              <a:off x="6263513" y="3054193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7"/>
            <p:cNvSpPr/>
            <p:nvPr/>
          </p:nvSpPr>
          <p:spPr>
            <a:xfrm>
              <a:off x="6169671" y="3099078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7"/>
            <p:cNvSpPr/>
            <p:nvPr/>
          </p:nvSpPr>
          <p:spPr>
            <a:xfrm>
              <a:off x="6170940" y="3097985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7"/>
            <p:cNvSpPr/>
            <p:nvPr/>
          </p:nvSpPr>
          <p:spPr>
            <a:xfrm>
              <a:off x="6258073" y="3054011"/>
              <a:ext cx="2564" cy="75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7"/>
            <p:cNvSpPr/>
            <p:nvPr/>
          </p:nvSpPr>
          <p:spPr>
            <a:xfrm>
              <a:off x="6262425" y="305419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7"/>
            <p:cNvSpPr/>
            <p:nvPr/>
          </p:nvSpPr>
          <p:spPr>
            <a:xfrm>
              <a:off x="6223443" y="3072032"/>
              <a:ext cx="673" cy="2679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7"/>
            <p:cNvSpPr/>
            <p:nvPr/>
          </p:nvSpPr>
          <p:spPr>
            <a:xfrm>
              <a:off x="6260715" y="3054479"/>
              <a:ext cx="648" cy="10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7"/>
            <p:cNvSpPr/>
            <p:nvPr/>
          </p:nvSpPr>
          <p:spPr>
            <a:xfrm>
              <a:off x="5572557" y="326150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7"/>
            <p:cNvSpPr/>
            <p:nvPr/>
          </p:nvSpPr>
          <p:spPr>
            <a:xfrm>
              <a:off x="5573282" y="3261323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7"/>
            <p:cNvSpPr/>
            <p:nvPr/>
          </p:nvSpPr>
          <p:spPr>
            <a:xfrm>
              <a:off x="5663601" y="3297262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7"/>
            <p:cNvSpPr/>
            <p:nvPr/>
          </p:nvSpPr>
          <p:spPr>
            <a:xfrm>
              <a:off x="5573826" y="326114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7"/>
            <p:cNvSpPr/>
            <p:nvPr/>
          </p:nvSpPr>
          <p:spPr>
            <a:xfrm>
              <a:off x="5574188" y="326095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7"/>
            <p:cNvSpPr/>
            <p:nvPr/>
          </p:nvSpPr>
          <p:spPr>
            <a:xfrm>
              <a:off x="5570018" y="326186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7"/>
            <p:cNvSpPr/>
            <p:nvPr/>
          </p:nvSpPr>
          <p:spPr>
            <a:xfrm>
              <a:off x="5570925" y="326176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7"/>
            <p:cNvSpPr/>
            <p:nvPr/>
          </p:nvSpPr>
          <p:spPr>
            <a:xfrm>
              <a:off x="5571831" y="326158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7"/>
            <p:cNvSpPr/>
            <p:nvPr/>
          </p:nvSpPr>
          <p:spPr>
            <a:xfrm>
              <a:off x="5833336" y="3391530"/>
              <a:ext cx="5025" cy="806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7"/>
            <p:cNvSpPr/>
            <p:nvPr/>
          </p:nvSpPr>
          <p:spPr>
            <a:xfrm>
              <a:off x="5809247" y="3369191"/>
              <a:ext cx="6346" cy="3121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7"/>
            <p:cNvSpPr/>
            <p:nvPr/>
          </p:nvSpPr>
          <p:spPr>
            <a:xfrm>
              <a:off x="5790857" y="3332420"/>
              <a:ext cx="10154" cy="16773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7"/>
            <p:cNvSpPr/>
            <p:nvPr/>
          </p:nvSpPr>
          <p:spPr>
            <a:xfrm>
              <a:off x="5803885" y="3313749"/>
              <a:ext cx="3367" cy="1542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7"/>
            <p:cNvSpPr/>
            <p:nvPr/>
          </p:nvSpPr>
          <p:spPr>
            <a:xfrm>
              <a:off x="5832611" y="3392414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7"/>
            <p:cNvSpPr/>
            <p:nvPr/>
          </p:nvSpPr>
          <p:spPr>
            <a:xfrm>
              <a:off x="5784096" y="328943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7"/>
            <p:cNvSpPr/>
            <p:nvPr/>
          </p:nvSpPr>
          <p:spPr>
            <a:xfrm>
              <a:off x="5784563" y="328917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7"/>
            <p:cNvSpPr/>
            <p:nvPr/>
          </p:nvSpPr>
          <p:spPr>
            <a:xfrm>
              <a:off x="5785003" y="328899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7"/>
            <p:cNvSpPr/>
            <p:nvPr/>
          </p:nvSpPr>
          <p:spPr>
            <a:xfrm>
              <a:off x="5783553" y="3289720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7"/>
            <p:cNvSpPr/>
            <p:nvPr/>
          </p:nvSpPr>
          <p:spPr>
            <a:xfrm>
              <a:off x="5675931" y="3304361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7"/>
            <p:cNvSpPr/>
            <p:nvPr/>
          </p:nvSpPr>
          <p:spPr>
            <a:xfrm>
              <a:off x="5691886" y="3291358"/>
              <a:ext cx="9092" cy="3303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7"/>
            <p:cNvSpPr/>
            <p:nvPr/>
          </p:nvSpPr>
          <p:spPr>
            <a:xfrm>
              <a:off x="5703775" y="3295077"/>
              <a:ext cx="1839" cy="31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7"/>
            <p:cNvSpPr/>
            <p:nvPr/>
          </p:nvSpPr>
          <p:spPr>
            <a:xfrm>
              <a:off x="5713462" y="3296273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7"/>
            <p:cNvSpPr/>
            <p:nvPr/>
          </p:nvSpPr>
          <p:spPr>
            <a:xfrm>
              <a:off x="5709655" y="3294895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7"/>
            <p:cNvSpPr/>
            <p:nvPr/>
          </p:nvSpPr>
          <p:spPr>
            <a:xfrm>
              <a:off x="5714369" y="3296819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7"/>
            <p:cNvSpPr/>
            <p:nvPr/>
          </p:nvSpPr>
          <p:spPr>
            <a:xfrm>
              <a:off x="5706572" y="3294999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7"/>
            <p:cNvSpPr/>
            <p:nvPr/>
          </p:nvSpPr>
          <p:spPr>
            <a:xfrm>
              <a:off x="5705588" y="3294999"/>
              <a:ext cx="932" cy="10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7"/>
            <p:cNvSpPr/>
            <p:nvPr/>
          </p:nvSpPr>
          <p:spPr>
            <a:xfrm>
              <a:off x="5710380" y="3295077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7"/>
            <p:cNvSpPr/>
            <p:nvPr/>
          </p:nvSpPr>
          <p:spPr>
            <a:xfrm>
              <a:off x="5711830" y="3295545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7"/>
            <p:cNvSpPr/>
            <p:nvPr/>
          </p:nvSpPr>
          <p:spPr>
            <a:xfrm>
              <a:off x="5711105" y="3295259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7"/>
            <p:cNvSpPr/>
            <p:nvPr/>
          </p:nvSpPr>
          <p:spPr>
            <a:xfrm>
              <a:off x="5712659" y="3295909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7"/>
            <p:cNvSpPr/>
            <p:nvPr/>
          </p:nvSpPr>
          <p:spPr>
            <a:xfrm>
              <a:off x="5707116" y="3294895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7"/>
            <p:cNvSpPr/>
            <p:nvPr/>
          </p:nvSpPr>
          <p:spPr>
            <a:xfrm>
              <a:off x="5707764" y="329481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7"/>
            <p:cNvSpPr/>
            <p:nvPr/>
          </p:nvSpPr>
          <p:spPr>
            <a:xfrm>
              <a:off x="5709033" y="3294817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7"/>
            <p:cNvSpPr/>
            <p:nvPr/>
          </p:nvSpPr>
          <p:spPr>
            <a:xfrm>
              <a:off x="5715275" y="3297444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7"/>
            <p:cNvSpPr/>
            <p:nvPr/>
          </p:nvSpPr>
          <p:spPr>
            <a:xfrm>
              <a:off x="5708386" y="329481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7"/>
            <p:cNvSpPr/>
            <p:nvPr/>
          </p:nvSpPr>
          <p:spPr>
            <a:xfrm>
              <a:off x="5716182" y="329827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7"/>
            <p:cNvSpPr/>
            <p:nvPr/>
          </p:nvSpPr>
          <p:spPr>
            <a:xfrm>
              <a:off x="5675931" y="33045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7"/>
            <p:cNvSpPr/>
            <p:nvPr/>
          </p:nvSpPr>
          <p:spPr>
            <a:xfrm>
              <a:off x="5861828" y="3376395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7"/>
            <p:cNvSpPr/>
            <p:nvPr/>
          </p:nvSpPr>
          <p:spPr>
            <a:xfrm>
              <a:off x="5899826" y="3366565"/>
              <a:ext cx="1554" cy="650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7"/>
            <p:cNvSpPr/>
            <p:nvPr/>
          </p:nvSpPr>
          <p:spPr>
            <a:xfrm>
              <a:off x="5853125" y="3379021"/>
              <a:ext cx="829" cy="572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7"/>
            <p:cNvSpPr/>
            <p:nvPr/>
          </p:nvSpPr>
          <p:spPr>
            <a:xfrm>
              <a:off x="5865894" y="3374574"/>
              <a:ext cx="3574" cy="2106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7"/>
            <p:cNvSpPr/>
            <p:nvPr/>
          </p:nvSpPr>
          <p:spPr>
            <a:xfrm>
              <a:off x="5930364" y="3392128"/>
              <a:ext cx="673" cy="208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7"/>
            <p:cNvSpPr/>
            <p:nvPr/>
          </p:nvSpPr>
          <p:spPr>
            <a:xfrm>
              <a:off x="5901458" y="3367189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7"/>
            <p:cNvSpPr/>
            <p:nvPr/>
          </p:nvSpPr>
          <p:spPr>
            <a:xfrm>
              <a:off x="5931089" y="3392310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7"/>
            <p:cNvSpPr/>
            <p:nvPr/>
          </p:nvSpPr>
          <p:spPr>
            <a:xfrm>
              <a:off x="5852218" y="3379671"/>
              <a:ext cx="829" cy="468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7"/>
            <p:cNvSpPr/>
            <p:nvPr/>
          </p:nvSpPr>
          <p:spPr>
            <a:xfrm>
              <a:off x="5854031" y="3378579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7"/>
            <p:cNvSpPr/>
            <p:nvPr/>
          </p:nvSpPr>
          <p:spPr>
            <a:xfrm>
              <a:off x="5931814" y="3392778"/>
              <a:ext cx="1580" cy="1378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7"/>
            <p:cNvSpPr/>
            <p:nvPr/>
          </p:nvSpPr>
          <p:spPr>
            <a:xfrm>
              <a:off x="5850768" y="338076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7"/>
            <p:cNvSpPr/>
            <p:nvPr/>
          </p:nvSpPr>
          <p:spPr>
            <a:xfrm>
              <a:off x="5850042" y="338094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7"/>
            <p:cNvSpPr/>
            <p:nvPr/>
          </p:nvSpPr>
          <p:spPr>
            <a:xfrm>
              <a:off x="5849395" y="338094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7"/>
            <p:cNvSpPr/>
            <p:nvPr/>
          </p:nvSpPr>
          <p:spPr>
            <a:xfrm>
              <a:off x="5838335" y="3392232"/>
              <a:ext cx="6631" cy="6657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7"/>
            <p:cNvSpPr/>
            <p:nvPr/>
          </p:nvSpPr>
          <p:spPr>
            <a:xfrm>
              <a:off x="5851493" y="3380217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7"/>
            <p:cNvSpPr/>
            <p:nvPr/>
          </p:nvSpPr>
          <p:spPr>
            <a:xfrm>
              <a:off x="5848488" y="3380842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7"/>
            <p:cNvSpPr/>
            <p:nvPr/>
          </p:nvSpPr>
          <p:spPr>
            <a:xfrm>
              <a:off x="5838335" y="3392232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7"/>
            <p:cNvSpPr/>
            <p:nvPr/>
          </p:nvSpPr>
          <p:spPr>
            <a:xfrm>
              <a:off x="5852296" y="3380035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7"/>
            <p:cNvSpPr/>
            <p:nvPr/>
          </p:nvSpPr>
          <p:spPr>
            <a:xfrm>
              <a:off x="6163221" y="3567349"/>
              <a:ext cx="8289" cy="5903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7"/>
            <p:cNvSpPr/>
            <p:nvPr/>
          </p:nvSpPr>
          <p:spPr>
            <a:xfrm>
              <a:off x="6135221" y="3569924"/>
              <a:ext cx="65583" cy="59213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7"/>
            <p:cNvSpPr/>
            <p:nvPr/>
          </p:nvSpPr>
          <p:spPr>
            <a:xfrm>
              <a:off x="6115458" y="3517940"/>
              <a:ext cx="11811" cy="12378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7"/>
            <p:cNvSpPr/>
            <p:nvPr/>
          </p:nvSpPr>
          <p:spPr>
            <a:xfrm>
              <a:off x="6133848" y="3504937"/>
              <a:ext cx="53176" cy="6020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7"/>
            <p:cNvSpPr/>
            <p:nvPr/>
          </p:nvSpPr>
          <p:spPr>
            <a:xfrm>
              <a:off x="6133123" y="3539550"/>
              <a:ext cx="28673" cy="38799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7"/>
            <p:cNvSpPr/>
            <p:nvPr/>
          </p:nvSpPr>
          <p:spPr>
            <a:xfrm>
              <a:off x="6106185" y="3442733"/>
              <a:ext cx="34579" cy="65637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7"/>
            <p:cNvSpPr/>
            <p:nvPr/>
          </p:nvSpPr>
          <p:spPr>
            <a:xfrm>
              <a:off x="6070933" y="3550732"/>
              <a:ext cx="29399" cy="36719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7"/>
            <p:cNvSpPr/>
            <p:nvPr/>
          </p:nvSpPr>
          <p:spPr>
            <a:xfrm>
              <a:off x="6407786" y="3751283"/>
              <a:ext cx="132047" cy="110391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7"/>
            <p:cNvSpPr/>
            <p:nvPr/>
          </p:nvSpPr>
          <p:spPr>
            <a:xfrm>
              <a:off x="5552068" y="3571562"/>
              <a:ext cx="27145" cy="5110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7"/>
            <p:cNvSpPr/>
            <p:nvPr/>
          </p:nvSpPr>
          <p:spPr>
            <a:xfrm>
              <a:off x="5025407" y="3880917"/>
              <a:ext cx="101224" cy="197040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7"/>
            <p:cNvSpPr/>
            <p:nvPr/>
          </p:nvSpPr>
          <p:spPr>
            <a:xfrm>
              <a:off x="5174653" y="3526391"/>
              <a:ext cx="10723" cy="2809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7"/>
            <p:cNvSpPr/>
            <p:nvPr/>
          </p:nvSpPr>
          <p:spPr>
            <a:xfrm>
              <a:off x="5021237" y="3432566"/>
              <a:ext cx="146915" cy="88313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7"/>
            <p:cNvSpPr/>
            <p:nvPr/>
          </p:nvSpPr>
          <p:spPr>
            <a:xfrm>
              <a:off x="5056334" y="3456490"/>
              <a:ext cx="9817" cy="1950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7"/>
            <p:cNvSpPr/>
            <p:nvPr/>
          </p:nvSpPr>
          <p:spPr>
            <a:xfrm>
              <a:off x="5026754" y="3467230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7"/>
            <p:cNvSpPr/>
            <p:nvPr/>
          </p:nvSpPr>
          <p:spPr>
            <a:xfrm>
              <a:off x="5027660" y="346660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7"/>
            <p:cNvSpPr/>
            <p:nvPr/>
          </p:nvSpPr>
          <p:spPr>
            <a:xfrm>
              <a:off x="5026495" y="346751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7"/>
            <p:cNvSpPr/>
            <p:nvPr/>
          </p:nvSpPr>
          <p:spPr>
            <a:xfrm>
              <a:off x="5027583" y="346668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7"/>
            <p:cNvSpPr/>
            <p:nvPr/>
          </p:nvSpPr>
          <p:spPr>
            <a:xfrm>
              <a:off x="5027298" y="346697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7"/>
            <p:cNvSpPr/>
            <p:nvPr/>
          </p:nvSpPr>
          <p:spPr>
            <a:xfrm>
              <a:off x="5027039" y="3467048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7"/>
            <p:cNvSpPr/>
            <p:nvPr/>
          </p:nvSpPr>
          <p:spPr>
            <a:xfrm>
              <a:off x="5026029" y="3467698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7"/>
            <p:cNvSpPr/>
            <p:nvPr/>
          </p:nvSpPr>
          <p:spPr>
            <a:xfrm>
              <a:off x="5025044" y="3468244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7"/>
            <p:cNvSpPr/>
            <p:nvPr/>
          </p:nvSpPr>
          <p:spPr>
            <a:xfrm>
              <a:off x="5022946" y="3468530"/>
              <a:ext cx="1943" cy="1014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7"/>
            <p:cNvSpPr/>
            <p:nvPr/>
          </p:nvSpPr>
          <p:spPr>
            <a:xfrm>
              <a:off x="5025588" y="3467958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7"/>
            <p:cNvSpPr/>
            <p:nvPr/>
          </p:nvSpPr>
          <p:spPr>
            <a:xfrm>
              <a:off x="5022040" y="3469519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7"/>
            <p:cNvSpPr/>
            <p:nvPr/>
          </p:nvSpPr>
          <p:spPr>
            <a:xfrm>
              <a:off x="5139737" y="3436284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7"/>
            <p:cNvSpPr/>
            <p:nvPr/>
          </p:nvSpPr>
          <p:spPr>
            <a:xfrm>
              <a:off x="5032659" y="3454228"/>
              <a:ext cx="2098" cy="468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7"/>
            <p:cNvSpPr/>
            <p:nvPr/>
          </p:nvSpPr>
          <p:spPr>
            <a:xfrm>
              <a:off x="5027479" y="346678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7"/>
            <p:cNvSpPr/>
            <p:nvPr/>
          </p:nvSpPr>
          <p:spPr>
            <a:xfrm>
              <a:off x="5027764" y="346642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7"/>
            <p:cNvSpPr/>
            <p:nvPr/>
          </p:nvSpPr>
          <p:spPr>
            <a:xfrm>
              <a:off x="5122254" y="3437298"/>
              <a:ext cx="6268" cy="10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7"/>
            <p:cNvSpPr/>
            <p:nvPr/>
          </p:nvSpPr>
          <p:spPr>
            <a:xfrm>
              <a:off x="5043720" y="3455580"/>
              <a:ext cx="3393" cy="208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7"/>
            <p:cNvSpPr/>
            <p:nvPr/>
          </p:nvSpPr>
          <p:spPr>
            <a:xfrm>
              <a:off x="5167038" y="3464058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7"/>
            <p:cNvSpPr/>
            <p:nvPr/>
          </p:nvSpPr>
          <p:spPr>
            <a:xfrm>
              <a:off x="5165950" y="3461873"/>
              <a:ext cx="855" cy="1482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7"/>
            <p:cNvSpPr/>
            <p:nvPr/>
          </p:nvSpPr>
          <p:spPr>
            <a:xfrm>
              <a:off x="5163774" y="3457322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7"/>
            <p:cNvSpPr/>
            <p:nvPr/>
          </p:nvSpPr>
          <p:spPr>
            <a:xfrm>
              <a:off x="5164966" y="3459767"/>
              <a:ext cx="751" cy="1404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7"/>
            <p:cNvSpPr/>
            <p:nvPr/>
          </p:nvSpPr>
          <p:spPr>
            <a:xfrm>
              <a:off x="5151989" y="3432748"/>
              <a:ext cx="11630" cy="24133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7"/>
            <p:cNvSpPr/>
            <p:nvPr/>
          </p:nvSpPr>
          <p:spPr>
            <a:xfrm>
              <a:off x="6341969" y="4246756"/>
              <a:ext cx="12899" cy="2731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7"/>
            <p:cNvSpPr/>
            <p:nvPr/>
          </p:nvSpPr>
          <p:spPr>
            <a:xfrm>
              <a:off x="6008458" y="3865809"/>
              <a:ext cx="575357" cy="434387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7"/>
            <p:cNvSpPr/>
            <p:nvPr/>
          </p:nvSpPr>
          <p:spPr>
            <a:xfrm>
              <a:off x="6252090" y="3876133"/>
              <a:ext cx="14997" cy="3381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7"/>
            <p:cNvSpPr/>
            <p:nvPr/>
          </p:nvSpPr>
          <p:spPr>
            <a:xfrm>
              <a:off x="6462024" y="4289248"/>
              <a:ext cx="1295" cy="257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7"/>
            <p:cNvSpPr/>
            <p:nvPr/>
          </p:nvSpPr>
          <p:spPr>
            <a:xfrm>
              <a:off x="6458761" y="4331844"/>
              <a:ext cx="48980" cy="47069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7"/>
            <p:cNvSpPr/>
            <p:nvPr/>
          </p:nvSpPr>
          <p:spPr>
            <a:xfrm>
              <a:off x="6785564" y="4436930"/>
              <a:ext cx="5284" cy="4447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7"/>
            <p:cNvSpPr/>
            <p:nvPr/>
          </p:nvSpPr>
          <p:spPr>
            <a:xfrm>
              <a:off x="6771240" y="4332676"/>
              <a:ext cx="106560" cy="100145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7"/>
            <p:cNvSpPr/>
            <p:nvPr/>
          </p:nvSpPr>
          <p:spPr>
            <a:xfrm>
              <a:off x="6863632" y="4233337"/>
              <a:ext cx="76825" cy="109637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7"/>
            <p:cNvSpPr/>
            <p:nvPr/>
          </p:nvSpPr>
          <p:spPr>
            <a:xfrm>
              <a:off x="5167219" y="3056949"/>
              <a:ext cx="197527" cy="122301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7"/>
            <p:cNvSpPr/>
            <p:nvPr/>
          </p:nvSpPr>
          <p:spPr>
            <a:xfrm>
              <a:off x="5213117" y="3078690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7"/>
            <p:cNvSpPr/>
            <p:nvPr/>
          </p:nvSpPr>
          <p:spPr>
            <a:xfrm>
              <a:off x="5219282" y="3080328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7"/>
            <p:cNvSpPr/>
            <p:nvPr/>
          </p:nvSpPr>
          <p:spPr>
            <a:xfrm>
              <a:off x="5214205" y="3079054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7"/>
            <p:cNvSpPr/>
            <p:nvPr/>
          </p:nvSpPr>
          <p:spPr>
            <a:xfrm>
              <a:off x="5216562" y="3079782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7"/>
            <p:cNvSpPr/>
            <p:nvPr/>
          </p:nvSpPr>
          <p:spPr>
            <a:xfrm>
              <a:off x="5215371" y="3079496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7"/>
            <p:cNvSpPr/>
            <p:nvPr/>
          </p:nvSpPr>
          <p:spPr>
            <a:xfrm>
              <a:off x="5217831" y="3080146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7"/>
            <p:cNvSpPr/>
            <p:nvPr/>
          </p:nvSpPr>
          <p:spPr>
            <a:xfrm>
              <a:off x="5364099" y="3136499"/>
              <a:ext cx="751" cy="6761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7"/>
            <p:cNvSpPr/>
            <p:nvPr/>
          </p:nvSpPr>
          <p:spPr>
            <a:xfrm>
              <a:off x="5220732" y="3080588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7"/>
            <p:cNvSpPr/>
            <p:nvPr/>
          </p:nvSpPr>
          <p:spPr>
            <a:xfrm>
              <a:off x="5044367" y="3103915"/>
              <a:ext cx="273057" cy="232719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7"/>
            <p:cNvSpPr/>
            <p:nvPr/>
          </p:nvSpPr>
          <p:spPr>
            <a:xfrm>
              <a:off x="5051697" y="3143234"/>
              <a:ext cx="570" cy="1118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7"/>
            <p:cNvSpPr/>
            <p:nvPr/>
          </p:nvSpPr>
          <p:spPr>
            <a:xfrm>
              <a:off x="5053148" y="3147525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7"/>
            <p:cNvSpPr/>
            <p:nvPr/>
          </p:nvSpPr>
          <p:spPr>
            <a:xfrm>
              <a:off x="5052966" y="3146329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7"/>
            <p:cNvSpPr/>
            <p:nvPr/>
          </p:nvSpPr>
          <p:spPr>
            <a:xfrm>
              <a:off x="5044911" y="3104097"/>
              <a:ext cx="3108" cy="7203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7"/>
            <p:cNvSpPr/>
            <p:nvPr/>
          </p:nvSpPr>
          <p:spPr>
            <a:xfrm>
              <a:off x="5053070" y="3146979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7"/>
            <p:cNvSpPr/>
            <p:nvPr/>
          </p:nvSpPr>
          <p:spPr>
            <a:xfrm>
              <a:off x="5045636" y="3133118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7"/>
            <p:cNvSpPr/>
            <p:nvPr/>
          </p:nvSpPr>
          <p:spPr>
            <a:xfrm>
              <a:off x="5052707" y="3145522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7"/>
            <p:cNvSpPr/>
            <p:nvPr/>
          </p:nvSpPr>
          <p:spPr>
            <a:xfrm>
              <a:off x="5044367" y="3111378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7"/>
            <p:cNvSpPr/>
            <p:nvPr/>
          </p:nvSpPr>
          <p:spPr>
            <a:xfrm>
              <a:off x="5045636" y="3135225"/>
              <a:ext cx="4377" cy="4759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7"/>
            <p:cNvSpPr/>
            <p:nvPr/>
          </p:nvSpPr>
          <p:spPr>
            <a:xfrm>
              <a:off x="5052345" y="3144430"/>
              <a:ext cx="389" cy="1014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7"/>
            <p:cNvSpPr/>
            <p:nvPr/>
          </p:nvSpPr>
          <p:spPr>
            <a:xfrm>
              <a:off x="5050972" y="3141674"/>
              <a:ext cx="751" cy="148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7"/>
            <p:cNvSpPr/>
            <p:nvPr/>
          </p:nvSpPr>
          <p:spPr>
            <a:xfrm>
              <a:off x="5045636" y="3128671"/>
              <a:ext cx="466" cy="4473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7"/>
            <p:cNvSpPr/>
            <p:nvPr/>
          </p:nvSpPr>
          <p:spPr>
            <a:xfrm>
              <a:off x="5053148" y="3147967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7"/>
            <p:cNvSpPr/>
            <p:nvPr/>
          </p:nvSpPr>
          <p:spPr>
            <a:xfrm>
              <a:off x="5045636" y="313395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7"/>
            <p:cNvSpPr/>
            <p:nvPr/>
          </p:nvSpPr>
          <p:spPr>
            <a:xfrm>
              <a:off x="5099123" y="3252403"/>
              <a:ext cx="207" cy="364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7"/>
            <p:cNvSpPr/>
            <p:nvPr/>
          </p:nvSpPr>
          <p:spPr>
            <a:xfrm>
              <a:off x="5099667" y="3253391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7"/>
            <p:cNvSpPr/>
            <p:nvPr/>
          </p:nvSpPr>
          <p:spPr>
            <a:xfrm>
              <a:off x="5101118" y="325531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7"/>
            <p:cNvSpPr/>
            <p:nvPr/>
          </p:nvSpPr>
          <p:spPr>
            <a:xfrm>
              <a:off x="5101662" y="325604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7"/>
            <p:cNvSpPr/>
            <p:nvPr/>
          </p:nvSpPr>
          <p:spPr>
            <a:xfrm>
              <a:off x="5099046" y="3251935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7"/>
            <p:cNvSpPr/>
            <p:nvPr/>
          </p:nvSpPr>
          <p:spPr>
            <a:xfrm>
              <a:off x="5102206" y="3256668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7"/>
            <p:cNvSpPr/>
            <p:nvPr/>
          </p:nvSpPr>
          <p:spPr>
            <a:xfrm>
              <a:off x="5098942" y="3251389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7"/>
            <p:cNvSpPr/>
            <p:nvPr/>
          </p:nvSpPr>
          <p:spPr>
            <a:xfrm>
              <a:off x="5103579" y="325812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7"/>
            <p:cNvSpPr/>
            <p:nvPr/>
          </p:nvSpPr>
          <p:spPr>
            <a:xfrm>
              <a:off x="5100134" y="3254041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7"/>
            <p:cNvSpPr/>
            <p:nvPr/>
          </p:nvSpPr>
          <p:spPr>
            <a:xfrm>
              <a:off x="5100574" y="3254769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7"/>
            <p:cNvSpPr/>
            <p:nvPr/>
          </p:nvSpPr>
          <p:spPr>
            <a:xfrm>
              <a:off x="5102853" y="3257396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7"/>
            <p:cNvSpPr/>
            <p:nvPr/>
          </p:nvSpPr>
          <p:spPr>
            <a:xfrm>
              <a:off x="5054339" y="3150515"/>
              <a:ext cx="389" cy="572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7"/>
            <p:cNvSpPr/>
            <p:nvPr/>
          </p:nvSpPr>
          <p:spPr>
            <a:xfrm>
              <a:off x="5073014" y="3214072"/>
              <a:ext cx="12355" cy="7489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7"/>
            <p:cNvSpPr/>
            <p:nvPr/>
          </p:nvSpPr>
          <p:spPr>
            <a:xfrm>
              <a:off x="5053070" y="314814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5099305" y="3252845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5188536" y="3146147"/>
              <a:ext cx="570" cy="130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5195245" y="3144040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5187345" y="3146251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5193069" y="3145236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5192344" y="3145418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5194520" y="3144508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5185894" y="3146329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5184366" y="314643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5286911" y="3160267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5286911" y="316089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5191619" y="3145600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5194157" y="3144794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5189702" y="3145965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5287015" y="3161620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5287274" y="3164532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5287015" y="3162530"/>
              <a:ext cx="104" cy="494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5287196" y="3163440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7"/>
            <p:cNvSpPr/>
            <p:nvPr/>
          </p:nvSpPr>
          <p:spPr>
            <a:xfrm>
              <a:off x="5193613" y="3144976"/>
              <a:ext cx="285" cy="182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7"/>
            <p:cNvSpPr/>
            <p:nvPr/>
          </p:nvSpPr>
          <p:spPr>
            <a:xfrm>
              <a:off x="5190712" y="3145783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7"/>
            <p:cNvSpPr/>
            <p:nvPr/>
          </p:nvSpPr>
          <p:spPr>
            <a:xfrm>
              <a:off x="5195504" y="3143780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7"/>
            <p:cNvSpPr/>
            <p:nvPr/>
          </p:nvSpPr>
          <p:spPr>
            <a:xfrm>
              <a:off x="5287740" y="3169369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7"/>
            <p:cNvSpPr/>
            <p:nvPr/>
          </p:nvSpPr>
          <p:spPr>
            <a:xfrm>
              <a:off x="5288181" y="3171996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7"/>
            <p:cNvSpPr/>
            <p:nvPr/>
          </p:nvSpPr>
          <p:spPr>
            <a:xfrm>
              <a:off x="5287999" y="3170643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7"/>
            <p:cNvSpPr/>
            <p:nvPr/>
          </p:nvSpPr>
          <p:spPr>
            <a:xfrm>
              <a:off x="5194882" y="314432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7"/>
            <p:cNvSpPr/>
            <p:nvPr/>
          </p:nvSpPr>
          <p:spPr>
            <a:xfrm>
              <a:off x="5288466" y="3173374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7"/>
            <p:cNvSpPr/>
            <p:nvPr/>
          </p:nvSpPr>
          <p:spPr>
            <a:xfrm>
              <a:off x="5287274" y="3165624"/>
              <a:ext cx="130" cy="676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7"/>
            <p:cNvSpPr/>
            <p:nvPr/>
          </p:nvSpPr>
          <p:spPr>
            <a:xfrm>
              <a:off x="5287455" y="3166821"/>
              <a:ext cx="130" cy="65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7"/>
            <p:cNvSpPr/>
            <p:nvPr/>
          </p:nvSpPr>
          <p:spPr>
            <a:xfrm>
              <a:off x="5287559" y="3168095"/>
              <a:ext cx="104" cy="650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7"/>
            <p:cNvSpPr/>
            <p:nvPr/>
          </p:nvSpPr>
          <p:spPr>
            <a:xfrm>
              <a:off x="5288828" y="3175012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7"/>
            <p:cNvSpPr/>
            <p:nvPr/>
          </p:nvSpPr>
          <p:spPr>
            <a:xfrm>
              <a:off x="5079257" y="2822489"/>
              <a:ext cx="572585" cy="265693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7"/>
            <p:cNvSpPr/>
            <p:nvPr/>
          </p:nvSpPr>
          <p:spPr>
            <a:xfrm>
              <a:off x="5421497" y="3067482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7"/>
            <p:cNvSpPr/>
            <p:nvPr/>
          </p:nvSpPr>
          <p:spPr>
            <a:xfrm>
              <a:off x="5423025" y="306503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7"/>
            <p:cNvSpPr/>
            <p:nvPr/>
          </p:nvSpPr>
          <p:spPr>
            <a:xfrm>
              <a:off x="5423751" y="3064387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7"/>
            <p:cNvSpPr/>
            <p:nvPr/>
          </p:nvSpPr>
          <p:spPr>
            <a:xfrm>
              <a:off x="5423569" y="3064569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7"/>
            <p:cNvSpPr/>
            <p:nvPr/>
          </p:nvSpPr>
          <p:spPr>
            <a:xfrm>
              <a:off x="5422222" y="3066311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7"/>
            <p:cNvSpPr/>
            <p:nvPr/>
          </p:nvSpPr>
          <p:spPr>
            <a:xfrm>
              <a:off x="5422585" y="3065765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7"/>
            <p:cNvSpPr/>
            <p:nvPr/>
          </p:nvSpPr>
          <p:spPr>
            <a:xfrm>
              <a:off x="5421860" y="3066857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7"/>
            <p:cNvSpPr/>
            <p:nvPr/>
          </p:nvSpPr>
          <p:spPr>
            <a:xfrm>
              <a:off x="5423310" y="3064751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7"/>
            <p:cNvSpPr/>
            <p:nvPr/>
          </p:nvSpPr>
          <p:spPr>
            <a:xfrm>
              <a:off x="5421135" y="3068314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7"/>
            <p:cNvSpPr/>
            <p:nvPr/>
          </p:nvSpPr>
          <p:spPr>
            <a:xfrm>
              <a:off x="5555150" y="305994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7"/>
            <p:cNvSpPr/>
            <p:nvPr/>
          </p:nvSpPr>
          <p:spPr>
            <a:xfrm>
              <a:off x="5424217" y="30641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7"/>
            <p:cNvSpPr/>
            <p:nvPr/>
          </p:nvSpPr>
          <p:spPr>
            <a:xfrm>
              <a:off x="5556316" y="305994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7"/>
            <p:cNvSpPr/>
            <p:nvPr/>
          </p:nvSpPr>
          <p:spPr>
            <a:xfrm>
              <a:off x="5422766" y="306540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7"/>
            <p:cNvSpPr/>
            <p:nvPr/>
          </p:nvSpPr>
          <p:spPr>
            <a:xfrm>
              <a:off x="5557223" y="3060018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7"/>
            <p:cNvSpPr/>
            <p:nvPr/>
          </p:nvSpPr>
          <p:spPr>
            <a:xfrm>
              <a:off x="5558129" y="3060122"/>
              <a:ext cx="673" cy="286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7"/>
            <p:cNvSpPr/>
            <p:nvPr/>
          </p:nvSpPr>
          <p:spPr>
            <a:xfrm>
              <a:off x="5542821" y="3053569"/>
              <a:ext cx="7641" cy="4213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7"/>
            <p:cNvSpPr/>
            <p:nvPr/>
          </p:nvSpPr>
          <p:spPr>
            <a:xfrm>
              <a:off x="5424036" y="306430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7"/>
            <p:cNvSpPr/>
            <p:nvPr/>
          </p:nvSpPr>
          <p:spPr>
            <a:xfrm>
              <a:off x="5297531" y="3036718"/>
              <a:ext cx="466" cy="572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7"/>
            <p:cNvSpPr/>
            <p:nvPr/>
          </p:nvSpPr>
          <p:spPr>
            <a:xfrm>
              <a:off x="5294527" y="3033077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7"/>
            <p:cNvSpPr/>
            <p:nvPr/>
          </p:nvSpPr>
          <p:spPr>
            <a:xfrm>
              <a:off x="5295614" y="3034351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7"/>
            <p:cNvSpPr/>
            <p:nvPr/>
          </p:nvSpPr>
          <p:spPr>
            <a:xfrm>
              <a:off x="5292092" y="3030424"/>
              <a:ext cx="648" cy="676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7"/>
            <p:cNvSpPr/>
            <p:nvPr/>
          </p:nvSpPr>
          <p:spPr>
            <a:xfrm>
              <a:off x="5416420" y="3071408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7"/>
            <p:cNvSpPr/>
            <p:nvPr/>
          </p:nvSpPr>
          <p:spPr>
            <a:xfrm>
              <a:off x="5415048" y="307177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7"/>
            <p:cNvSpPr/>
            <p:nvPr/>
          </p:nvSpPr>
          <p:spPr>
            <a:xfrm>
              <a:off x="5213014" y="3002677"/>
              <a:ext cx="36288" cy="9674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7"/>
            <p:cNvSpPr/>
            <p:nvPr/>
          </p:nvSpPr>
          <p:spPr>
            <a:xfrm>
              <a:off x="5316388" y="3037732"/>
              <a:ext cx="751" cy="182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7"/>
            <p:cNvSpPr/>
            <p:nvPr/>
          </p:nvSpPr>
          <p:spPr>
            <a:xfrm>
              <a:off x="5314860" y="303762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7"/>
            <p:cNvSpPr/>
            <p:nvPr/>
          </p:nvSpPr>
          <p:spPr>
            <a:xfrm>
              <a:off x="5313772" y="3037810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7"/>
            <p:cNvSpPr/>
            <p:nvPr/>
          </p:nvSpPr>
          <p:spPr>
            <a:xfrm>
              <a:off x="5312684" y="3037914"/>
              <a:ext cx="285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7"/>
            <p:cNvSpPr/>
            <p:nvPr/>
          </p:nvSpPr>
          <p:spPr>
            <a:xfrm>
              <a:off x="5284554" y="3022883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7"/>
            <p:cNvSpPr/>
            <p:nvPr/>
          </p:nvSpPr>
          <p:spPr>
            <a:xfrm>
              <a:off x="5296702" y="3035625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7"/>
            <p:cNvSpPr/>
            <p:nvPr/>
          </p:nvSpPr>
          <p:spPr>
            <a:xfrm>
              <a:off x="5283467" y="3021869"/>
              <a:ext cx="492" cy="494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7"/>
            <p:cNvSpPr/>
            <p:nvPr/>
          </p:nvSpPr>
          <p:spPr>
            <a:xfrm>
              <a:off x="5299422" y="3039630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7"/>
            <p:cNvSpPr/>
            <p:nvPr/>
          </p:nvSpPr>
          <p:spPr>
            <a:xfrm>
              <a:off x="5288284" y="3026420"/>
              <a:ext cx="648" cy="676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7"/>
            <p:cNvSpPr/>
            <p:nvPr/>
          </p:nvSpPr>
          <p:spPr>
            <a:xfrm>
              <a:off x="5394741" y="3085243"/>
              <a:ext cx="1735" cy="2392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7"/>
            <p:cNvSpPr/>
            <p:nvPr/>
          </p:nvSpPr>
          <p:spPr>
            <a:xfrm>
              <a:off x="5289553" y="3027694"/>
              <a:ext cx="648" cy="676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7"/>
            <p:cNvSpPr/>
            <p:nvPr/>
          </p:nvSpPr>
          <p:spPr>
            <a:xfrm>
              <a:off x="5287015" y="3025145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7"/>
            <p:cNvSpPr/>
            <p:nvPr/>
          </p:nvSpPr>
          <p:spPr>
            <a:xfrm>
              <a:off x="5298982" y="3038824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7"/>
            <p:cNvSpPr/>
            <p:nvPr/>
          </p:nvSpPr>
          <p:spPr>
            <a:xfrm>
              <a:off x="5293361" y="3031803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7"/>
            <p:cNvSpPr/>
            <p:nvPr/>
          </p:nvSpPr>
          <p:spPr>
            <a:xfrm>
              <a:off x="5298334" y="3037810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7"/>
            <p:cNvSpPr/>
            <p:nvPr/>
          </p:nvSpPr>
          <p:spPr>
            <a:xfrm>
              <a:off x="5315585" y="3037628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7"/>
            <p:cNvSpPr/>
            <p:nvPr/>
          </p:nvSpPr>
          <p:spPr>
            <a:xfrm>
              <a:off x="5417327" y="3071304"/>
              <a:ext cx="2564" cy="208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7"/>
            <p:cNvSpPr/>
            <p:nvPr/>
          </p:nvSpPr>
          <p:spPr>
            <a:xfrm>
              <a:off x="5309860" y="3038356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7"/>
            <p:cNvSpPr/>
            <p:nvPr/>
          </p:nvSpPr>
          <p:spPr>
            <a:xfrm>
              <a:off x="5285746" y="3023975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7"/>
            <p:cNvSpPr/>
            <p:nvPr/>
          </p:nvSpPr>
          <p:spPr>
            <a:xfrm>
              <a:off x="5311311" y="3038096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7"/>
            <p:cNvSpPr/>
            <p:nvPr/>
          </p:nvSpPr>
          <p:spPr>
            <a:xfrm>
              <a:off x="5413494" y="3072136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7"/>
            <p:cNvSpPr/>
            <p:nvPr/>
          </p:nvSpPr>
          <p:spPr>
            <a:xfrm>
              <a:off x="5290823" y="3029072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7"/>
            <p:cNvSpPr/>
            <p:nvPr/>
          </p:nvSpPr>
          <p:spPr>
            <a:xfrm>
              <a:off x="5649822" y="2939121"/>
              <a:ext cx="648" cy="936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7"/>
            <p:cNvSpPr/>
            <p:nvPr/>
          </p:nvSpPr>
          <p:spPr>
            <a:xfrm>
              <a:off x="5650728" y="2938211"/>
              <a:ext cx="466" cy="676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7"/>
            <p:cNvSpPr/>
            <p:nvPr/>
          </p:nvSpPr>
          <p:spPr>
            <a:xfrm>
              <a:off x="5651350" y="2937301"/>
              <a:ext cx="389" cy="676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7"/>
            <p:cNvSpPr/>
            <p:nvPr/>
          </p:nvSpPr>
          <p:spPr>
            <a:xfrm>
              <a:off x="5582088" y="3009490"/>
              <a:ext cx="7900" cy="2132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7"/>
            <p:cNvSpPr/>
            <p:nvPr/>
          </p:nvSpPr>
          <p:spPr>
            <a:xfrm>
              <a:off x="5651894" y="2936754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7"/>
            <p:cNvSpPr/>
            <p:nvPr/>
          </p:nvSpPr>
          <p:spPr>
            <a:xfrm>
              <a:off x="5559036" y="3059472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7"/>
            <p:cNvSpPr/>
            <p:nvPr/>
          </p:nvSpPr>
          <p:spPr>
            <a:xfrm>
              <a:off x="5169317" y="3063945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7"/>
            <p:cNvSpPr/>
            <p:nvPr/>
          </p:nvSpPr>
          <p:spPr>
            <a:xfrm>
              <a:off x="5169136" y="3064491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7"/>
            <p:cNvSpPr/>
            <p:nvPr/>
          </p:nvSpPr>
          <p:spPr>
            <a:xfrm>
              <a:off x="5169032" y="3068028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7"/>
            <p:cNvSpPr/>
            <p:nvPr/>
          </p:nvSpPr>
          <p:spPr>
            <a:xfrm>
              <a:off x="5168773" y="3066389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7"/>
            <p:cNvSpPr/>
            <p:nvPr/>
          </p:nvSpPr>
          <p:spPr>
            <a:xfrm>
              <a:off x="5168955" y="3064933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7"/>
            <p:cNvSpPr/>
            <p:nvPr/>
          </p:nvSpPr>
          <p:spPr>
            <a:xfrm>
              <a:off x="5168851" y="306566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7"/>
            <p:cNvSpPr/>
            <p:nvPr/>
          </p:nvSpPr>
          <p:spPr>
            <a:xfrm>
              <a:off x="5168851" y="306711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7"/>
            <p:cNvSpPr/>
            <p:nvPr/>
          </p:nvSpPr>
          <p:spPr>
            <a:xfrm>
              <a:off x="6398539" y="2377517"/>
              <a:ext cx="12277" cy="5071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7"/>
            <p:cNvSpPr/>
            <p:nvPr/>
          </p:nvSpPr>
          <p:spPr>
            <a:xfrm>
              <a:off x="5744493" y="2198005"/>
              <a:ext cx="79078" cy="39970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7"/>
            <p:cNvSpPr/>
            <p:nvPr/>
          </p:nvSpPr>
          <p:spPr>
            <a:xfrm>
              <a:off x="5818209" y="2220161"/>
              <a:ext cx="84802" cy="44312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7"/>
            <p:cNvSpPr/>
            <p:nvPr/>
          </p:nvSpPr>
          <p:spPr>
            <a:xfrm>
              <a:off x="6405610" y="2389558"/>
              <a:ext cx="40847" cy="15005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7"/>
            <p:cNvSpPr/>
            <p:nvPr/>
          </p:nvSpPr>
          <p:spPr>
            <a:xfrm>
              <a:off x="4808583" y="2275994"/>
              <a:ext cx="2305519" cy="80163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7"/>
            <p:cNvSpPr/>
            <p:nvPr/>
          </p:nvSpPr>
          <p:spPr>
            <a:xfrm>
              <a:off x="4700054" y="2820876"/>
              <a:ext cx="40562" cy="14849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7"/>
            <p:cNvSpPr/>
            <p:nvPr/>
          </p:nvSpPr>
          <p:spPr>
            <a:xfrm>
              <a:off x="5646092" y="2363839"/>
              <a:ext cx="6475" cy="1586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7"/>
            <p:cNvSpPr/>
            <p:nvPr/>
          </p:nvSpPr>
          <p:spPr>
            <a:xfrm>
              <a:off x="6421488" y="2846257"/>
              <a:ext cx="35744" cy="150881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7"/>
            <p:cNvSpPr/>
            <p:nvPr/>
          </p:nvSpPr>
          <p:spPr>
            <a:xfrm>
              <a:off x="5717814" y="2158971"/>
              <a:ext cx="74753" cy="52868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7"/>
            <p:cNvSpPr/>
            <p:nvPr/>
          </p:nvSpPr>
          <p:spPr>
            <a:xfrm>
              <a:off x="5195608" y="2163002"/>
              <a:ext cx="46261" cy="15083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7"/>
            <p:cNvSpPr/>
            <p:nvPr/>
          </p:nvSpPr>
          <p:spPr>
            <a:xfrm>
              <a:off x="5105573" y="2503381"/>
              <a:ext cx="27482" cy="15447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7"/>
            <p:cNvSpPr/>
            <p:nvPr/>
          </p:nvSpPr>
          <p:spPr>
            <a:xfrm>
              <a:off x="5093969" y="2170049"/>
              <a:ext cx="57321" cy="24159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7"/>
            <p:cNvSpPr/>
            <p:nvPr/>
          </p:nvSpPr>
          <p:spPr>
            <a:xfrm>
              <a:off x="5150642" y="2299008"/>
              <a:ext cx="251558" cy="173401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7"/>
            <p:cNvSpPr/>
            <p:nvPr/>
          </p:nvSpPr>
          <p:spPr>
            <a:xfrm>
              <a:off x="5169576" y="2189787"/>
              <a:ext cx="13080" cy="3511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7"/>
            <p:cNvSpPr/>
            <p:nvPr/>
          </p:nvSpPr>
          <p:spPr>
            <a:xfrm>
              <a:off x="5992114" y="2369638"/>
              <a:ext cx="22431" cy="8764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7"/>
            <p:cNvSpPr/>
            <p:nvPr/>
          </p:nvSpPr>
          <p:spPr>
            <a:xfrm>
              <a:off x="5064493" y="2174002"/>
              <a:ext cx="43463" cy="9544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7"/>
            <p:cNvSpPr/>
            <p:nvPr/>
          </p:nvSpPr>
          <p:spPr>
            <a:xfrm>
              <a:off x="5318563" y="2164562"/>
              <a:ext cx="33206" cy="10350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7"/>
            <p:cNvSpPr/>
            <p:nvPr/>
          </p:nvSpPr>
          <p:spPr>
            <a:xfrm>
              <a:off x="5701677" y="2162560"/>
              <a:ext cx="16707" cy="46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7"/>
            <p:cNvSpPr/>
            <p:nvPr/>
          </p:nvSpPr>
          <p:spPr>
            <a:xfrm>
              <a:off x="5420306" y="2399543"/>
              <a:ext cx="21421" cy="8062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7"/>
            <p:cNvSpPr/>
            <p:nvPr/>
          </p:nvSpPr>
          <p:spPr>
            <a:xfrm>
              <a:off x="5544272" y="2410101"/>
              <a:ext cx="8807" cy="5487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7"/>
            <p:cNvSpPr/>
            <p:nvPr/>
          </p:nvSpPr>
          <p:spPr>
            <a:xfrm>
              <a:off x="5270412" y="2168411"/>
              <a:ext cx="38490" cy="15551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7"/>
            <p:cNvSpPr/>
            <p:nvPr/>
          </p:nvSpPr>
          <p:spPr>
            <a:xfrm>
              <a:off x="5219282" y="2185496"/>
              <a:ext cx="44629" cy="12898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7"/>
            <p:cNvSpPr/>
            <p:nvPr/>
          </p:nvSpPr>
          <p:spPr>
            <a:xfrm>
              <a:off x="5221898" y="2152704"/>
              <a:ext cx="39293" cy="834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7"/>
            <p:cNvSpPr/>
            <p:nvPr/>
          </p:nvSpPr>
          <p:spPr>
            <a:xfrm>
              <a:off x="5664145" y="2937301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7"/>
            <p:cNvSpPr/>
            <p:nvPr/>
          </p:nvSpPr>
          <p:spPr>
            <a:xfrm>
              <a:off x="5892470" y="2914546"/>
              <a:ext cx="6916" cy="1014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7"/>
            <p:cNvSpPr/>
            <p:nvPr/>
          </p:nvSpPr>
          <p:spPr>
            <a:xfrm>
              <a:off x="5925935" y="2921464"/>
              <a:ext cx="4636" cy="1560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7"/>
            <p:cNvSpPr/>
            <p:nvPr/>
          </p:nvSpPr>
          <p:spPr>
            <a:xfrm>
              <a:off x="5979785" y="2936754"/>
              <a:ext cx="1114" cy="572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7"/>
            <p:cNvSpPr/>
            <p:nvPr/>
          </p:nvSpPr>
          <p:spPr>
            <a:xfrm>
              <a:off x="5871696" y="2919357"/>
              <a:ext cx="5206" cy="2028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7"/>
            <p:cNvSpPr/>
            <p:nvPr/>
          </p:nvSpPr>
          <p:spPr>
            <a:xfrm>
              <a:off x="6051792" y="292409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7"/>
            <p:cNvSpPr/>
            <p:nvPr/>
          </p:nvSpPr>
          <p:spPr>
            <a:xfrm>
              <a:off x="6062852" y="2925650"/>
              <a:ext cx="1114" cy="572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7"/>
            <p:cNvSpPr/>
            <p:nvPr/>
          </p:nvSpPr>
          <p:spPr>
            <a:xfrm>
              <a:off x="6053320" y="292390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7"/>
            <p:cNvSpPr/>
            <p:nvPr/>
          </p:nvSpPr>
          <p:spPr>
            <a:xfrm>
              <a:off x="5998019" y="2931111"/>
              <a:ext cx="6268" cy="1950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7"/>
            <p:cNvSpPr/>
            <p:nvPr/>
          </p:nvSpPr>
          <p:spPr>
            <a:xfrm>
              <a:off x="5756718" y="2922192"/>
              <a:ext cx="6294" cy="2861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7"/>
            <p:cNvSpPr/>
            <p:nvPr/>
          </p:nvSpPr>
          <p:spPr>
            <a:xfrm>
              <a:off x="5698232" y="2918083"/>
              <a:ext cx="4662" cy="2939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7"/>
            <p:cNvSpPr/>
            <p:nvPr/>
          </p:nvSpPr>
          <p:spPr>
            <a:xfrm>
              <a:off x="5665492" y="2935948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7"/>
            <p:cNvSpPr/>
            <p:nvPr/>
          </p:nvSpPr>
          <p:spPr>
            <a:xfrm>
              <a:off x="5665130" y="2936208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7"/>
            <p:cNvSpPr/>
            <p:nvPr/>
          </p:nvSpPr>
          <p:spPr>
            <a:xfrm>
              <a:off x="5664767" y="2936494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7"/>
            <p:cNvSpPr/>
            <p:nvPr/>
          </p:nvSpPr>
          <p:spPr>
            <a:xfrm>
              <a:off x="5664508" y="2936858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7"/>
            <p:cNvSpPr/>
            <p:nvPr/>
          </p:nvSpPr>
          <p:spPr>
            <a:xfrm>
              <a:off x="5667953" y="2934856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7"/>
            <p:cNvSpPr/>
            <p:nvPr/>
          </p:nvSpPr>
          <p:spPr>
            <a:xfrm>
              <a:off x="5666580" y="2935402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7"/>
            <p:cNvSpPr/>
            <p:nvPr/>
          </p:nvSpPr>
          <p:spPr>
            <a:xfrm>
              <a:off x="5664327" y="2937119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7"/>
            <p:cNvSpPr/>
            <p:nvPr/>
          </p:nvSpPr>
          <p:spPr>
            <a:xfrm>
              <a:off x="5667228" y="2935116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7"/>
            <p:cNvSpPr/>
            <p:nvPr/>
          </p:nvSpPr>
          <p:spPr>
            <a:xfrm>
              <a:off x="5665958" y="293566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7"/>
            <p:cNvSpPr/>
            <p:nvPr/>
          </p:nvSpPr>
          <p:spPr>
            <a:xfrm>
              <a:off x="5762987" y="2921099"/>
              <a:ext cx="13262" cy="3927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7"/>
            <p:cNvSpPr/>
            <p:nvPr/>
          </p:nvSpPr>
          <p:spPr>
            <a:xfrm>
              <a:off x="5776222" y="2924090"/>
              <a:ext cx="6993" cy="384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7"/>
            <p:cNvSpPr/>
            <p:nvPr/>
          </p:nvSpPr>
          <p:spPr>
            <a:xfrm>
              <a:off x="5721259" y="2908253"/>
              <a:ext cx="6657" cy="390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7"/>
            <p:cNvSpPr/>
            <p:nvPr/>
          </p:nvSpPr>
          <p:spPr>
            <a:xfrm>
              <a:off x="5706754" y="2912362"/>
              <a:ext cx="6372" cy="3199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7"/>
            <p:cNvSpPr/>
            <p:nvPr/>
          </p:nvSpPr>
          <p:spPr>
            <a:xfrm>
              <a:off x="5663239" y="2937665"/>
              <a:ext cx="829" cy="208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7"/>
            <p:cNvSpPr/>
            <p:nvPr/>
          </p:nvSpPr>
          <p:spPr>
            <a:xfrm>
              <a:off x="5783837" y="2923466"/>
              <a:ext cx="6993" cy="4213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7"/>
            <p:cNvSpPr/>
            <p:nvPr/>
          </p:nvSpPr>
          <p:spPr>
            <a:xfrm>
              <a:off x="5747394" y="2912050"/>
              <a:ext cx="4274" cy="5149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7"/>
            <p:cNvSpPr/>
            <p:nvPr/>
          </p:nvSpPr>
          <p:spPr>
            <a:xfrm>
              <a:off x="6040913" y="2923180"/>
              <a:ext cx="6812" cy="1846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7"/>
            <p:cNvSpPr/>
            <p:nvPr/>
          </p:nvSpPr>
          <p:spPr>
            <a:xfrm>
              <a:off x="5953960" y="2936208"/>
              <a:ext cx="11811" cy="2314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7"/>
            <p:cNvSpPr/>
            <p:nvPr/>
          </p:nvSpPr>
          <p:spPr>
            <a:xfrm>
              <a:off x="5988488" y="2933764"/>
              <a:ext cx="7563" cy="1482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7"/>
            <p:cNvSpPr/>
            <p:nvPr/>
          </p:nvSpPr>
          <p:spPr>
            <a:xfrm>
              <a:off x="5856751" y="2906069"/>
              <a:ext cx="751" cy="5409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7"/>
            <p:cNvSpPr/>
            <p:nvPr/>
          </p:nvSpPr>
          <p:spPr>
            <a:xfrm>
              <a:off x="5945232" y="2934934"/>
              <a:ext cx="8185" cy="1222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7"/>
            <p:cNvSpPr/>
            <p:nvPr/>
          </p:nvSpPr>
          <p:spPr>
            <a:xfrm>
              <a:off x="4984612" y="3037368"/>
              <a:ext cx="363" cy="10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7"/>
            <p:cNvSpPr/>
            <p:nvPr/>
          </p:nvSpPr>
          <p:spPr>
            <a:xfrm>
              <a:off x="4985337" y="3037082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7"/>
            <p:cNvSpPr/>
            <p:nvPr/>
          </p:nvSpPr>
          <p:spPr>
            <a:xfrm>
              <a:off x="4985881" y="3036900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7"/>
            <p:cNvSpPr/>
            <p:nvPr/>
          </p:nvSpPr>
          <p:spPr>
            <a:xfrm>
              <a:off x="4983886" y="3037628"/>
              <a:ext cx="363" cy="208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7"/>
            <p:cNvSpPr/>
            <p:nvPr/>
          </p:nvSpPr>
          <p:spPr>
            <a:xfrm>
              <a:off x="4982954" y="3038096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7"/>
            <p:cNvSpPr/>
            <p:nvPr/>
          </p:nvSpPr>
          <p:spPr>
            <a:xfrm>
              <a:off x="5040093" y="3052373"/>
              <a:ext cx="2305" cy="1768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7"/>
            <p:cNvSpPr/>
            <p:nvPr/>
          </p:nvSpPr>
          <p:spPr>
            <a:xfrm>
              <a:off x="4986321" y="3036900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7"/>
            <p:cNvSpPr/>
            <p:nvPr/>
          </p:nvSpPr>
          <p:spPr>
            <a:xfrm>
              <a:off x="5067653" y="3061942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7"/>
            <p:cNvSpPr/>
            <p:nvPr/>
          </p:nvSpPr>
          <p:spPr>
            <a:xfrm>
              <a:off x="4981866" y="3038642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7"/>
            <p:cNvSpPr/>
            <p:nvPr/>
          </p:nvSpPr>
          <p:spPr>
            <a:xfrm>
              <a:off x="5042554" y="3053647"/>
              <a:ext cx="932" cy="572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7"/>
            <p:cNvSpPr/>
            <p:nvPr/>
          </p:nvSpPr>
          <p:spPr>
            <a:xfrm>
              <a:off x="5043461" y="3051827"/>
              <a:ext cx="14531" cy="1768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7"/>
            <p:cNvSpPr/>
            <p:nvPr/>
          </p:nvSpPr>
          <p:spPr>
            <a:xfrm>
              <a:off x="4986787" y="3036692"/>
              <a:ext cx="18157" cy="5513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7"/>
            <p:cNvSpPr/>
            <p:nvPr/>
          </p:nvSpPr>
          <p:spPr>
            <a:xfrm>
              <a:off x="5067834" y="3062489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7"/>
            <p:cNvSpPr/>
            <p:nvPr/>
          </p:nvSpPr>
          <p:spPr>
            <a:xfrm>
              <a:off x="5069544" y="3063061"/>
              <a:ext cx="7382" cy="4265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7"/>
            <p:cNvSpPr/>
            <p:nvPr/>
          </p:nvSpPr>
          <p:spPr>
            <a:xfrm>
              <a:off x="4733416" y="28361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7"/>
            <p:cNvSpPr/>
            <p:nvPr/>
          </p:nvSpPr>
          <p:spPr>
            <a:xfrm>
              <a:off x="4734685" y="28361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7"/>
            <p:cNvSpPr/>
            <p:nvPr/>
          </p:nvSpPr>
          <p:spPr>
            <a:xfrm>
              <a:off x="4711011" y="2834893"/>
              <a:ext cx="673" cy="10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7"/>
            <p:cNvSpPr/>
            <p:nvPr/>
          </p:nvSpPr>
          <p:spPr>
            <a:xfrm>
              <a:off x="4710104" y="2834893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7"/>
            <p:cNvSpPr/>
            <p:nvPr/>
          </p:nvSpPr>
          <p:spPr>
            <a:xfrm>
              <a:off x="4702127" y="2832787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7"/>
            <p:cNvSpPr/>
            <p:nvPr/>
          </p:nvSpPr>
          <p:spPr>
            <a:xfrm>
              <a:off x="4701324" y="2832526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7"/>
            <p:cNvSpPr/>
            <p:nvPr/>
          </p:nvSpPr>
          <p:spPr>
            <a:xfrm>
              <a:off x="4709198" y="2834711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7"/>
            <p:cNvSpPr/>
            <p:nvPr/>
          </p:nvSpPr>
          <p:spPr>
            <a:xfrm>
              <a:off x="4732147" y="283624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7"/>
            <p:cNvSpPr/>
            <p:nvPr/>
          </p:nvSpPr>
          <p:spPr>
            <a:xfrm>
              <a:off x="4712099" y="2834971"/>
              <a:ext cx="673" cy="130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7"/>
            <p:cNvSpPr/>
            <p:nvPr/>
          </p:nvSpPr>
          <p:spPr>
            <a:xfrm>
              <a:off x="4729531" y="2836167"/>
              <a:ext cx="1295" cy="26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7"/>
            <p:cNvSpPr/>
            <p:nvPr/>
          </p:nvSpPr>
          <p:spPr>
            <a:xfrm>
              <a:off x="4718108" y="2835517"/>
              <a:ext cx="11345" cy="676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7"/>
            <p:cNvSpPr/>
            <p:nvPr/>
          </p:nvSpPr>
          <p:spPr>
            <a:xfrm>
              <a:off x="4738674" y="2835881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7"/>
            <p:cNvSpPr/>
            <p:nvPr/>
          </p:nvSpPr>
          <p:spPr>
            <a:xfrm>
              <a:off x="4736421" y="2836063"/>
              <a:ext cx="648" cy="26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7"/>
            <p:cNvSpPr/>
            <p:nvPr/>
          </p:nvSpPr>
          <p:spPr>
            <a:xfrm>
              <a:off x="4735151" y="2836063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7"/>
            <p:cNvSpPr/>
            <p:nvPr/>
          </p:nvSpPr>
          <p:spPr>
            <a:xfrm>
              <a:off x="4705572" y="2834061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7"/>
            <p:cNvSpPr/>
            <p:nvPr/>
          </p:nvSpPr>
          <p:spPr>
            <a:xfrm>
              <a:off x="4704769" y="2833801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7"/>
            <p:cNvSpPr/>
            <p:nvPr/>
          </p:nvSpPr>
          <p:spPr>
            <a:xfrm>
              <a:off x="4705934" y="2834243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7"/>
            <p:cNvSpPr/>
            <p:nvPr/>
          </p:nvSpPr>
          <p:spPr>
            <a:xfrm>
              <a:off x="4737586" y="2835985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7"/>
            <p:cNvSpPr/>
            <p:nvPr/>
          </p:nvSpPr>
          <p:spPr>
            <a:xfrm>
              <a:off x="4706478" y="2834347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7"/>
            <p:cNvSpPr/>
            <p:nvPr/>
          </p:nvSpPr>
          <p:spPr>
            <a:xfrm>
              <a:off x="4703215" y="2833151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7"/>
            <p:cNvSpPr/>
            <p:nvPr/>
          </p:nvSpPr>
          <p:spPr>
            <a:xfrm>
              <a:off x="4707670" y="2834529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7"/>
            <p:cNvSpPr/>
            <p:nvPr/>
          </p:nvSpPr>
          <p:spPr>
            <a:xfrm>
              <a:off x="4704043" y="2833515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7"/>
            <p:cNvSpPr/>
            <p:nvPr/>
          </p:nvSpPr>
          <p:spPr>
            <a:xfrm>
              <a:off x="4708395" y="2834607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7"/>
            <p:cNvSpPr/>
            <p:nvPr/>
          </p:nvSpPr>
          <p:spPr>
            <a:xfrm>
              <a:off x="4707022" y="2834425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7"/>
            <p:cNvSpPr/>
            <p:nvPr/>
          </p:nvSpPr>
          <p:spPr>
            <a:xfrm>
              <a:off x="4716839" y="2835439"/>
              <a:ext cx="1191" cy="10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7"/>
            <p:cNvSpPr/>
            <p:nvPr/>
          </p:nvSpPr>
          <p:spPr>
            <a:xfrm>
              <a:off x="4715570" y="2835335"/>
              <a:ext cx="1010" cy="130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7"/>
            <p:cNvSpPr/>
            <p:nvPr/>
          </p:nvSpPr>
          <p:spPr>
            <a:xfrm>
              <a:off x="4713187" y="2835153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7"/>
            <p:cNvSpPr/>
            <p:nvPr/>
          </p:nvSpPr>
          <p:spPr>
            <a:xfrm>
              <a:off x="4714378" y="2835257"/>
              <a:ext cx="932" cy="10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7"/>
            <p:cNvSpPr/>
            <p:nvPr/>
          </p:nvSpPr>
          <p:spPr>
            <a:xfrm>
              <a:off x="4739762" y="2835803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7"/>
            <p:cNvSpPr/>
            <p:nvPr/>
          </p:nvSpPr>
          <p:spPr>
            <a:xfrm>
              <a:off x="4959306" y="2971991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7"/>
            <p:cNvSpPr/>
            <p:nvPr/>
          </p:nvSpPr>
          <p:spPr>
            <a:xfrm>
              <a:off x="4972619" y="2961979"/>
              <a:ext cx="2927" cy="390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7"/>
            <p:cNvSpPr/>
            <p:nvPr/>
          </p:nvSpPr>
          <p:spPr>
            <a:xfrm>
              <a:off x="4983317" y="2948587"/>
              <a:ext cx="1839" cy="257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7"/>
            <p:cNvSpPr/>
            <p:nvPr/>
          </p:nvSpPr>
          <p:spPr>
            <a:xfrm>
              <a:off x="4922473" y="2909267"/>
              <a:ext cx="26" cy="83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7"/>
            <p:cNvSpPr/>
            <p:nvPr/>
          </p:nvSpPr>
          <p:spPr>
            <a:xfrm>
              <a:off x="4868882" y="2878217"/>
              <a:ext cx="2487" cy="910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7"/>
            <p:cNvSpPr/>
            <p:nvPr/>
          </p:nvSpPr>
          <p:spPr>
            <a:xfrm>
              <a:off x="4875047" y="2875305"/>
              <a:ext cx="3497" cy="2132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7"/>
            <p:cNvSpPr/>
            <p:nvPr/>
          </p:nvSpPr>
          <p:spPr>
            <a:xfrm>
              <a:off x="4932109" y="2913714"/>
              <a:ext cx="3549" cy="1950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7"/>
            <p:cNvSpPr/>
            <p:nvPr/>
          </p:nvSpPr>
          <p:spPr>
            <a:xfrm>
              <a:off x="4902451" y="2886955"/>
              <a:ext cx="648" cy="2861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7"/>
            <p:cNvSpPr/>
            <p:nvPr/>
          </p:nvSpPr>
          <p:spPr>
            <a:xfrm>
              <a:off x="4887299" y="2874577"/>
              <a:ext cx="5388" cy="650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7"/>
            <p:cNvSpPr/>
            <p:nvPr/>
          </p:nvSpPr>
          <p:spPr>
            <a:xfrm>
              <a:off x="4984068" y="2938133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7"/>
            <p:cNvSpPr/>
            <p:nvPr/>
          </p:nvSpPr>
          <p:spPr>
            <a:xfrm>
              <a:off x="4975701" y="29623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7"/>
            <p:cNvSpPr/>
            <p:nvPr/>
          </p:nvSpPr>
          <p:spPr>
            <a:xfrm>
              <a:off x="4958943" y="2969625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7"/>
            <p:cNvSpPr/>
            <p:nvPr/>
          </p:nvSpPr>
          <p:spPr>
            <a:xfrm>
              <a:off x="4959124" y="297071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7"/>
            <p:cNvSpPr/>
            <p:nvPr/>
          </p:nvSpPr>
          <p:spPr>
            <a:xfrm>
              <a:off x="4958943" y="2969157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7"/>
            <p:cNvSpPr/>
            <p:nvPr/>
          </p:nvSpPr>
          <p:spPr>
            <a:xfrm>
              <a:off x="4959202" y="2971341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7"/>
            <p:cNvSpPr/>
            <p:nvPr/>
          </p:nvSpPr>
          <p:spPr>
            <a:xfrm>
              <a:off x="4959021" y="2970067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7"/>
            <p:cNvSpPr/>
            <p:nvPr/>
          </p:nvSpPr>
          <p:spPr>
            <a:xfrm>
              <a:off x="4984249" y="2928745"/>
              <a:ext cx="3652" cy="6683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7"/>
            <p:cNvSpPr/>
            <p:nvPr/>
          </p:nvSpPr>
          <p:spPr>
            <a:xfrm>
              <a:off x="4871602" y="2863472"/>
              <a:ext cx="855" cy="26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7"/>
            <p:cNvSpPr/>
            <p:nvPr/>
          </p:nvSpPr>
          <p:spPr>
            <a:xfrm>
              <a:off x="4864453" y="2861106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7"/>
            <p:cNvSpPr/>
            <p:nvPr/>
          </p:nvSpPr>
          <p:spPr>
            <a:xfrm>
              <a:off x="4872612" y="284571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7"/>
            <p:cNvSpPr/>
            <p:nvPr/>
          </p:nvSpPr>
          <p:spPr>
            <a:xfrm>
              <a:off x="4866707" y="2861730"/>
              <a:ext cx="4921" cy="1664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7"/>
            <p:cNvSpPr/>
            <p:nvPr/>
          </p:nvSpPr>
          <p:spPr>
            <a:xfrm>
              <a:off x="4867069" y="2872834"/>
              <a:ext cx="1839" cy="5409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7"/>
            <p:cNvSpPr/>
            <p:nvPr/>
          </p:nvSpPr>
          <p:spPr>
            <a:xfrm>
              <a:off x="4863443" y="2836895"/>
              <a:ext cx="1658" cy="1300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7"/>
            <p:cNvSpPr/>
            <p:nvPr/>
          </p:nvSpPr>
          <p:spPr>
            <a:xfrm>
              <a:off x="4820394" y="2799838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7"/>
            <p:cNvSpPr/>
            <p:nvPr/>
          </p:nvSpPr>
          <p:spPr>
            <a:xfrm>
              <a:off x="4858832" y="2829510"/>
              <a:ext cx="3290" cy="449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7"/>
            <p:cNvSpPr/>
            <p:nvPr/>
          </p:nvSpPr>
          <p:spPr>
            <a:xfrm>
              <a:off x="4868520" y="2877671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7"/>
            <p:cNvSpPr/>
            <p:nvPr/>
          </p:nvSpPr>
          <p:spPr>
            <a:xfrm>
              <a:off x="4810500" y="2773885"/>
              <a:ext cx="570" cy="676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7"/>
            <p:cNvSpPr/>
            <p:nvPr/>
          </p:nvSpPr>
          <p:spPr>
            <a:xfrm>
              <a:off x="4809852" y="2773157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7"/>
            <p:cNvSpPr/>
            <p:nvPr/>
          </p:nvSpPr>
          <p:spPr>
            <a:xfrm>
              <a:off x="4819462" y="2796744"/>
              <a:ext cx="932" cy="3121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7"/>
            <p:cNvSpPr/>
            <p:nvPr/>
          </p:nvSpPr>
          <p:spPr>
            <a:xfrm>
              <a:off x="4809049" y="2771519"/>
              <a:ext cx="751" cy="1586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7"/>
            <p:cNvSpPr/>
            <p:nvPr/>
          </p:nvSpPr>
          <p:spPr>
            <a:xfrm>
              <a:off x="4820187" y="2799370"/>
              <a:ext cx="389" cy="85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7"/>
            <p:cNvSpPr/>
            <p:nvPr/>
          </p:nvSpPr>
          <p:spPr>
            <a:xfrm>
              <a:off x="4735695" y="282459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7"/>
            <p:cNvSpPr/>
            <p:nvPr/>
          </p:nvSpPr>
          <p:spPr>
            <a:xfrm>
              <a:off x="4736136" y="282469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7"/>
            <p:cNvSpPr/>
            <p:nvPr/>
          </p:nvSpPr>
          <p:spPr>
            <a:xfrm>
              <a:off x="4735151" y="282459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7"/>
            <p:cNvSpPr/>
            <p:nvPr/>
          </p:nvSpPr>
          <p:spPr>
            <a:xfrm>
              <a:off x="4735333" y="282459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7"/>
            <p:cNvSpPr/>
            <p:nvPr/>
          </p:nvSpPr>
          <p:spPr>
            <a:xfrm>
              <a:off x="4737767" y="2825427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7"/>
            <p:cNvSpPr/>
            <p:nvPr/>
          </p:nvSpPr>
          <p:spPr>
            <a:xfrm>
              <a:off x="4737146" y="2825063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7"/>
            <p:cNvSpPr/>
            <p:nvPr/>
          </p:nvSpPr>
          <p:spPr>
            <a:xfrm>
              <a:off x="4736602" y="282488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7"/>
            <p:cNvSpPr/>
            <p:nvPr/>
          </p:nvSpPr>
          <p:spPr>
            <a:xfrm>
              <a:off x="4738415" y="2825687"/>
              <a:ext cx="648" cy="494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7"/>
            <p:cNvSpPr/>
            <p:nvPr/>
          </p:nvSpPr>
          <p:spPr>
            <a:xfrm>
              <a:off x="4739866" y="2827794"/>
              <a:ext cx="751" cy="8036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7"/>
            <p:cNvSpPr/>
            <p:nvPr/>
          </p:nvSpPr>
          <p:spPr>
            <a:xfrm>
              <a:off x="4721087" y="2820460"/>
              <a:ext cx="1476" cy="52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7"/>
            <p:cNvSpPr/>
            <p:nvPr/>
          </p:nvSpPr>
          <p:spPr>
            <a:xfrm>
              <a:off x="4724532" y="2820876"/>
              <a:ext cx="10464" cy="4161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7"/>
            <p:cNvSpPr/>
            <p:nvPr/>
          </p:nvSpPr>
          <p:spPr>
            <a:xfrm>
              <a:off x="4722641" y="282040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7"/>
            <p:cNvSpPr/>
            <p:nvPr/>
          </p:nvSpPr>
          <p:spPr>
            <a:xfrm>
              <a:off x="4724350" y="2820694"/>
              <a:ext cx="26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7"/>
            <p:cNvSpPr/>
            <p:nvPr/>
          </p:nvSpPr>
          <p:spPr>
            <a:xfrm>
              <a:off x="4723988" y="282059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7"/>
            <p:cNvSpPr/>
            <p:nvPr/>
          </p:nvSpPr>
          <p:spPr>
            <a:xfrm>
              <a:off x="4723081" y="2820486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7"/>
            <p:cNvSpPr/>
            <p:nvPr/>
          </p:nvSpPr>
          <p:spPr>
            <a:xfrm>
              <a:off x="4723547" y="2820486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7"/>
            <p:cNvSpPr/>
            <p:nvPr/>
          </p:nvSpPr>
          <p:spPr>
            <a:xfrm>
              <a:off x="4739943" y="283580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7"/>
            <p:cNvSpPr/>
            <p:nvPr/>
          </p:nvSpPr>
          <p:spPr>
            <a:xfrm>
              <a:off x="4845597" y="2621028"/>
              <a:ext cx="3108" cy="2496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7"/>
            <p:cNvSpPr/>
            <p:nvPr/>
          </p:nvSpPr>
          <p:spPr>
            <a:xfrm>
              <a:off x="4828268" y="2531259"/>
              <a:ext cx="6475" cy="2679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7"/>
            <p:cNvSpPr/>
            <p:nvPr/>
          </p:nvSpPr>
          <p:spPr>
            <a:xfrm>
              <a:off x="4832983" y="2506970"/>
              <a:ext cx="2564" cy="384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7"/>
            <p:cNvSpPr/>
            <p:nvPr/>
          </p:nvSpPr>
          <p:spPr>
            <a:xfrm>
              <a:off x="4834614" y="2566677"/>
              <a:ext cx="11915" cy="19244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7"/>
            <p:cNvSpPr/>
            <p:nvPr/>
          </p:nvSpPr>
          <p:spPr>
            <a:xfrm>
              <a:off x="4845312" y="2620118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7"/>
            <p:cNvSpPr/>
            <p:nvPr/>
          </p:nvSpPr>
          <p:spPr>
            <a:xfrm>
              <a:off x="4822181" y="2702606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7"/>
            <p:cNvSpPr/>
            <p:nvPr/>
          </p:nvSpPr>
          <p:spPr>
            <a:xfrm>
              <a:off x="4849042" y="2673844"/>
              <a:ext cx="6631" cy="5201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7"/>
            <p:cNvSpPr/>
            <p:nvPr/>
          </p:nvSpPr>
          <p:spPr>
            <a:xfrm>
              <a:off x="4844690" y="2637515"/>
              <a:ext cx="6268" cy="43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7"/>
            <p:cNvSpPr/>
            <p:nvPr/>
          </p:nvSpPr>
          <p:spPr>
            <a:xfrm>
              <a:off x="4824020" y="2690305"/>
              <a:ext cx="15800" cy="10688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7"/>
            <p:cNvSpPr/>
            <p:nvPr/>
          </p:nvSpPr>
          <p:spPr>
            <a:xfrm>
              <a:off x="4821378" y="2703594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7"/>
            <p:cNvSpPr/>
            <p:nvPr/>
          </p:nvSpPr>
          <p:spPr>
            <a:xfrm>
              <a:off x="4855465" y="2644692"/>
              <a:ext cx="11552" cy="13055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7"/>
            <p:cNvSpPr/>
            <p:nvPr/>
          </p:nvSpPr>
          <p:spPr>
            <a:xfrm>
              <a:off x="4858289" y="2663364"/>
              <a:ext cx="8004" cy="8582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7"/>
            <p:cNvSpPr/>
            <p:nvPr/>
          </p:nvSpPr>
          <p:spPr>
            <a:xfrm>
              <a:off x="4808583" y="2769516"/>
              <a:ext cx="492" cy="2028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7"/>
            <p:cNvSpPr/>
            <p:nvPr/>
          </p:nvSpPr>
          <p:spPr>
            <a:xfrm>
              <a:off x="4812572" y="2761767"/>
              <a:ext cx="1476" cy="3303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7"/>
            <p:cNvSpPr/>
            <p:nvPr/>
          </p:nvSpPr>
          <p:spPr>
            <a:xfrm>
              <a:off x="4818115" y="273428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7"/>
            <p:cNvSpPr/>
            <p:nvPr/>
          </p:nvSpPr>
          <p:spPr>
            <a:xfrm>
              <a:off x="4817752" y="2735918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7"/>
            <p:cNvSpPr/>
            <p:nvPr/>
          </p:nvSpPr>
          <p:spPr>
            <a:xfrm>
              <a:off x="4816379" y="2737920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7"/>
            <p:cNvSpPr/>
            <p:nvPr/>
          </p:nvSpPr>
          <p:spPr>
            <a:xfrm>
              <a:off x="4816664" y="2737556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7"/>
            <p:cNvSpPr/>
            <p:nvPr/>
          </p:nvSpPr>
          <p:spPr>
            <a:xfrm>
              <a:off x="4816120" y="2738284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7"/>
            <p:cNvSpPr/>
            <p:nvPr/>
          </p:nvSpPr>
          <p:spPr>
            <a:xfrm>
              <a:off x="4810681" y="2742653"/>
              <a:ext cx="2383" cy="3121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7"/>
            <p:cNvSpPr/>
            <p:nvPr/>
          </p:nvSpPr>
          <p:spPr>
            <a:xfrm>
              <a:off x="4814307" y="2738648"/>
              <a:ext cx="1476" cy="1768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7"/>
            <p:cNvSpPr/>
            <p:nvPr/>
          </p:nvSpPr>
          <p:spPr>
            <a:xfrm>
              <a:off x="4817027" y="2737192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7"/>
            <p:cNvSpPr/>
            <p:nvPr/>
          </p:nvSpPr>
          <p:spPr>
            <a:xfrm>
              <a:off x="4814204" y="2740469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7"/>
            <p:cNvSpPr/>
            <p:nvPr/>
          </p:nvSpPr>
          <p:spPr>
            <a:xfrm>
              <a:off x="4817467" y="2731549"/>
              <a:ext cx="130" cy="31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7"/>
            <p:cNvSpPr/>
            <p:nvPr/>
          </p:nvSpPr>
          <p:spPr>
            <a:xfrm>
              <a:off x="4817934" y="2732901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7"/>
            <p:cNvSpPr/>
            <p:nvPr/>
          </p:nvSpPr>
          <p:spPr>
            <a:xfrm>
              <a:off x="4817286" y="2736750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7"/>
            <p:cNvSpPr/>
            <p:nvPr/>
          </p:nvSpPr>
          <p:spPr>
            <a:xfrm>
              <a:off x="4818115" y="2733551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7"/>
            <p:cNvSpPr/>
            <p:nvPr/>
          </p:nvSpPr>
          <p:spPr>
            <a:xfrm>
              <a:off x="4817752" y="2732277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7"/>
            <p:cNvSpPr/>
            <p:nvPr/>
          </p:nvSpPr>
          <p:spPr>
            <a:xfrm>
              <a:off x="4818011" y="2734826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7"/>
            <p:cNvSpPr/>
            <p:nvPr/>
          </p:nvSpPr>
          <p:spPr>
            <a:xfrm>
              <a:off x="4817467" y="273628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7"/>
            <p:cNvSpPr/>
            <p:nvPr/>
          </p:nvSpPr>
          <p:spPr>
            <a:xfrm>
              <a:off x="4817934" y="2735372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7"/>
            <p:cNvSpPr/>
            <p:nvPr/>
          </p:nvSpPr>
          <p:spPr>
            <a:xfrm>
              <a:off x="4808868" y="2771077"/>
              <a:ext cx="285" cy="936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7"/>
            <p:cNvSpPr/>
            <p:nvPr/>
          </p:nvSpPr>
          <p:spPr>
            <a:xfrm>
              <a:off x="4835521" y="2504240"/>
              <a:ext cx="5284" cy="2757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7"/>
            <p:cNvSpPr/>
            <p:nvPr/>
          </p:nvSpPr>
          <p:spPr>
            <a:xfrm>
              <a:off x="4859092" y="2496750"/>
              <a:ext cx="492" cy="494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7"/>
            <p:cNvSpPr/>
            <p:nvPr/>
          </p:nvSpPr>
          <p:spPr>
            <a:xfrm>
              <a:off x="4860179" y="2494852"/>
              <a:ext cx="492" cy="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7"/>
            <p:cNvSpPr/>
            <p:nvPr/>
          </p:nvSpPr>
          <p:spPr>
            <a:xfrm>
              <a:off x="4858185" y="2497400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7"/>
            <p:cNvSpPr/>
            <p:nvPr/>
          </p:nvSpPr>
          <p:spPr>
            <a:xfrm>
              <a:off x="4859739" y="2495944"/>
              <a:ext cx="389" cy="6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7"/>
            <p:cNvSpPr/>
            <p:nvPr/>
          </p:nvSpPr>
          <p:spPr>
            <a:xfrm>
              <a:off x="4835081" y="2506502"/>
              <a:ext cx="829" cy="85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7"/>
            <p:cNvSpPr/>
            <p:nvPr/>
          </p:nvSpPr>
          <p:spPr>
            <a:xfrm>
              <a:off x="6269134" y="3028162"/>
              <a:ext cx="311" cy="2288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7"/>
            <p:cNvSpPr/>
            <p:nvPr/>
          </p:nvSpPr>
          <p:spPr>
            <a:xfrm>
              <a:off x="6160061" y="2857907"/>
              <a:ext cx="6009" cy="676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7"/>
            <p:cNvSpPr/>
            <p:nvPr/>
          </p:nvSpPr>
          <p:spPr>
            <a:xfrm>
              <a:off x="6096446" y="2905522"/>
              <a:ext cx="6501" cy="14693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7"/>
            <p:cNvSpPr/>
            <p:nvPr/>
          </p:nvSpPr>
          <p:spPr>
            <a:xfrm>
              <a:off x="6103284" y="2890778"/>
              <a:ext cx="8651" cy="13783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7"/>
            <p:cNvSpPr/>
            <p:nvPr/>
          </p:nvSpPr>
          <p:spPr>
            <a:xfrm>
              <a:off x="6060779" y="2924818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7"/>
            <p:cNvSpPr/>
            <p:nvPr/>
          </p:nvSpPr>
          <p:spPr>
            <a:xfrm>
              <a:off x="6064665" y="2926743"/>
              <a:ext cx="1217" cy="1196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7"/>
            <p:cNvSpPr/>
            <p:nvPr/>
          </p:nvSpPr>
          <p:spPr>
            <a:xfrm>
              <a:off x="6065934" y="2928017"/>
              <a:ext cx="492" cy="65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7"/>
            <p:cNvSpPr/>
            <p:nvPr/>
          </p:nvSpPr>
          <p:spPr>
            <a:xfrm>
              <a:off x="6116805" y="2877957"/>
              <a:ext cx="1580" cy="6761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7"/>
            <p:cNvSpPr/>
            <p:nvPr/>
          </p:nvSpPr>
          <p:spPr>
            <a:xfrm>
              <a:off x="6064043" y="2926274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7"/>
            <p:cNvSpPr/>
            <p:nvPr/>
          </p:nvSpPr>
          <p:spPr>
            <a:xfrm>
              <a:off x="5658550" y="2936936"/>
              <a:ext cx="4611" cy="85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7"/>
            <p:cNvSpPr/>
            <p:nvPr/>
          </p:nvSpPr>
          <p:spPr>
            <a:xfrm>
              <a:off x="5655157" y="2935220"/>
              <a:ext cx="2305" cy="1664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7"/>
            <p:cNvSpPr/>
            <p:nvPr/>
          </p:nvSpPr>
          <p:spPr>
            <a:xfrm>
              <a:off x="6191247" y="2868205"/>
              <a:ext cx="6838" cy="8582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7"/>
            <p:cNvSpPr/>
            <p:nvPr/>
          </p:nvSpPr>
          <p:spPr>
            <a:xfrm>
              <a:off x="6283846" y="2966348"/>
              <a:ext cx="2098" cy="10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7"/>
            <p:cNvSpPr/>
            <p:nvPr/>
          </p:nvSpPr>
          <p:spPr>
            <a:xfrm>
              <a:off x="6259809" y="2945596"/>
              <a:ext cx="3574" cy="5019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7"/>
            <p:cNvSpPr/>
            <p:nvPr/>
          </p:nvSpPr>
          <p:spPr>
            <a:xfrm>
              <a:off x="6319461" y="2970795"/>
              <a:ext cx="311" cy="85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7"/>
            <p:cNvSpPr/>
            <p:nvPr/>
          </p:nvSpPr>
          <p:spPr>
            <a:xfrm>
              <a:off x="6252738" y="2942502"/>
              <a:ext cx="2927" cy="1846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7"/>
            <p:cNvSpPr/>
            <p:nvPr/>
          </p:nvSpPr>
          <p:spPr>
            <a:xfrm>
              <a:off x="6267683" y="2964528"/>
              <a:ext cx="9843" cy="2210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7"/>
            <p:cNvSpPr/>
            <p:nvPr/>
          </p:nvSpPr>
          <p:spPr>
            <a:xfrm>
              <a:off x="6304230" y="2956232"/>
              <a:ext cx="7019" cy="2132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7"/>
            <p:cNvSpPr/>
            <p:nvPr/>
          </p:nvSpPr>
          <p:spPr>
            <a:xfrm>
              <a:off x="6275143" y="3014119"/>
              <a:ext cx="5180" cy="2861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7"/>
            <p:cNvSpPr/>
            <p:nvPr/>
          </p:nvSpPr>
          <p:spPr>
            <a:xfrm>
              <a:off x="6212823" y="2907447"/>
              <a:ext cx="7097" cy="16487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7"/>
            <p:cNvSpPr/>
            <p:nvPr/>
          </p:nvSpPr>
          <p:spPr>
            <a:xfrm>
              <a:off x="6187983" y="2865657"/>
              <a:ext cx="3290" cy="257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7"/>
            <p:cNvSpPr/>
            <p:nvPr/>
          </p:nvSpPr>
          <p:spPr>
            <a:xfrm>
              <a:off x="6319746" y="2971627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7"/>
            <p:cNvSpPr/>
            <p:nvPr/>
          </p:nvSpPr>
          <p:spPr>
            <a:xfrm>
              <a:off x="6269885" y="3039734"/>
              <a:ext cx="907" cy="7749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7"/>
            <p:cNvSpPr/>
            <p:nvPr/>
          </p:nvSpPr>
          <p:spPr>
            <a:xfrm>
              <a:off x="6166770" y="2858739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7"/>
            <p:cNvSpPr/>
            <p:nvPr/>
          </p:nvSpPr>
          <p:spPr>
            <a:xfrm>
              <a:off x="6219169" y="2927653"/>
              <a:ext cx="130" cy="57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7"/>
            <p:cNvSpPr/>
            <p:nvPr/>
          </p:nvSpPr>
          <p:spPr>
            <a:xfrm>
              <a:off x="6197334" y="2877593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7"/>
            <p:cNvSpPr/>
            <p:nvPr/>
          </p:nvSpPr>
          <p:spPr>
            <a:xfrm>
              <a:off x="6168686" y="2859468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7"/>
            <p:cNvSpPr/>
            <p:nvPr/>
          </p:nvSpPr>
          <p:spPr>
            <a:xfrm>
              <a:off x="6153974" y="2857465"/>
              <a:ext cx="4662" cy="650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7"/>
            <p:cNvSpPr/>
            <p:nvPr/>
          </p:nvSpPr>
          <p:spPr>
            <a:xfrm>
              <a:off x="6236601" y="2935584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7"/>
            <p:cNvSpPr/>
            <p:nvPr/>
          </p:nvSpPr>
          <p:spPr>
            <a:xfrm>
              <a:off x="5657618" y="2936936"/>
              <a:ext cx="829" cy="2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7"/>
            <p:cNvSpPr/>
            <p:nvPr/>
          </p:nvSpPr>
          <p:spPr>
            <a:xfrm>
              <a:off x="5662591" y="2937665"/>
              <a:ext cx="1295" cy="208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7"/>
            <p:cNvSpPr/>
            <p:nvPr/>
          </p:nvSpPr>
          <p:spPr>
            <a:xfrm>
              <a:off x="5113551" y="2905626"/>
              <a:ext cx="2927" cy="257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7"/>
            <p:cNvSpPr/>
            <p:nvPr/>
          </p:nvSpPr>
          <p:spPr>
            <a:xfrm>
              <a:off x="5144193" y="2890596"/>
              <a:ext cx="5388" cy="1586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7"/>
            <p:cNvSpPr/>
            <p:nvPr/>
          </p:nvSpPr>
          <p:spPr>
            <a:xfrm>
              <a:off x="5205942" y="2908357"/>
              <a:ext cx="8470" cy="1586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7"/>
            <p:cNvSpPr/>
            <p:nvPr/>
          </p:nvSpPr>
          <p:spPr>
            <a:xfrm>
              <a:off x="5414322" y="2819576"/>
              <a:ext cx="9635" cy="2496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7"/>
            <p:cNvSpPr/>
            <p:nvPr/>
          </p:nvSpPr>
          <p:spPr>
            <a:xfrm>
              <a:off x="5225343" y="2901596"/>
              <a:ext cx="7822" cy="1222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7"/>
            <p:cNvSpPr/>
            <p:nvPr/>
          </p:nvSpPr>
          <p:spPr>
            <a:xfrm>
              <a:off x="5289553" y="2845087"/>
              <a:ext cx="3652" cy="832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7"/>
            <p:cNvSpPr/>
            <p:nvPr/>
          </p:nvSpPr>
          <p:spPr>
            <a:xfrm>
              <a:off x="5108370" y="2917459"/>
              <a:ext cx="855" cy="2210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7"/>
            <p:cNvSpPr/>
            <p:nvPr/>
          </p:nvSpPr>
          <p:spPr>
            <a:xfrm>
              <a:off x="5249276" y="2900608"/>
              <a:ext cx="1217" cy="208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7"/>
            <p:cNvSpPr/>
            <p:nvPr/>
          </p:nvSpPr>
          <p:spPr>
            <a:xfrm>
              <a:off x="5234046" y="2903520"/>
              <a:ext cx="5025" cy="2314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7"/>
            <p:cNvSpPr/>
            <p:nvPr/>
          </p:nvSpPr>
          <p:spPr>
            <a:xfrm>
              <a:off x="5559502" y="2904976"/>
              <a:ext cx="2020" cy="3121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7"/>
            <p:cNvSpPr/>
            <p:nvPr/>
          </p:nvSpPr>
          <p:spPr>
            <a:xfrm>
              <a:off x="5527591" y="2857647"/>
              <a:ext cx="18520" cy="25693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7"/>
            <p:cNvSpPr/>
            <p:nvPr/>
          </p:nvSpPr>
          <p:spPr>
            <a:xfrm>
              <a:off x="5650728" y="2927913"/>
              <a:ext cx="1735" cy="2314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7"/>
            <p:cNvSpPr/>
            <p:nvPr/>
          </p:nvSpPr>
          <p:spPr>
            <a:xfrm>
              <a:off x="5652438" y="2930305"/>
              <a:ext cx="2668" cy="4941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7"/>
            <p:cNvSpPr/>
            <p:nvPr/>
          </p:nvSpPr>
          <p:spPr>
            <a:xfrm>
              <a:off x="5446233" y="2839262"/>
              <a:ext cx="4559" cy="1924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7"/>
            <p:cNvSpPr/>
            <p:nvPr/>
          </p:nvSpPr>
          <p:spPr>
            <a:xfrm>
              <a:off x="5617159" y="2913532"/>
              <a:ext cx="7278" cy="621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7"/>
            <p:cNvSpPr/>
            <p:nvPr/>
          </p:nvSpPr>
          <p:spPr>
            <a:xfrm>
              <a:off x="5513423" y="2843813"/>
              <a:ext cx="2305" cy="3927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7"/>
            <p:cNvSpPr/>
            <p:nvPr/>
          </p:nvSpPr>
          <p:spPr>
            <a:xfrm>
              <a:off x="5465012" y="284643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7"/>
            <p:cNvSpPr/>
            <p:nvPr/>
          </p:nvSpPr>
          <p:spPr>
            <a:xfrm>
              <a:off x="5466825" y="2855177"/>
              <a:ext cx="570" cy="85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7"/>
            <p:cNvSpPr/>
            <p:nvPr/>
          </p:nvSpPr>
          <p:spPr>
            <a:xfrm>
              <a:off x="5477264" y="2853538"/>
              <a:ext cx="2279" cy="312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7"/>
            <p:cNvSpPr/>
            <p:nvPr/>
          </p:nvSpPr>
          <p:spPr>
            <a:xfrm>
              <a:off x="5491769" y="2842616"/>
              <a:ext cx="8729" cy="4681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7"/>
            <p:cNvSpPr/>
            <p:nvPr/>
          </p:nvSpPr>
          <p:spPr>
            <a:xfrm>
              <a:off x="5111997" y="2990195"/>
              <a:ext cx="2124" cy="1222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7"/>
            <p:cNvSpPr/>
            <p:nvPr/>
          </p:nvSpPr>
          <p:spPr>
            <a:xfrm>
              <a:off x="5089333" y="2964788"/>
              <a:ext cx="7563" cy="936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7"/>
            <p:cNvSpPr/>
            <p:nvPr/>
          </p:nvSpPr>
          <p:spPr>
            <a:xfrm>
              <a:off x="5085525" y="2965256"/>
              <a:ext cx="3833" cy="1014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7"/>
            <p:cNvSpPr/>
            <p:nvPr/>
          </p:nvSpPr>
          <p:spPr>
            <a:xfrm>
              <a:off x="5283208" y="2873302"/>
              <a:ext cx="1295" cy="5591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7"/>
            <p:cNvSpPr/>
            <p:nvPr/>
          </p:nvSpPr>
          <p:spPr>
            <a:xfrm>
              <a:off x="5102128" y="2968975"/>
              <a:ext cx="4274" cy="5669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7"/>
            <p:cNvSpPr/>
            <p:nvPr/>
          </p:nvSpPr>
          <p:spPr>
            <a:xfrm>
              <a:off x="5239045" y="2900347"/>
              <a:ext cx="8625" cy="3199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7"/>
            <p:cNvSpPr/>
            <p:nvPr/>
          </p:nvSpPr>
          <p:spPr>
            <a:xfrm>
              <a:off x="5149554" y="2892156"/>
              <a:ext cx="2279" cy="1118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7"/>
            <p:cNvSpPr/>
            <p:nvPr/>
          </p:nvSpPr>
          <p:spPr>
            <a:xfrm>
              <a:off x="5274038" y="2886227"/>
              <a:ext cx="389" cy="1586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7"/>
            <p:cNvSpPr/>
            <p:nvPr/>
          </p:nvSpPr>
          <p:spPr>
            <a:xfrm>
              <a:off x="5435821" y="2843267"/>
              <a:ext cx="2383" cy="650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7"/>
            <p:cNvSpPr/>
            <p:nvPr/>
          </p:nvSpPr>
          <p:spPr>
            <a:xfrm>
              <a:off x="5479699" y="2853356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7"/>
            <p:cNvSpPr/>
            <p:nvPr/>
          </p:nvSpPr>
          <p:spPr>
            <a:xfrm>
              <a:off x="5092234" y="2913870"/>
              <a:ext cx="6372" cy="1508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7"/>
            <p:cNvSpPr/>
            <p:nvPr/>
          </p:nvSpPr>
          <p:spPr>
            <a:xfrm>
              <a:off x="5483144" y="2850444"/>
              <a:ext cx="2305" cy="1482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7"/>
            <p:cNvSpPr/>
            <p:nvPr/>
          </p:nvSpPr>
          <p:spPr>
            <a:xfrm>
              <a:off x="5288362" y="2866281"/>
              <a:ext cx="1399" cy="208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7"/>
            <p:cNvSpPr/>
            <p:nvPr/>
          </p:nvSpPr>
          <p:spPr>
            <a:xfrm>
              <a:off x="5458200" y="284363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7"/>
            <p:cNvSpPr/>
            <p:nvPr/>
          </p:nvSpPr>
          <p:spPr>
            <a:xfrm>
              <a:off x="5655054" y="2935194"/>
              <a:ext cx="233" cy="234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7"/>
            <p:cNvSpPr/>
            <p:nvPr/>
          </p:nvSpPr>
          <p:spPr>
            <a:xfrm>
              <a:off x="4597406" y="3630541"/>
              <a:ext cx="256195" cy="265927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7"/>
            <p:cNvSpPr/>
            <p:nvPr/>
          </p:nvSpPr>
          <p:spPr>
            <a:xfrm>
              <a:off x="4603208" y="3791070"/>
              <a:ext cx="1114" cy="650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7"/>
            <p:cNvSpPr/>
            <p:nvPr/>
          </p:nvSpPr>
          <p:spPr>
            <a:xfrm>
              <a:off x="4606290" y="3789796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7"/>
            <p:cNvSpPr/>
            <p:nvPr/>
          </p:nvSpPr>
          <p:spPr>
            <a:xfrm>
              <a:off x="4605461" y="3790056"/>
              <a:ext cx="855" cy="39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7"/>
            <p:cNvSpPr/>
            <p:nvPr/>
          </p:nvSpPr>
          <p:spPr>
            <a:xfrm>
              <a:off x="4601938" y="3791694"/>
              <a:ext cx="1295" cy="85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7"/>
            <p:cNvSpPr/>
            <p:nvPr/>
          </p:nvSpPr>
          <p:spPr>
            <a:xfrm>
              <a:off x="4604373" y="3790524"/>
              <a:ext cx="932" cy="468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7"/>
            <p:cNvSpPr/>
            <p:nvPr/>
          </p:nvSpPr>
          <p:spPr>
            <a:xfrm>
              <a:off x="4607015" y="3789510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7"/>
            <p:cNvSpPr/>
            <p:nvPr/>
          </p:nvSpPr>
          <p:spPr>
            <a:xfrm>
              <a:off x="4607663" y="3789432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7"/>
            <p:cNvSpPr/>
            <p:nvPr/>
          </p:nvSpPr>
          <p:spPr>
            <a:xfrm>
              <a:off x="4608207" y="3789328"/>
              <a:ext cx="363" cy="130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7"/>
            <p:cNvSpPr/>
            <p:nvPr/>
          </p:nvSpPr>
          <p:spPr>
            <a:xfrm>
              <a:off x="4756546" y="3860270"/>
              <a:ext cx="1114" cy="650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7"/>
            <p:cNvSpPr/>
            <p:nvPr/>
          </p:nvSpPr>
          <p:spPr>
            <a:xfrm>
              <a:off x="4818011" y="388229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7"/>
            <p:cNvSpPr/>
            <p:nvPr/>
          </p:nvSpPr>
          <p:spPr>
            <a:xfrm>
              <a:off x="4807236" y="3880735"/>
              <a:ext cx="10723" cy="1586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7"/>
            <p:cNvSpPr/>
            <p:nvPr/>
          </p:nvSpPr>
          <p:spPr>
            <a:xfrm>
              <a:off x="4800787" y="3872830"/>
              <a:ext cx="492" cy="75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7"/>
            <p:cNvSpPr/>
            <p:nvPr/>
          </p:nvSpPr>
          <p:spPr>
            <a:xfrm>
              <a:off x="4819099" y="3883388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7"/>
            <p:cNvSpPr/>
            <p:nvPr/>
          </p:nvSpPr>
          <p:spPr>
            <a:xfrm>
              <a:off x="4819462" y="3883830"/>
              <a:ext cx="130" cy="39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7"/>
            <p:cNvSpPr/>
            <p:nvPr/>
          </p:nvSpPr>
          <p:spPr>
            <a:xfrm>
              <a:off x="4816198" y="3841676"/>
              <a:ext cx="2202" cy="3225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7"/>
            <p:cNvSpPr/>
            <p:nvPr/>
          </p:nvSpPr>
          <p:spPr>
            <a:xfrm>
              <a:off x="4840701" y="3822302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7"/>
            <p:cNvSpPr/>
            <p:nvPr/>
          </p:nvSpPr>
          <p:spPr>
            <a:xfrm>
              <a:off x="4816923" y="3853430"/>
              <a:ext cx="751" cy="5773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7"/>
            <p:cNvSpPr/>
            <p:nvPr/>
          </p:nvSpPr>
          <p:spPr>
            <a:xfrm>
              <a:off x="4757634" y="3860894"/>
              <a:ext cx="3290" cy="3485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7"/>
            <p:cNvSpPr/>
            <p:nvPr/>
          </p:nvSpPr>
          <p:spPr>
            <a:xfrm>
              <a:off x="4774859" y="3872362"/>
              <a:ext cx="932" cy="1040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7"/>
            <p:cNvSpPr/>
            <p:nvPr/>
          </p:nvSpPr>
          <p:spPr>
            <a:xfrm>
              <a:off x="4818659" y="3882738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7"/>
            <p:cNvSpPr/>
            <p:nvPr/>
          </p:nvSpPr>
          <p:spPr>
            <a:xfrm>
              <a:off x="4799336" y="3871816"/>
              <a:ext cx="673" cy="312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7"/>
            <p:cNvSpPr/>
            <p:nvPr/>
          </p:nvSpPr>
          <p:spPr>
            <a:xfrm>
              <a:off x="4754448" y="3859255"/>
              <a:ext cx="2305" cy="1118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7"/>
            <p:cNvSpPr/>
            <p:nvPr/>
          </p:nvSpPr>
          <p:spPr>
            <a:xfrm>
              <a:off x="4798430" y="3871634"/>
              <a:ext cx="855" cy="130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7"/>
            <p:cNvSpPr/>
            <p:nvPr/>
          </p:nvSpPr>
          <p:spPr>
            <a:xfrm>
              <a:off x="4797445" y="3871738"/>
              <a:ext cx="829" cy="10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7"/>
            <p:cNvSpPr/>
            <p:nvPr/>
          </p:nvSpPr>
          <p:spPr>
            <a:xfrm>
              <a:off x="4819643" y="3884376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7"/>
            <p:cNvSpPr/>
            <p:nvPr/>
          </p:nvSpPr>
          <p:spPr>
            <a:xfrm>
              <a:off x="4800061" y="3872180"/>
              <a:ext cx="673" cy="494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7"/>
            <p:cNvSpPr/>
            <p:nvPr/>
          </p:nvSpPr>
          <p:spPr>
            <a:xfrm>
              <a:off x="4756624" y="3860270"/>
              <a:ext cx="1036" cy="65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7"/>
            <p:cNvSpPr/>
            <p:nvPr/>
          </p:nvSpPr>
          <p:spPr>
            <a:xfrm>
              <a:off x="4822285" y="3741817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7"/>
            <p:cNvSpPr/>
            <p:nvPr/>
          </p:nvSpPr>
          <p:spPr>
            <a:xfrm>
              <a:off x="4822000" y="3740829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7"/>
            <p:cNvSpPr/>
            <p:nvPr/>
          </p:nvSpPr>
          <p:spPr>
            <a:xfrm>
              <a:off x="4743310" y="3638577"/>
              <a:ext cx="7253" cy="728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7"/>
            <p:cNvSpPr/>
            <p:nvPr/>
          </p:nvSpPr>
          <p:spPr>
            <a:xfrm>
              <a:off x="4706038" y="3642946"/>
              <a:ext cx="29761" cy="5773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7"/>
            <p:cNvSpPr/>
            <p:nvPr/>
          </p:nvSpPr>
          <p:spPr>
            <a:xfrm>
              <a:off x="4682830" y="3657249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7"/>
            <p:cNvSpPr/>
            <p:nvPr/>
          </p:nvSpPr>
          <p:spPr>
            <a:xfrm>
              <a:off x="4682545" y="3654960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7"/>
            <p:cNvSpPr/>
            <p:nvPr/>
          </p:nvSpPr>
          <p:spPr>
            <a:xfrm>
              <a:off x="4682726" y="3656156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7"/>
            <p:cNvSpPr/>
            <p:nvPr/>
          </p:nvSpPr>
          <p:spPr>
            <a:xfrm>
              <a:off x="4682830" y="3658419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7"/>
            <p:cNvSpPr/>
            <p:nvPr/>
          </p:nvSpPr>
          <p:spPr>
            <a:xfrm>
              <a:off x="4597483" y="377887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7"/>
            <p:cNvSpPr/>
            <p:nvPr/>
          </p:nvSpPr>
          <p:spPr>
            <a:xfrm>
              <a:off x="4607378" y="3773049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7"/>
            <p:cNvSpPr/>
            <p:nvPr/>
          </p:nvSpPr>
          <p:spPr>
            <a:xfrm>
              <a:off x="4605927" y="3773595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7"/>
            <p:cNvSpPr/>
            <p:nvPr/>
          </p:nvSpPr>
          <p:spPr>
            <a:xfrm>
              <a:off x="4680835" y="3668249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7"/>
            <p:cNvSpPr/>
            <p:nvPr/>
          </p:nvSpPr>
          <p:spPr>
            <a:xfrm>
              <a:off x="4606471" y="3773413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7"/>
            <p:cNvSpPr/>
            <p:nvPr/>
          </p:nvSpPr>
          <p:spPr>
            <a:xfrm>
              <a:off x="4680473" y="3668977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7"/>
            <p:cNvSpPr/>
            <p:nvPr/>
          </p:nvSpPr>
          <p:spPr>
            <a:xfrm>
              <a:off x="4682467" y="3662788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7"/>
            <p:cNvSpPr/>
            <p:nvPr/>
          </p:nvSpPr>
          <p:spPr>
            <a:xfrm>
              <a:off x="4608207" y="3772867"/>
              <a:ext cx="1476" cy="936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7"/>
            <p:cNvSpPr/>
            <p:nvPr/>
          </p:nvSpPr>
          <p:spPr>
            <a:xfrm>
              <a:off x="4682286" y="3663802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7"/>
            <p:cNvSpPr/>
            <p:nvPr/>
          </p:nvSpPr>
          <p:spPr>
            <a:xfrm>
              <a:off x="4605383" y="3773959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7"/>
            <p:cNvSpPr/>
            <p:nvPr/>
          </p:nvSpPr>
          <p:spPr>
            <a:xfrm>
              <a:off x="4681457" y="3666610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7"/>
            <p:cNvSpPr/>
            <p:nvPr/>
          </p:nvSpPr>
          <p:spPr>
            <a:xfrm>
              <a:off x="4604658" y="3774219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7"/>
            <p:cNvSpPr/>
            <p:nvPr/>
          </p:nvSpPr>
          <p:spPr>
            <a:xfrm>
              <a:off x="4682001" y="3664790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7"/>
            <p:cNvSpPr/>
            <p:nvPr/>
          </p:nvSpPr>
          <p:spPr>
            <a:xfrm>
              <a:off x="4681742" y="3665700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7"/>
            <p:cNvSpPr/>
            <p:nvPr/>
          </p:nvSpPr>
          <p:spPr>
            <a:xfrm>
              <a:off x="4681198" y="3667443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7"/>
            <p:cNvSpPr/>
            <p:nvPr/>
          </p:nvSpPr>
          <p:spPr>
            <a:xfrm>
              <a:off x="4597950" y="3778042"/>
              <a:ext cx="751" cy="572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7"/>
            <p:cNvSpPr/>
            <p:nvPr/>
          </p:nvSpPr>
          <p:spPr>
            <a:xfrm>
              <a:off x="4599219" y="3777314"/>
              <a:ext cx="648" cy="494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7"/>
            <p:cNvSpPr/>
            <p:nvPr/>
          </p:nvSpPr>
          <p:spPr>
            <a:xfrm>
              <a:off x="4600307" y="3776689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7"/>
            <p:cNvSpPr/>
            <p:nvPr/>
          </p:nvSpPr>
          <p:spPr>
            <a:xfrm>
              <a:off x="4682648" y="366169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7"/>
            <p:cNvSpPr/>
            <p:nvPr/>
          </p:nvSpPr>
          <p:spPr>
            <a:xfrm>
              <a:off x="4601291" y="3776039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7"/>
            <p:cNvSpPr/>
            <p:nvPr/>
          </p:nvSpPr>
          <p:spPr>
            <a:xfrm>
              <a:off x="4682830" y="3659615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7"/>
            <p:cNvSpPr/>
            <p:nvPr/>
          </p:nvSpPr>
          <p:spPr>
            <a:xfrm>
              <a:off x="4602301" y="3775493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7"/>
            <p:cNvSpPr/>
            <p:nvPr/>
          </p:nvSpPr>
          <p:spPr>
            <a:xfrm>
              <a:off x="4607015" y="377323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7"/>
            <p:cNvSpPr/>
            <p:nvPr/>
          </p:nvSpPr>
          <p:spPr>
            <a:xfrm>
              <a:off x="4603104" y="3775051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7"/>
            <p:cNvSpPr/>
            <p:nvPr/>
          </p:nvSpPr>
          <p:spPr>
            <a:xfrm>
              <a:off x="4603933" y="3774583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7"/>
            <p:cNvSpPr/>
            <p:nvPr/>
          </p:nvSpPr>
          <p:spPr>
            <a:xfrm>
              <a:off x="4607740" y="377304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7"/>
            <p:cNvSpPr/>
            <p:nvPr/>
          </p:nvSpPr>
          <p:spPr>
            <a:xfrm>
              <a:off x="4608025" y="3772945"/>
              <a:ext cx="181" cy="26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7"/>
            <p:cNvSpPr/>
            <p:nvPr/>
          </p:nvSpPr>
          <p:spPr>
            <a:xfrm>
              <a:off x="4682726" y="3660707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7"/>
            <p:cNvSpPr/>
            <p:nvPr/>
          </p:nvSpPr>
          <p:spPr>
            <a:xfrm>
              <a:off x="4802885" y="3633038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7"/>
            <p:cNvSpPr/>
            <p:nvPr/>
          </p:nvSpPr>
          <p:spPr>
            <a:xfrm>
              <a:off x="4833993" y="364149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7"/>
            <p:cNvSpPr/>
            <p:nvPr/>
          </p:nvSpPr>
          <p:spPr>
            <a:xfrm>
              <a:off x="4829460" y="3642946"/>
              <a:ext cx="570" cy="494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7"/>
            <p:cNvSpPr/>
            <p:nvPr/>
          </p:nvSpPr>
          <p:spPr>
            <a:xfrm>
              <a:off x="4839795" y="3645858"/>
              <a:ext cx="751" cy="676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7"/>
            <p:cNvSpPr/>
            <p:nvPr/>
          </p:nvSpPr>
          <p:spPr>
            <a:xfrm>
              <a:off x="4838707" y="3644948"/>
              <a:ext cx="751" cy="676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7"/>
            <p:cNvSpPr/>
            <p:nvPr/>
          </p:nvSpPr>
          <p:spPr>
            <a:xfrm>
              <a:off x="4837800" y="3644142"/>
              <a:ext cx="648" cy="6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7"/>
            <p:cNvSpPr/>
            <p:nvPr/>
          </p:nvSpPr>
          <p:spPr>
            <a:xfrm>
              <a:off x="4802418" y="3632570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7"/>
            <p:cNvSpPr/>
            <p:nvPr/>
          </p:nvSpPr>
          <p:spPr>
            <a:xfrm>
              <a:off x="4835521" y="3642400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7"/>
            <p:cNvSpPr/>
            <p:nvPr/>
          </p:nvSpPr>
          <p:spPr>
            <a:xfrm>
              <a:off x="4840883" y="3646691"/>
              <a:ext cx="751" cy="75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7"/>
            <p:cNvSpPr/>
            <p:nvPr/>
          </p:nvSpPr>
          <p:spPr>
            <a:xfrm>
              <a:off x="4834977" y="3641958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7"/>
            <p:cNvSpPr/>
            <p:nvPr/>
          </p:nvSpPr>
          <p:spPr>
            <a:xfrm>
              <a:off x="4830625" y="364250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7"/>
            <p:cNvSpPr/>
            <p:nvPr/>
          </p:nvSpPr>
          <p:spPr>
            <a:xfrm>
              <a:off x="4836168" y="3642868"/>
              <a:ext cx="570" cy="46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7"/>
            <p:cNvSpPr/>
            <p:nvPr/>
          </p:nvSpPr>
          <p:spPr>
            <a:xfrm>
              <a:off x="4836894" y="3643492"/>
              <a:ext cx="648" cy="494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7"/>
            <p:cNvSpPr/>
            <p:nvPr/>
          </p:nvSpPr>
          <p:spPr>
            <a:xfrm>
              <a:off x="4834537" y="3641672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7"/>
            <p:cNvSpPr/>
            <p:nvPr/>
          </p:nvSpPr>
          <p:spPr>
            <a:xfrm>
              <a:off x="4832723" y="36415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7"/>
            <p:cNvSpPr/>
            <p:nvPr/>
          </p:nvSpPr>
          <p:spPr>
            <a:xfrm>
              <a:off x="4833267" y="364149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7"/>
            <p:cNvSpPr/>
            <p:nvPr/>
          </p:nvSpPr>
          <p:spPr>
            <a:xfrm>
              <a:off x="4844509" y="3649785"/>
              <a:ext cx="751" cy="650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7"/>
            <p:cNvSpPr/>
            <p:nvPr/>
          </p:nvSpPr>
          <p:spPr>
            <a:xfrm>
              <a:off x="4810862" y="3642504"/>
              <a:ext cx="5724" cy="1846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37"/>
            <p:cNvSpPr/>
            <p:nvPr/>
          </p:nvSpPr>
          <p:spPr>
            <a:xfrm>
              <a:off x="4843240" y="3648771"/>
              <a:ext cx="751" cy="676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37"/>
            <p:cNvSpPr/>
            <p:nvPr/>
          </p:nvSpPr>
          <p:spPr>
            <a:xfrm>
              <a:off x="4849586" y="3654414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7"/>
            <p:cNvSpPr/>
            <p:nvPr/>
          </p:nvSpPr>
          <p:spPr>
            <a:xfrm>
              <a:off x="4845778" y="3650955"/>
              <a:ext cx="648" cy="572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848394" y="3653244"/>
              <a:ext cx="673" cy="57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4847047" y="3652048"/>
              <a:ext cx="648" cy="676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7"/>
            <p:cNvSpPr/>
            <p:nvPr/>
          </p:nvSpPr>
          <p:spPr>
            <a:xfrm>
              <a:off x="4803429" y="3633584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7"/>
            <p:cNvSpPr/>
            <p:nvPr/>
          </p:nvSpPr>
          <p:spPr>
            <a:xfrm>
              <a:off x="4842048" y="3647679"/>
              <a:ext cx="751" cy="676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7"/>
            <p:cNvSpPr/>
            <p:nvPr/>
          </p:nvSpPr>
          <p:spPr>
            <a:xfrm>
              <a:off x="4803791" y="3634026"/>
              <a:ext cx="104" cy="13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7"/>
            <p:cNvSpPr/>
            <p:nvPr/>
          </p:nvSpPr>
          <p:spPr>
            <a:xfrm>
              <a:off x="4848938" y="3661981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7"/>
            <p:cNvSpPr/>
            <p:nvPr/>
          </p:nvSpPr>
          <p:spPr>
            <a:xfrm>
              <a:off x="4849586" y="3654596"/>
              <a:ext cx="285" cy="2028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7"/>
            <p:cNvSpPr/>
            <p:nvPr/>
          </p:nvSpPr>
          <p:spPr>
            <a:xfrm>
              <a:off x="4848860" y="3662892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7"/>
            <p:cNvSpPr/>
            <p:nvPr/>
          </p:nvSpPr>
          <p:spPr>
            <a:xfrm>
              <a:off x="4849042" y="366096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7"/>
            <p:cNvSpPr/>
            <p:nvPr/>
          </p:nvSpPr>
          <p:spPr>
            <a:xfrm>
              <a:off x="4849482" y="3656963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7"/>
            <p:cNvSpPr/>
            <p:nvPr/>
          </p:nvSpPr>
          <p:spPr>
            <a:xfrm>
              <a:off x="4848757" y="3663802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7"/>
            <p:cNvSpPr/>
            <p:nvPr/>
          </p:nvSpPr>
          <p:spPr>
            <a:xfrm>
              <a:off x="4830082" y="3716618"/>
              <a:ext cx="1943" cy="7645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7"/>
            <p:cNvSpPr/>
            <p:nvPr/>
          </p:nvSpPr>
          <p:spPr>
            <a:xfrm>
              <a:off x="4849404" y="3657795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7"/>
            <p:cNvSpPr/>
            <p:nvPr/>
          </p:nvSpPr>
          <p:spPr>
            <a:xfrm>
              <a:off x="4849119" y="365979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7"/>
            <p:cNvSpPr/>
            <p:nvPr/>
          </p:nvSpPr>
          <p:spPr>
            <a:xfrm>
              <a:off x="4848679" y="3664712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7"/>
            <p:cNvSpPr/>
            <p:nvPr/>
          </p:nvSpPr>
          <p:spPr>
            <a:xfrm>
              <a:off x="4849223" y="3658705"/>
              <a:ext cx="26" cy="468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7"/>
            <p:cNvSpPr/>
            <p:nvPr/>
          </p:nvSpPr>
          <p:spPr>
            <a:xfrm>
              <a:off x="4848679" y="3665518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7"/>
            <p:cNvSpPr/>
            <p:nvPr/>
          </p:nvSpPr>
          <p:spPr>
            <a:xfrm>
              <a:off x="4829175" y="3741921"/>
              <a:ext cx="17536" cy="25407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37"/>
            <p:cNvSpPr/>
            <p:nvPr/>
          </p:nvSpPr>
          <p:spPr>
            <a:xfrm>
              <a:off x="4839613" y="3742649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37"/>
            <p:cNvSpPr/>
            <p:nvPr/>
          </p:nvSpPr>
          <p:spPr>
            <a:xfrm>
              <a:off x="4833708" y="374647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7"/>
            <p:cNvSpPr/>
            <p:nvPr/>
          </p:nvSpPr>
          <p:spPr>
            <a:xfrm>
              <a:off x="4838422" y="3744105"/>
              <a:ext cx="673" cy="650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7"/>
            <p:cNvSpPr/>
            <p:nvPr/>
          </p:nvSpPr>
          <p:spPr>
            <a:xfrm>
              <a:off x="4830004" y="3746004"/>
              <a:ext cx="829" cy="208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37"/>
            <p:cNvSpPr/>
            <p:nvPr/>
          </p:nvSpPr>
          <p:spPr>
            <a:xfrm>
              <a:off x="4837256" y="3745379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37"/>
            <p:cNvSpPr/>
            <p:nvPr/>
          </p:nvSpPr>
          <p:spPr>
            <a:xfrm>
              <a:off x="4836246" y="3745926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37"/>
            <p:cNvSpPr/>
            <p:nvPr/>
          </p:nvSpPr>
          <p:spPr>
            <a:xfrm>
              <a:off x="4832180" y="3746368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37"/>
            <p:cNvSpPr/>
            <p:nvPr/>
          </p:nvSpPr>
          <p:spPr>
            <a:xfrm>
              <a:off x="4834796" y="3746368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37"/>
            <p:cNvSpPr/>
            <p:nvPr/>
          </p:nvSpPr>
          <p:spPr>
            <a:xfrm>
              <a:off x="4829175" y="3746004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37"/>
            <p:cNvSpPr/>
            <p:nvPr/>
          </p:nvSpPr>
          <p:spPr>
            <a:xfrm>
              <a:off x="4839147" y="3743377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37"/>
            <p:cNvSpPr/>
            <p:nvPr/>
          </p:nvSpPr>
          <p:spPr>
            <a:xfrm>
              <a:off x="4839795" y="3741817"/>
              <a:ext cx="3911" cy="494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37"/>
            <p:cNvSpPr/>
            <p:nvPr/>
          </p:nvSpPr>
          <p:spPr>
            <a:xfrm>
              <a:off x="4829175" y="3745926"/>
              <a:ext cx="673" cy="8842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37"/>
            <p:cNvSpPr/>
            <p:nvPr/>
          </p:nvSpPr>
          <p:spPr>
            <a:xfrm>
              <a:off x="4842877" y="3859723"/>
              <a:ext cx="146475" cy="239090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37"/>
            <p:cNvSpPr/>
            <p:nvPr/>
          </p:nvSpPr>
          <p:spPr>
            <a:xfrm>
              <a:off x="4988963" y="39202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37"/>
            <p:cNvSpPr/>
            <p:nvPr/>
          </p:nvSpPr>
          <p:spPr>
            <a:xfrm>
              <a:off x="4857382" y="4031226"/>
              <a:ext cx="932" cy="85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37"/>
            <p:cNvSpPr/>
            <p:nvPr/>
          </p:nvSpPr>
          <p:spPr>
            <a:xfrm>
              <a:off x="4858651" y="4028964"/>
              <a:ext cx="2020" cy="1846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37"/>
            <p:cNvSpPr/>
            <p:nvPr/>
          </p:nvSpPr>
          <p:spPr>
            <a:xfrm>
              <a:off x="4867536" y="4086591"/>
              <a:ext cx="26" cy="65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37"/>
            <p:cNvSpPr/>
            <p:nvPr/>
          </p:nvSpPr>
          <p:spPr>
            <a:xfrm>
              <a:off x="4867613" y="4088411"/>
              <a:ext cx="855" cy="7932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37"/>
            <p:cNvSpPr/>
            <p:nvPr/>
          </p:nvSpPr>
          <p:spPr>
            <a:xfrm>
              <a:off x="4868442" y="4096317"/>
              <a:ext cx="389" cy="2861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37"/>
            <p:cNvSpPr/>
            <p:nvPr/>
          </p:nvSpPr>
          <p:spPr>
            <a:xfrm>
              <a:off x="4858832" y="4037155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37"/>
            <p:cNvSpPr/>
            <p:nvPr/>
          </p:nvSpPr>
          <p:spPr>
            <a:xfrm>
              <a:off x="4867432" y="4085031"/>
              <a:ext cx="26" cy="1586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37"/>
            <p:cNvSpPr/>
            <p:nvPr/>
          </p:nvSpPr>
          <p:spPr>
            <a:xfrm>
              <a:off x="4869711" y="409904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37"/>
            <p:cNvSpPr/>
            <p:nvPr/>
          </p:nvSpPr>
          <p:spPr>
            <a:xfrm>
              <a:off x="4867536" y="4087215"/>
              <a:ext cx="104" cy="1222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37"/>
            <p:cNvSpPr/>
            <p:nvPr/>
          </p:nvSpPr>
          <p:spPr>
            <a:xfrm>
              <a:off x="4858185" y="4034789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37"/>
            <p:cNvSpPr/>
            <p:nvPr/>
          </p:nvSpPr>
          <p:spPr>
            <a:xfrm>
              <a:off x="4858004" y="403387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37"/>
            <p:cNvSpPr/>
            <p:nvPr/>
          </p:nvSpPr>
          <p:spPr>
            <a:xfrm>
              <a:off x="4858470" y="4035881"/>
              <a:ext cx="104" cy="286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37"/>
            <p:cNvSpPr/>
            <p:nvPr/>
          </p:nvSpPr>
          <p:spPr>
            <a:xfrm>
              <a:off x="4867432" y="4086409"/>
              <a:ext cx="311" cy="2939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37"/>
            <p:cNvSpPr/>
            <p:nvPr/>
          </p:nvSpPr>
          <p:spPr>
            <a:xfrm>
              <a:off x="4868442" y="4096343"/>
              <a:ext cx="389" cy="2835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37"/>
            <p:cNvSpPr/>
            <p:nvPr/>
          </p:nvSpPr>
          <p:spPr>
            <a:xfrm>
              <a:off x="4845493" y="3934358"/>
              <a:ext cx="492" cy="130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37"/>
            <p:cNvSpPr/>
            <p:nvPr/>
          </p:nvSpPr>
          <p:spPr>
            <a:xfrm>
              <a:off x="4844327" y="3909705"/>
              <a:ext cx="35744" cy="13028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37"/>
            <p:cNvSpPr/>
            <p:nvPr/>
          </p:nvSpPr>
          <p:spPr>
            <a:xfrm>
              <a:off x="4842877" y="3922812"/>
              <a:ext cx="1373" cy="468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37"/>
            <p:cNvSpPr/>
            <p:nvPr/>
          </p:nvSpPr>
          <p:spPr>
            <a:xfrm>
              <a:off x="4833345" y="3720701"/>
              <a:ext cx="149816" cy="152779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37"/>
            <p:cNvSpPr/>
            <p:nvPr/>
          </p:nvSpPr>
          <p:spPr>
            <a:xfrm>
              <a:off x="4854921" y="3828491"/>
              <a:ext cx="492" cy="10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37"/>
            <p:cNvSpPr/>
            <p:nvPr/>
          </p:nvSpPr>
          <p:spPr>
            <a:xfrm>
              <a:off x="4853030" y="3828023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37"/>
            <p:cNvSpPr/>
            <p:nvPr/>
          </p:nvSpPr>
          <p:spPr>
            <a:xfrm>
              <a:off x="4857926" y="3829662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37"/>
            <p:cNvSpPr/>
            <p:nvPr/>
          </p:nvSpPr>
          <p:spPr>
            <a:xfrm>
              <a:off x="4855931" y="3828751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37"/>
            <p:cNvSpPr/>
            <p:nvPr/>
          </p:nvSpPr>
          <p:spPr>
            <a:xfrm>
              <a:off x="4856916" y="3829220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37"/>
            <p:cNvSpPr/>
            <p:nvPr/>
          </p:nvSpPr>
          <p:spPr>
            <a:xfrm>
              <a:off x="4853937" y="3828205"/>
              <a:ext cx="466" cy="130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37"/>
            <p:cNvSpPr/>
            <p:nvPr/>
          </p:nvSpPr>
          <p:spPr>
            <a:xfrm>
              <a:off x="4859014" y="3830208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37"/>
            <p:cNvSpPr/>
            <p:nvPr/>
          </p:nvSpPr>
          <p:spPr>
            <a:xfrm>
              <a:off x="4851114" y="3739190"/>
              <a:ext cx="492" cy="468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37"/>
            <p:cNvSpPr/>
            <p:nvPr/>
          </p:nvSpPr>
          <p:spPr>
            <a:xfrm>
              <a:off x="4851658" y="3738540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37"/>
            <p:cNvSpPr/>
            <p:nvPr/>
          </p:nvSpPr>
          <p:spPr>
            <a:xfrm>
              <a:off x="4850389" y="3739814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37"/>
            <p:cNvSpPr/>
            <p:nvPr/>
          </p:nvSpPr>
          <p:spPr>
            <a:xfrm>
              <a:off x="4850207" y="3727254"/>
              <a:ext cx="2305" cy="8764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37"/>
            <p:cNvSpPr/>
            <p:nvPr/>
          </p:nvSpPr>
          <p:spPr>
            <a:xfrm>
              <a:off x="4852124" y="3737526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37"/>
            <p:cNvSpPr/>
            <p:nvPr/>
          </p:nvSpPr>
          <p:spPr>
            <a:xfrm>
              <a:off x="4847125" y="3740283"/>
              <a:ext cx="3212" cy="1118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37"/>
            <p:cNvSpPr/>
            <p:nvPr/>
          </p:nvSpPr>
          <p:spPr>
            <a:xfrm>
              <a:off x="4895095" y="3722339"/>
              <a:ext cx="50275" cy="267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37"/>
            <p:cNvSpPr/>
            <p:nvPr/>
          </p:nvSpPr>
          <p:spPr>
            <a:xfrm>
              <a:off x="4855103" y="3720701"/>
              <a:ext cx="7201" cy="572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37"/>
            <p:cNvSpPr/>
            <p:nvPr/>
          </p:nvSpPr>
          <p:spPr>
            <a:xfrm>
              <a:off x="4847410" y="3745822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37"/>
            <p:cNvSpPr/>
            <p:nvPr/>
          </p:nvSpPr>
          <p:spPr>
            <a:xfrm>
              <a:off x="4847410" y="374446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37"/>
            <p:cNvSpPr/>
            <p:nvPr/>
          </p:nvSpPr>
          <p:spPr>
            <a:xfrm>
              <a:off x="4836246" y="3768862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37"/>
            <p:cNvSpPr/>
            <p:nvPr/>
          </p:nvSpPr>
          <p:spPr>
            <a:xfrm>
              <a:off x="4847410" y="3745093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37"/>
            <p:cNvSpPr/>
            <p:nvPr/>
          </p:nvSpPr>
          <p:spPr>
            <a:xfrm>
              <a:off x="4838163" y="3767952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37"/>
            <p:cNvSpPr/>
            <p:nvPr/>
          </p:nvSpPr>
          <p:spPr>
            <a:xfrm>
              <a:off x="4837800" y="3768030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37"/>
            <p:cNvSpPr/>
            <p:nvPr/>
          </p:nvSpPr>
          <p:spPr>
            <a:xfrm>
              <a:off x="4835340" y="3769408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37"/>
            <p:cNvSpPr/>
            <p:nvPr/>
          </p:nvSpPr>
          <p:spPr>
            <a:xfrm>
              <a:off x="4837438" y="3768212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37"/>
            <p:cNvSpPr/>
            <p:nvPr/>
          </p:nvSpPr>
          <p:spPr>
            <a:xfrm>
              <a:off x="4836894" y="3768498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37"/>
            <p:cNvSpPr/>
            <p:nvPr/>
          </p:nvSpPr>
          <p:spPr>
            <a:xfrm>
              <a:off x="4833526" y="3770578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37"/>
            <p:cNvSpPr/>
            <p:nvPr/>
          </p:nvSpPr>
          <p:spPr>
            <a:xfrm>
              <a:off x="4847125" y="3741557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37"/>
            <p:cNvSpPr/>
            <p:nvPr/>
          </p:nvSpPr>
          <p:spPr>
            <a:xfrm>
              <a:off x="4847228" y="3742545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37"/>
            <p:cNvSpPr/>
            <p:nvPr/>
          </p:nvSpPr>
          <p:spPr>
            <a:xfrm>
              <a:off x="4834174" y="3769850"/>
              <a:ext cx="751" cy="494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37"/>
            <p:cNvSpPr/>
            <p:nvPr/>
          </p:nvSpPr>
          <p:spPr>
            <a:xfrm>
              <a:off x="4847306" y="374355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37"/>
            <p:cNvSpPr/>
            <p:nvPr/>
          </p:nvSpPr>
          <p:spPr>
            <a:xfrm>
              <a:off x="4969278" y="38644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37"/>
            <p:cNvSpPr/>
            <p:nvPr/>
          </p:nvSpPr>
          <p:spPr>
            <a:xfrm>
              <a:off x="4969459" y="3864170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37"/>
            <p:cNvSpPr/>
            <p:nvPr/>
          </p:nvSpPr>
          <p:spPr>
            <a:xfrm>
              <a:off x="4969355" y="386427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37"/>
            <p:cNvSpPr/>
            <p:nvPr/>
          </p:nvSpPr>
          <p:spPr>
            <a:xfrm>
              <a:off x="4969459" y="3864092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37"/>
            <p:cNvSpPr/>
            <p:nvPr/>
          </p:nvSpPr>
          <p:spPr>
            <a:xfrm>
              <a:off x="4969174" y="38646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37"/>
            <p:cNvSpPr/>
            <p:nvPr/>
          </p:nvSpPr>
          <p:spPr>
            <a:xfrm>
              <a:off x="4969278" y="38645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37"/>
            <p:cNvSpPr/>
            <p:nvPr/>
          </p:nvSpPr>
          <p:spPr>
            <a:xfrm>
              <a:off x="4973992" y="3860894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37"/>
            <p:cNvSpPr/>
            <p:nvPr/>
          </p:nvSpPr>
          <p:spPr>
            <a:xfrm>
              <a:off x="4912423" y="3871270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37"/>
            <p:cNvSpPr/>
            <p:nvPr/>
          </p:nvSpPr>
          <p:spPr>
            <a:xfrm>
              <a:off x="4975261" y="3860165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37"/>
            <p:cNvSpPr/>
            <p:nvPr/>
          </p:nvSpPr>
          <p:spPr>
            <a:xfrm>
              <a:off x="4938455" y="3872102"/>
              <a:ext cx="1114" cy="10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37"/>
            <p:cNvSpPr/>
            <p:nvPr/>
          </p:nvSpPr>
          <p:spPr>
            <a:xfrm>
              <a:off x="4913149" y="3871270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37"/>
            <p:cNvSpPr/>
            <p:nvPr/>
          </p:nvSpPr>
          <p:spPr>
            <a:xfrm>
              <a:off x="4939802" y="3872284"/>
              <a:ext cx="6191" cy="598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37"/>
            <p:cNvSpPr/>
            <p:nvPr/>
          </p:nvSpPr>
          <p:spPr>
            <a:xfrm>
              <a:off x="4973344" y="3861258"/>
              <a:ext cx="492" cy="208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37"/>
            <p:cNvSpPr/>
            <p:nvPr/>
          </p:nvSpPr>
          <p:spPr>
            <a:xfrm>
              <a:off x="4972904" y="3861544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37"/>
            <p:cNvSpPr/>
            <p:nvPr/>
          </p:nvSpPr>
          <p:spPr>
            <a:xfrm>
              <a:off x="4972360" y="3861908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37"/>
            <p:cNvSpPr/>
            <p:nvPr/>
          </p:nvSpPr>
          <p:spPr>
            <a:xfrm>
              <a:off x="4982876" y="3856343"/>
              <a:ext cx="1010" cy="494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37"/>
            <p:cNvSpPr/>
            <p:nvPr/>
          </p:nvSpPr>
          <p:spPr>
            <a:xfrm>
              <a:off x="4974536" y="3860634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37"/>
            <p:cNvSpPr/>
            <p:nvPr/>
          </p:nvSpPr>
          <p:spPr>
            <a:xfrm>
              <a:off x="4979509" y="3857981"/>
              <a:ext cx="855" cy="39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37"/>
            <p:cNvSpPr/>
            <p:nvPr/>
          </p:nvSpPr>
          <p:spPr>
            <a:xfrm>
              <a:off x="4907787" y="3870646"/>
              <a:ext cx="1295" cy="208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37"/>
            <p:cNvSpPr/>
            <p:nvPr/>
          </p:nvSpPr>
          <p:spPr>
            <a:xfrm>
              <a:off x="4981607" y="3856889"/>
              <a:ext cx="1010" cy="494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37"/>
            <p:cNvSpPr/>
            <p:nvPr/>
          </p:nvSpPr>
          <p:spPr>
            <a:xfrm>
              <a:off x="4969718" y="3863806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37"/>
            <p:cNvSpPr/>
            <p:nvPr/>
          </p:nvSpPr>
          <p:spPr>
            <a:xfrm>
              <a:off x="4978525" y="3858527"/>
              <a:ext cx="751" cy="312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37"/>
            <p:cNvSpPr/>
            <p:nvPr/>
          </p:nvSpPr>
          <p:spPr>
            <a:xfrm>
              <a:off x="4956301" y="3866719"/>
              <a:ext cx="3212" cy="1222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37"/>
            <p:cNvSpPr/>
            <p:nvPr/>
          </p:nvSpPr>
          <p:spPr>
            <a:xfrm>
              <a:off x="4977618" y="3858995"/>
              <a:ext cx="648" cy="286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37"/>
            <p:cNvSpPr/>
            <p:nvPr/>
          </p:nvSpPr>
          <p:spPr>
            <a:xfrm>
              <a:off x="4959487" y="3864716"/>
              <a:ext cx="7278" cy="2028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37"/>
            <p:cNvSpPr/>
            <p:nvPr/>
          </p:nvSpPr>
          <p:spPr>
            <a:xfrm>
              <a:off x="4909341" y="3870906"/>
              <a:ext cx="932" cy="130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37"/>
            <p:cNvSpPr/>
            <p:nvPr/>
          </p:nvSpPr>
          <p:spPr>
            <a:xfrm>
              <a:off x="4969537" y="3863988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37"/>
            <p:cNvSpPr/>
            <p:nvPr/>
          </p:nvSpPr>
          <p:spPr>
            <a:xfrm>
              <a:off x="4970003" y="3863546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37"/>
            <p:cNvSpPr/>
            <p:nvPr/>
          </p:nvSpPr>
          <p:spPr>
            <a:xfrm>
              <a:off x="4910507" y="3871010"/>
              <a:ext cx="751" cy="10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37"/>
            <p:cNvSpPr/>
            <p:nvPr/>
          </p:nvSpPr>
          <p:spPr>
            <a:xfrm>
              <a:off x="4967724" y="386489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37"/>
            <p:cNvSpPr/>
            <p:nvPr/>
          </p:nvSpPr>
          <p:spPr>
            <a:xfrm>
              <a:off x="4969822" y="3863728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37"/>
            <p:cNvSpPr/>
            <p:nvPr/>
          </p:nvSpPr>
          <p:spPr>
            <a:xfrm>
              <a:off x="4980519" y="3857435"/>
              <a:ext cx="932" cy="494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37"/>
            <p:cNvSpPr/>
            <p:nvPr/>
          </p:nvSpPr>
          <p:spPr>
            <a:xfrm>
              <a:off x="4970081" y="386336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37"/>
            <p:cNvSpPr/>
            <p:nvPr/>
          </p:nvSpPr>
          <p:spPr>
            <a:xfrm>
              <a:off x="4914133" y="387137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37"/>
            <p:cNvSpPr/>
            <p:nvPr/>
          </p:nvSpPr>
          <p:spPr>
            <a:xfrm>
              <a:off x="4971169" y="3862636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37"/>
            <p:cNvSpPr/>
            <p:nvPr/>
          </p:nvSpPr>
          <p:spPr>
            <a:xfrm>
              <a:off x="4970910" y="3862818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37"/>
            <p:cNvSpPr/>
            <p:nvPr/>
          </p:nvSpPr>
          <p:spPr>
            <a:xfrm>
              <a:off x="4971997" y="3862090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37"/>
            <p:cNvSpPr/>
            <p:nvPr/>
          </p:nvSpPr>
          <p:spPr>
            <a:xfrm>
              <a:off x="4976789" y="3859437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37"/>
            <p:cNvSpPr/>
            <p:nvPr/>
          </p:nvSpPr>
          <p:spPr>
            <a:xfrm>
              <a:off x="4911517" y="3871192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37"/>
            <p:cNvSpPr/>
            <p:nvPr/>
          </p:nvSpPr>
          <p:spPr>
            <a:xfrm>
              <a:off x="4971531" y="3862350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37"/>
            <p:cNvSpPr/>
            <p:nvPr/>
          </p:nvSpPr>
          <p:spPr>
            <a:xfrm>
              <a:off x="4970366" y="386318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37"/>
            <p:cNvSpPr/>
            <p:nvPr/>
          </p:nvSpPr>
          <p:spPr>
            <a:xfrm>
              <a:off x="4975986" y="3859801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37"/>
            <p:cNvSpPr/>
            <p:nvPr/>
          </p:nvSpPr>
          <p:spPr>
            <a:xfrm>
              <a:off x="4970625" y="386300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37"/>
            <p:cNvSpPr/>
            <p:nvPr/>
          </p:nvSpPr>
          <p:spPr>
            <a:xfrm>
              <a:off x="4879062" y="3845603"/>
              <a:ext cx="40821" cy="102798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37"/>
            <p:cNvSpPr/>
            <p:nvPr/>
          </p:nvSpPr>
          <p:spPr>
            <a:xfrm>
              <a:off x="4887117" y="3845785"/>
              <a:ext cx="3031" cy="6579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37"/>
            <p:cNvSpPr/>
            <p:nvPr/>
          </p:nvSpPr>
          <p:spPr>
            <a:xfrm>
              <a:off x="4880331" y="3887835"/>
              <a:ext cx="2927" cy="11312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37"/>
            <p:cNvSpPr/>
            <p:nvPr/>
          </p:nvSpPr>
          <p:spPr>
            <a:xfrm>
              <a:off x="4890744" y="3854262"/>
              <a:ext cx="130" cy="28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37"/>
            <p:cNvSpPr/>
            <p:nvPr/>
          </p:nvSpPr>
          <p:spPr>
            <a:xfrm>
              <a:off x="4890303" y="3852884"/>
              <a:ext cx="207" cy="676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37"/>
            <p:cNvSpPr/>
            <p:nvPr/>
          </p:nvSpPr>
          <p:spPr>
            <a:xfrm>
              <a:off x="4891572" y="3857253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37"/>
            <p:cNvSpPr/>
            <p:nvPr/>
          </p:nvSpPr>
          <p:spPr>
            <a:xfrm>
              <a:off x="4879502" y="3899121"/>
              <a:ext cx="855" cy="2679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37"/>
            <p:cNvSpPr/>
            <p:nvPr/>
          </p:nvSpPr>
          <p:spPr>
            <a:xfrm>
              <a:off x="4891391" y="3856447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37"/>
            <p:cNvSpPr/>
            <p:nvPr/>
          </p:nvSpPr>
          <p:spPr>
            <a:xfrm>
              <a:off x="4880875" y="3905778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37"/>
            <p:cNvSpPr/>
            <p:nvPr/>
          </p:nvSpPr>
          <p:spPr>
            <a:xfrm>
              <a:off x="4881315" y="3906506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37"/>
            <p:cNvSpPr/>
            <p:nvPr/>
          </p:nvSpPr>
          <p:spPr>
            <a:xfrm>
              <a:off x="4895561" y="3911343"/>
              <a:ext cx="1373" cy="208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37"/>
            <p:cNvSpPr/>
            <p:nvPr/>
          </p:nvSpPr>
          <p:spPr>
            <a:xfrm>
              <a:off x="4882766" y="3907521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37"/>
            <p:cNvSpPr/>
            <p:nvPr/>
          </p:nvSpPr>
          <p:spPr>
            <a:xfrm>
              <a:off x="4881859" y="3906870"/>
              <a:ext cx="673" cy="494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37"/>
            <p:cNvSpPr/>
            <p:nvPr/>
          </p:nvSpPr>
          <p:spPr>
            <a:xfrm>
              <a:off x="4894188" y="3911525"/>
              <a:ext cx="1036" cy="208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37"/>
            <p:cNvSpPr/>
            <p:nvPr/>
          </p:nvSpPr>
          <p:spPr>
            <a:xfrm>
              <a:off x="4891287" y="3912149"/>
              <a:ext cx="1217" cy="390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37"/>
            <p:cNvSpPr/>
            <p:nvPr/>
          </p:nvSpPr>
          <p:spPr>
            <a:xfrm>
              <a:off x="4897918" y="3911525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37"/>
            <p:cNvSpPr/>
            <p:nvPr/>
          </p:nvSpPr>
          <p:spPr>
            <a:xfrm>
              <a:off x="4883595" y="3908327"/>
              <a:ext cx="932" cy="75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37"/>
            <p:cNvSpPr/>
            <p:nvPr/>
          </p:nvSpPr>
          <p:spPr>
            <a:xfrm>
              <a:off x="4899006" y="3911707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37"/>
            <p:cNvSpPr/>
            <p:nvPr/>
          </p:nvSpPr>
          <p:spPr>
            <a:xfrm>
              <a:off x="4892738" y="3911785"/>
              <a:ext cx="1036" cy="312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37"/>
            <p:cNvSpPr/>
            <p:nvPr/>
          </p:nvSpPr>
          <p:spPr>
            <a:xfrm>
              <a:off x="4917396" y="3915166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37"/>
            <p:cNvSpPr/>
            <p:nvPr/>
          </p:nvSpPr>
          <p:spPr>
            <a:xfrm>
              <a:off x="4918122" y="3915894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37"/>
            <p:cNvSpPr/>
            <p:nvPr/>
          </p:nvSpPr>
          <p:spPr>
            <a:xfrm>
              <a:off x="4914418" y="3912149"/>
              <a:ext cx="1010" cy="104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37"/>
            <p:cNvSpPr/>
            <p:nvPr/>
          </p:nvSpPr>
          <p:spPr>
            <a:xfrm>
              <a:off x="4915506" y="3913242"/>
              <a:ext cx="829" cy="85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37"/>
            <p:cNvSpPr/>
            <p:nvPr/>
          </p:nvSpPr>
          <p:spPr>
            <a:xfrm>
              <a:off x="4919676" y="3919171"/>
              <a:ext cx="285" cy="1742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37"/>
            <p:cNvSpPr/>
            <p:nvPr/>
          </p:nvSpPr>
          <p:spPr>
            <a:xfrm>
              <a:off x="4916594" y="3914334"/>
              <a:ext cx="570" cy="572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37"/>
            <p:cNvSpPr/>
            <p:nvPr/>
          </p:nvSpPr>
          <p:spPr>
            <a:xfrm>
              <a:off x="4899809" y="3934280"/>
              <a:ext cx="8910" cy="1349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37"/>
            <p:cNvSpPr/>
            <p:nvPr/>
          </p:nvSpPr>
          <p:spPr>
            <a:xfrm>
              <a:off x="4913226" y="3911161"/>
              <a:ext cx="932" cy="832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37"/>
            <p:cNvSpPr/>
            <p:nvPr/>
          </p:nvSpPr>
          <p:spPr>
            <a:xfrm>
              <a:off x="4912501" y="3910511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37"/>
            <p:cNvSpPr/>
            <p:nvPr/>
          </p:nvSpPr>
          <p:spPr>
            <a:xfrm>
              <a:off x="4888853" y="3845707"/>
              <a:ext cx="26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37"/>
            <p:cNvSpPr/>
            <p:nvPr/>
          </p:nvSpPr>
          <p:spPr>
            <a:xfrm>
              <a:off x="4890018" y="3845707"/>
              <a:ext cx="26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37"/>
            <p:cNvSpPr/>
            <p:nvPr/>
          </p:nvSpPr>
          <p:spPr>
            <a:xfrm>
              <a:off x="4887221" y="384578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37"/>
            <p:cNvSpPr/>
            <p:nvPr/>
          </p:nvSpPr>
          <p:spPr>
            <a:xfrm>
              <a:off x="4891106" y="3845707"/>
              <a:ext cx="26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37"/>
            <p:cNvSpPr/>
            <p:nvPr/>
          </p:nvSpPr>
          <p:spPr>
            <a:xfrm>
              <a:off x="4887661" y="3845785"/>
              <a:ext cx="855" cy="26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37"/>
            <p:cNvSpPr/>
            <p:nvPr/>
          </p:nvSpPr>
          <p:spPr>
            <a:xfrm>
              <a:off x="5382049" y="3088286"/>
              <a:ext cx="104669" cy="68497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37"/>
            <p:cNvSpPr/>
            <p:nvPr/>
          </p:nvSpPr>
          <p:spPr>
            <a:xfrm>
              <a:off x="5449316" y="311338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37"/>
            <p:cNvSpPr/>
            <p:nvPr/>
          </p:nvSpPr>
          <p:spPr>
            <a:xfrm>
              <a:off x="5453046" y="3113926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37"/>
            <p:cNvSpPr/>
            <p:nvPr/>
          </p:nvSpPr>
          <p:spPr>
            <a:xfrm>
              <a:off x="5455118" y="3113926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37"/>
            <p:cNvSpPr/>
            <p:nvPr/>
          </p:nvSpPr>
          <p:spPr>
            <a:xfrm>
              <a:off x="5452139" y="3113926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37"/>
            <p:cNvSpPr/>
            <p:nvPr/>
          </p:nvSpPr>
          <p:spPr>
            <a:xfrm>
              <a:off x="5451310" y="3113744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37"/>
            <p:cNvSpPr/>
            <p:nvPr/>
          </p:nvSpPr>
          <p:spPr>
            <a:xfrm>
              <a:off x="5454859" y="311392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37"/>
            <p:cNvSpPr/>
            <p:nvPr/>
          </p:nvSpPr>
          <p:spPr>
            <a:xfrm>
              <a:off x="5456206" y="3112730"/>
              <a:ext cx="12174" cy="1222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37"/>
            <p:cNvSpPr/>
            <p:nvPr/>
          </p:nvSpPr>
          <p:spPr>
            <a:xfrm>
              <a:off x="5450041" y="311338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7"/>
            <p:cNvSpPr/>
            <p:nvPr/>
          </p:nvSpPr>
          <p:spPr>
            <a:xfrm>
              <a:off x="5448047" y="3113380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7"/>
            <p:cNvSpPr/>
            <p:nvPr/>
          </p:nvSpPr>
          <p:spPr>
            <a:xfrm>
              <a:off x="5388291" y="3142220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7"/>
            <p:cNvSpPr/>
            <p:nvPr/>
          </p:nvSpPr>
          <p:spPr>
            <a:xfrm>
              <a:off x="5388757" y="314141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7"/>
            <p:cNvSpPr/>
            <p:nvPr/>
          </p:nvSpPr>
          <p:spPr>
            <a:xfrm>
              <a:off x="5391840" y="3137591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7"/>
            <p:cNvSpPr/>
            <p:nvPr/>
          </p:nvSpPr>
          <p:spPr>
            <a:xfrm>
              <a:off x="5390467" y="3138943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7"/>
            <p:cNvSpPr/>
            <p:nvPr/>
          </p:nvSpPr>
          <p:spPr>
            <a:xfrm>
              <a:off x="5389120" y="3140764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7"/>
            <p:cNvSpPr/>
            <p:nvPr/>
          </p:nvSpPr>
          <p:spPr>
            <a:xfrm>
              <a:off x="5391373" y="3138033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7"/>
            <p:cNvSpPr/>
            <p:nvPr/>
          </p:nvSpPr>
          <p:spPr>
            <a:xfrm>
              <a:off x="5389560" y="3140035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7"/>
            <p:cNvSpPr/>
            <p:nvPr/>
          </p:nvSpPr>
          <p:spPr>
            <a:xfrm>
              <a:off x="5388032" y="3143052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7"/>
            <p:cNvSpPr/>
            <p:nvPr/>
          </p:nvSpPr>
          <p:spPr>
            <a:xfrm>
              <a:off x="5387126" y="3148513"/>
              <a:ext cx="26" cy="67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7"/>
            <p:cNvSpPr/>
            <p:nvPr/>
          </p:nvSpPr>
          <p:spPr>
            <a:xfrm>
              <a:off x="5424398" y="3088233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7"/>
            <p:cNvSpPr/>
            <p:nvPr/>
          </p:nvSpPr>
          <p:spPr>
            <a:xfrm>
              <a:off x="5387022" y="3149891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7"/>
            <p:cNvSpPr/>
            <p:nvPr/>
          </p:nvSpPr>
          <p:spPr>
            <a:xfrm>
              <a:off x="5387126" y="3147239"/>
              <a:ext cx="104" cy="676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7"/>
            <p:cNvSpPr/>
            <p:nvPr/>
          </p:nvSpPr>
          <p:spPr>
            <a:xfrm>
              <a:off x="5390933" y="3138501"/>
              <a:ext cx="285" cy="286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7"/>
            <p:cNvSpPr/>
            <p:nvPr/>
          </p:nvSpPr>
          <p:spPr>
            <a:xfrm>
              <a:off x="5387747" y="3143962"/>
              <a:ext cx="130" cy="468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7"/>
            <p:cNvSpPr/>
            <p:nvPr/>
          </p:nvSpPr>
          <p:spPr>
            <a:xfrm>
              <a:off x="5387307" y="3146069"/>
              <a:ext cx="104" cy="572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7"/>
            <p:cNvSpPr/>
            <p:nvPr/>
          </p:nvSpPr>
          <p:spPr>
            <a:xfrm>
              <a:off x="5387488" y="3144976"/>
              <a:ext cx="104" cy="546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7"/>
            <p:cNvSpPr/>
            <p:nvPr/>
          </p:nvSpPr>
          <p:spPr>
            <a:xfrm>
              <a:off x="5420047" y="3097361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7"/>
            <p:cNvSpPr/>
            <p:nvPr/>
          </p:nvSpPr>
          <p:spPr>
            <a:xfrm>
              <a:off x="5390027" y="3139489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7"/>
            <p:cNvSpPr/>
            <p:nvPr/>
          </p:nvSpPr>
          <p:spPr>
            <a:xfrm>
              <a:off x="5423129" y="3091536"/>
              <a:ext cx="207" cy="364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7"/>
            <p:cNvSpPr/>
            <p:nvPr/>
          </p:nvSpPr>
          <p:spPr>
            <a:xfrm>
              <a:off x="5424036" y="3089508"/>
              <a:ext cx="104" cy="31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7"/>
            <p:cNvSpPr/>
            <p:nvPr/>
          </p:nvSpPr>
          <p:spPr>
            <a:xfrm>
              <a:off x="5423673" y="3090340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7"/>
            <p:cNvSpPr/>
            <p:nvPr/>
          </p:nvSpPr>
          <p:spPr>
            <a:xfrm>
              <a:off x="5422766" y="3092160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7"/>
            <p:cNvSpPr/>
            <p:nvPr/>
          </p:nvSpPr>
          <p:spPr>
            <a:xfrm>
              <a:off x="5423854" y="3089976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7"/>
            <p:cNvSpPr/>
            <p:nvPr/>
          </p:nvSpPr>
          <p:spPr>
            <a:xfrm>
              <a:off x="5423388" y="3090886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7"/>
            <p:cNvSpPr/>
            <p:nvPr/>
          </p:nvSpPr>
          <p:spPr>
            <a:xfrm>
              <a:off x="5421031" y="3095359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7"/>
            <p:cNvSpPr/>
            <p:nvPr/>
          </p:nvSpPr>
          <p:spPr>
            <a:xfrm>
              <a:off x="5420409" y="3096347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7"/>
            <p:cNvSpPr/>
            <p:nvPr/>
          </p:nvSpPr>
          <p:spPr>
            <a:xfrm>
              <a:off x="5422404" y="309288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7"/>
            <p:cNvSpPr/>
            <p:nvPr/>
          </p:nvSpPr>
          <p:spPr>
            <a:xfrm>
              <a:off x="5421497" y="3094449"/>
              <a:ext cx="285" cy="468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7"/>
            <p:cNvSpPr/>
            <p:nvPr/>
          </p:nvSpPr>
          <p:spPr>
            <a:xfrm>
              <a:off x="5421938" y="3093617"/>
              <a:ext cx="311" cy="494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7"/>
            <p:cNvSpPr/>
            <p:nvPr/>
          </p:nvSpPr>
          <p:spPr>
            <a:xfrm>
              <a:off x="5424398" y="3088598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7"/>
            <p:cNvSpPr/>
            <p:nvPr/>
          </p:nvSpPr>
          <p:spPr>
            <a:xfrm>
              <a:off x="5424217" y="3089144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7"/>
            <p:cNvSpPr/>
            <p:nvPr/>
          </p:nvSpPr>
          <p:spPr>
            <a:xfrm>
              <a:off x="5424295" y="3088780"/>
              <a:ext cx="26" cy="312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7"/>
            <p:cNvSpPr/>
            <p:nvPr/>
          </p:nvSpPr>
          <p:spPr>
            <a:xfrm>
              <a:off x="5486045" y="3144326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7"/>
            <p:cNvSpPr/>
            <p:nvPr/>
          </p:nvSpPr>
          <p:spPr>
            <a:xfrm>
              <a:off x="5484154" y="3146251"/>
              <a:ext cx="2746" cy="4031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7"/>
            <p:cNvSpPr/>
            <p:nvPr/>
          </p:nvSpPr>
          <p:spPr>
            <a:xfrm>
              <a:off x="5486148" y="3145418"/>
              <a:ext cx="104" cy="468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7"/>
            <p:cNvSpPr/>
            <p:nvPr/>
          </p:nvSpPr>
          <p:spPr>
            <a:xfrm>
              <a:off x="5484154" y="3131948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7"/>
            <p:cNvSpPr/>
            <p:nvPr/>
          </p:nvSpPr>
          <p:spPr>
            <a:xfrm>
              <a:off x="5484231" y="3132390"/>
              <a:ext cx="1658" cy="11052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7"/>
            <p:cNvSpPr/>
            <p:nvPr/>
          </p:nvSpPr>
          <p:spPr>
            <a:xfrm>
              <a:off x="3310578" y="3353614"/>
              <a:ext cx="2564" cy="384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7"/>
            <p:cNvSpPr/>
            <p:nvPr/>
          </p:nvSpPr>
          <p:spPr>
            <a:xfrm>
              <a:off x="3305605" y="3339052"/>
              <a:ext cx="3911" cy="10688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7"/>
            <p:cNvSpPr/>
            <p:nvPr/>
          </p:nvSpPr>
          <p:spPr>
            <a:xfrm>
              <a:off x="3542192" y="3553775"/>
              <a:ext cx="9817" cy="7854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7"/>
            <p:cNvSpPr/>
            <p:nvPr/>
          </p:nvSpPr>
          <p:spPr>
            <a:xfrm>
              <a:off x="5033462" y="3079860"/>
              <a:ext cx="42375" cy="36823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7"/>
            <p:cNvSpPr/>
            <p:nvPr/>
          </p:nvSpPr>
          <p:spPr>
            <a:xfrm>
              <a:off x="5049806" y="3080042"/>
              <a:ext cx="1114" cy="130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7"/>
            <p:cNvSpPr/>
            <p:nvPr/>
          </p:nvSpPr>
          <p:spPr>
            <a:xfrm>
              <a:off x="5051335" y="3080146"/>
              <a:ext cx="1036" cy="208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7"/>
            <p:cNvSpPr/>
            <p:nvPr/>
          </p:nvSpPr>
          <p:spPr>
            <a:xfrm>
              <a:off x="5054598" y="3080692"/>
              <a:ext cx="1036" cy="208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7"/>
            <p:cNvSpPr/>
            <p:nvPr/>
          </p:nvSpPr>
          <p:spPr>
            <a:xfrm>
              <a:off x="5052889" y="3080406"/>
              <a:ext cx="1114" cy="130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7"/>
            <p:cNvSpPr/>
            <p:nvPr/>
          </p:nvSpPr>
          <p:spPr>
            <a:xfrm>
              <a:off x="5048356" y="3079964"/>
              <a:ext cx="1114" cy="2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7"/>
            <p:cNvSpPr/>
            <p:nvPr/>
          </p:nvSpPr>
          <p:spPr>
            <a:xfrm>
              <a:off x="5056411" y="3081056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7"/>
            <p:cNvSpPr/>
            <p:nvPr/>
          </p:nvSpPr>
          <p:spPr>
            <a:xfrm>
              <a:off x="5034188" y="3082148"/>
              <a:ext cx="1580" cy="286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7"/>
            <p:cNvSpPr/>
            <p:nvPr/>
          </p:nvSpPr>
          <p:spPr>
            <a:xfrm>
              <a:off x="5047087" y="307996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7"/>
            <p:cNvSpPr/>
            <p:nvPr/>
          </p:nvSpPr>
          <p:spPr>
            <a:xfrm>
              <a:off x="5036286" y="3081602"/>
              <a:ext cx="1839" cy="468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7"/>
            <p:cNvSpPr/>
            <p:nvPr/>
          </p:nvSpPr>
          <p:spPr>
            <a:xfrm>
              <a:off x="5045714" y="3079964"/>
              <a:ext cx="1217" cy="10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7"/>
            <p:cNvSpPr/>
            <p:nvPr/>
          </p:nvSpPr>
          <p:spPr>
            <a:xfrm>
              <a:off x="5046543" y="3096087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7"/>
            <p:cNvSpPr/>
            <p:nvPr/>
          </p:nvSpPr>
          <p:spPr>
            <a:xfrm>
              <a:off x="5048537" y="3099546"/>
              <a:ext cx="466" cy="1014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7"/>
            <p:cNvSpPr/>
            <p:nvPr/>
          </p:nvSpPr>
          <p:spPr>
            <a:xfrm>
              <a:off x="5046258" y="3095801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7"/>
            <p:cNvSpPr/>
            <p:nvPr/>
          </p:nvSpPr>
          <p:spPr>
            <a:xfrm>
              <a:off x="5047087" y="3096711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7"/>
            <p:cNvSpPr/>
            <p:nvPr/>
          </p:nvSpPr>
          <p:spPr>
            <a:xfrm>
              <a:off x="5046802" y="3096347"/>
              <a:ext cx="311" cy="312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7"/>
            <p:cNvSpPr/>
            <p:nvPr/>
          </p:nvSpPr>
          <p:spPr>
            <a:xfrm>
              <a:off x="5048175" y="3098635"/>
              <a:ext cx="389" cy="83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7"/>
            <p:cNvSpPr/>
            <p:nvPr/>
          </p:nvSpPr>
          <p:spPr>
            <a:xfrm>
              <a:off x="5047812" y="3097803"/>
              <a:ext cx="285" cy="75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7"/>
            <p:cNvSpPr/>
            <p:nvPr/>
          </p:nvSpPr>
          <p:spPr>
            <a:xfrm>
              <a:off x="5047449" y="3097257"/>
              <a:ext cx="285" cy="572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7"/>
            <p:cNvSpPr/>
            <p:nvPr/>
          </p:nvSpPr>
          <p:spPr>
            <a:xfrm>
              <a:off x="5033825" y="3082512"/>
              <a:ext cx="2124" cy="9388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7"/>
            <p:cNvSpPr/>
            <p:nvPr/>
          </p:nvSpPr>
          <p:spPr>
            <a:xfrm>
              <a:off x="5050532" y="3101002"/>
              <a:ext cx="648" cy="208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7"/>
            <p:cNvSpPr/>
            <p:nvPr/>
          </p:nvSpPr>
          <p:spPr>
            <a:xfrm>
              <a:off x="5051438" y="3101262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7"/>
            <p:cNvSpPr/>
            <p:nvPr/>
          </p:nvSpPr>
          <p:spPr>
            <a:xfrm>
              <a:off x="5051982" y="3101626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7"/>
            <p:cNvSpPr/>
            <p:nvPr/>
          </p:nvSpPr>
          <p:spPr>
            <a:xfrm>
              <a:off x="5049444" y="3100716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7"/>
            <p:cNvSpPr/>
            <p:nvPr/>
          </p:nvSpPr>
          <p:spPr>
            <a:xfrm>
              <a:off x="5052889" y="310235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7"/>
            <p:cNvSpPr/>
            <p:nvPr/>
          </p:nvSpPr>
          <p:spPr>
            <a:xfrm>
              <a:off x="5059053" y="3070862"/>
              <a:ext cx="62501" cy="53102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7"/>
            <p:cNvSpPr/>
            <p:nvPr/>
          </p:nvSpPr>
          <p:spPr>
            <a:xfrm>
              <a:off x="5055608" y="3108361"/>
              <a:ext cx="12433" cy="8686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7"/>
            <p:cNvSpPr/>
            <p:nvPr/>
          </p:nvSpPr>
          <p:spPr>
            <a:xfrm>
              <a:off x="5075268" y="307239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7"/>
            <p:cNvSpPr/>
            <p:nvPr/>
          </p:nvSpPr>
          <p:spPr>
            <a:xfrm>
              <a:off x="5075812" y="3071304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7"/>
            <p:cNvSpPr/>
            <p:nvPr/>
          </p:nvSpPr>
          <p:spPr>
            <a:xfrm>
              <a:off x="5075009" y="3073047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7"/>
            <p:cNvSpPr/>
            <p:nvPr/>
          </p:nvSpPr>
          <p:spPr>
            <a:xfrm>
              <a:off x="5075087" y="3072761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7"/>
            <p:cNvSpPr/>
            <p:nvPr/>
          </p:nvSpPr>
          <p:spPr>
            <a:xfrm>
              <a:off x="5075449" y="3071850"/>
              <a:ext cx="389" cy="494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7"/>
            <p:cNvSpPr/>
            <p:nvPr/>
          </p:nvSpPr>
          <p:spPr>
            <a:xfrm>
              <a:off x="5074905" y="3073229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7"/>
            <p:cNvSpPr/>
            <p:nvPr/>
          </p:nvSpPr>
          <p:spPr>
            <a:xfrm>
              <a:off x="5058950" y="3077311"/>
              <a:ext cx="673" cy="1482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7"/>
            <p:cNvSpPr/>
            <p:nvPr/>
          </p:nvSpPr>
          <p:spPr>
            <a:xfrm>
              <a:off x="5058950" y="307731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7"/>
            <p:cNvSpPr/>
            <p:nvPr/>
          </p:nvSpPr>
          <p:spPr>
            <a:xfrm>
              <a:off x="5059131" y="3077311"/>
              <a:ext cx="6734" cy="3407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7"/>
            <p:cNvSpPr/>
            <p:nvPr/>
          </p:nvSpPr>
          <p:spPr>
            <a:xfrm>
              <a:off x="5076278" y="3070940"/>
              <a:ext cx="285" cy="31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7"/>
            <p:cNvSpPr/>
            <p:nvPr/>
          </p:nvSpPr>
          <p:spPr>
            <a:xfrm>
              <a:off x="5055686" y="3109011"/>
              <a:ext cx="311" cy="468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7"/>
            <p:cNvSpPr/>
            <p:nvPr/>
          </p:nvSpPr>
          <p:spPr>
            <a:xfrm>
              <a:off x="5055427" y="3108361"/>
              <a:ext cx="285" cy="494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7"/>
            <p:cNvSpPr/>
            <p:nvPr/>
          </p:nvSpPr>
          <p:spPr>
            <a:xfrm>
              <a:off x="5102128" y="3121390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7"/>
            <p:cNvSpPr/>
            <p:nvPr/>
          </p:nvSpPr>
          <p:spPr>
            <a:xfrm>
              <a:off x="5104304" y="3122742"/>
              <a:ext cx="1373" cy="75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7"/>
            <p:cNvSpPr/>
            <p:nvPr/>
          </p:nvSpPr>
          <p:spPr>
            <a:xfrm>
              <a:off x="5101222" y="3120740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7"/>
            <p:cNvSpPr/>
            <p:nvPr/>
          </p:nvSpPr>
          <p:spPr>
            <a:xfrm>
              <a:off x="5092881" y="3104825"/>
              <a:ext cx="1917" cy="1118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7"/>
            <p:cNvSpPr/>
            <p:nvPr/>
          </p:nvSpPr>
          <p:spPr>
            <a:xfrm>
              <a:off x="5106117" y="3123652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7"/>
            <p:cNvSpPr/>
            <p:nvPr/>
          </p:nvSpPr>
          <p:spPr>
            <a:xfrm>
              <a:off x="5067290" y="3117021"/>
              <a:ext cx="673" cy="26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7"/>
            <p:cNvSpPr/>
            <p:nvPr/>
          </p:nvSpPr>
          <p:spPr>
            <a:xfrm>
              <a:off x="5056411" y="3110104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7"/>
            <p:cNvSpPr/>
            <p:nvPr/>
          </p:nvSpPr>
          <p:spPr>
            <a:xfrm>
              <a:off x="5100574" y="3120116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7"/>
            <p:cNvSpPr/>
            <p:nvPr/>
          </p:nvSpPr>
          <p:spPr>
            <a:xfrm>
              <a:off x="5056049" y="3109636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7"/>
            <p:cNvSpPr/>
            <p:nvPr/>
          </p:nvSpPr>
          <p:spPr>
            <a:xfrm>
              <a:off x="5056955" y="3110728"/>
              <a:ext cx="389" cy="312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7"/>
            <p:cNvSpPr/>
            <p:nvPr/>
          </p:nvSpPr>
          <p:spPr>
            <a:xfrm>
              <a:off x="5100030" y="3119570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7"/>
            <p:cNvSpPr/>
            <p:nvPr/>
          </p:nvSpPr>
          <p:spPr>
            <a:xfrm>
              <a:off x="5057603" y="3111092"/>
              <a:ext cx="648" cy="390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7"/>
            <p:cNvSpPr/>
            <p:nvPr/>
          </p:nvSpPr>
          <p:spPr>
            <a:xfrm>
              <a:off x="5103112" y="3122014"/>
              <a:ext cx="1036" cy="676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7"/>
            <p:cNvSpPr/>
            <p:nvPr/>
          </p:nvSpPr>
          <p:spPr>
            <a:xfrm>
              <a:off x="5080345" y="3072318"/>
              <a:ext cx="5932" cy="43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7"/>
            <p:cNvSpPr/>
            <p:nvPr/>
          </p:nvSpPr>
          <p:spPr>
            <a:xfrm>
              <a:off x="5105210" y="3075777"/>
              <a:ext cx="466" cy="390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7"/>
            <p:cNvSpPr/>
            <p:nvPr/>
          </p:nvSpPr>
          <p:spPr>
            <a:xfrm>
              <a:off x="5096145" y="308123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7"/>
            <p:cNvSpPr/>
            <p:nvPr/>
          </p:nvSpPr>
          <p:spPr>
            <a:xfrm>
              <a:off x="5102387" y="3077129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7"/>
            <p:cNvSpPr/>
            <p:nvPr/>
          </p:nvSpPr>
          <p:spPr>
            <a:xfrm>
              <a:off x="5103760" y="3076583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7"/>
            <p:cNvSpPr/>
            <p:nvPr/>
          </p:nvSpPr>
          <p:spPr>
            <a:xfrm>
              <a:off x="5101662" y="3077415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7"/>
            <p:cNvSpPr/>
            <p:nvPr/>
          </p:nvSpPr>
          <p:spPr>
            <a:xfrm>
              <a:off x="5104382" y="3076141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37"/>
            <p:cNvSpPr/>
            <p:nvPr/>
          </p:nvSpPr>
          <p:spPr>
            <a:xfrm>
              <a:off x="5103035" y="3076869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37"/>
            <p:cNvSpPr/>
            <p:nvPr/>
          </p:nvSpPr>
          <p:spPr>
            <a:xfrm>
              <a:off x="5076537" y="3070940"/>
              <a:ext cx="1036" cy="572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37"/>
            <p:cNvSpPr/>
            <p:nvPr/>
          </p:nvSpPr>
          <p:spPr>
            <a:xfrm>
              <a:off x="5077729" y="3071590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37"/>
            <p:cNvSpPr/>
            <p:nvPr/>
          </p:nvSpPr>
          <p:spPr>
            <a:xfrm>
              <a:off x="5079075" y="3072032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37"/>
            <p:cNvSpPr/>
            <p:nvPr/>
          </p:nvSpPr>
          <p:spPr>
            <a:xfrm>
              <a:off x="5095238" y="308113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37"/>
            <p:cNvSpPr/>
            <p:nvPr/>
          </p:nvSpPr>
          <p:spPr>
            <a:xfrm>
              <a:off x="5106480" y="3074581"/>
              <a:ext cx="466" cy="494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37"/>
            <p:cNvSpPr/>
            <p:nvPr/>
          </p:nvSpPr>
          <p:spPr>
            <a:xfrm>
              <a:off x="5091793" y="3079860"/>
              <a:ext cx="1010" cy="390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37"/>
            <p:cNvSpPr/>
            <p:nvPr/>
          </p:nvSpPr>
          <p:spPr>
            <a:xfrm>
              <a:off x="5094409" y="3080874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37"/>
            <p:cNvSpPr/>
            <p:nvPr/>
          </p:nvSpPr>
          <p:spPr>
            <a:xfrm>
              <a:off x="5105754" y="3075231"/>
              <a:ext cx="648" cy="46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37"/>
            <p:cNvSpPr/>
            <p:nvPr/>
          </p:nvSpPr>
          <p:spPr>
            <a:xfrm>
              <a:off x="5096404" y="3081134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37"/>
            <p:cNvSpPr/>
            <p:nvPr/>
          </p:nvSpPr>
          <p:spPr>
            <a:xfrm>
              <a:off x="5093684" y="3080588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37"/>
            <p:cNvSpPr/>
            <p:nvPr/>
          </p:nvSpPr>
          <p:spPr>
            <a:xfrm>
              <a:off x="5059597" y="3078768"/>
              <a:ext cx="4740" cy="9596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37"/>
            <p:cNvSpPr/>
            <p:nvPr/>
          </p:nvSpPr>
          <p:spPr>
            <a:xfrm>
              <a:off x="5077547" y="3110000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37"/>
            <p:cNvSpPr/>
            <p:nvPr/>
          </p:nvSpPr>
          <p:spPr>
            <a:xfrm>
              <a:off x="5077729" y="3110910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37"/>
            <p:cNvSpPr/>
            <p:nvPr/>
          </p:nvSpPr>
          <p:spPr>
            <a:xfrm>
              <a:off x="5077444" y="3109740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37"/>
            <p:cNvSpPr/>
            <p:nvPr/>
          </p:nvSpPr>
          <p:spPr>
            <a:xfrm>
              <a:off x="5078273" y="3112366"/>
              <a:ext cx="285" cy="676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37"/>
            <p:cNvSpPr/>
            <p:nvPr/>
          </p:nvSpPr>
          <p:spPr>
            <a:xfrm>
              <a:off x="5079360" y="311455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37"/>
            <p:cNvSpPr/>
            <p:nvPr/>
          </p:nvSpPr>
          <p:spPr>
            <a:xfrm>
              <a:off x="5078713" y="3113380"/>
              <a:ext cx="492" cy="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37"/>
            <p:cNvSpPr/>
            <p:nvPr/>
          </p:nvSpPr>
          <p:spPr>
            <a:xfrm>
              <a:off x="5077625" y="3110468"/>
              <a:ext cx="26" cy="2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37"/>
            <p:cNvSpPr/>
            <p:nvPr/>
          </p:nvSpPr>
          <p:spPr>
            <a:xfrm>
              <a:off x="5077988" y="3111638"/>
              <a:ext cx="207" cy="494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37"/>
            <p:cNvSpPr/>
            <p:nvPr/>
          </p:nvSpPr>
          <p:spPr>
            <a:xfrm>
              <a:off x="5065840" y="3113094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37"/>
            <p:cNvSpPr/>
            <p:nvPr/>
          </p:nvSpPr>
          <p:spPr>
            <a:xfrm>
              <a:off x="5055505" y="3108361"/>
              <a:ext cx="570" cy="312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37"/>
            <p:cNvSpPr/>
            <p:nvPr/>
          </p:nvSpPr>
          <p:spPr>
            <a:xfrm>
              <a:off x="5067031" y="311455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37"/>
            <p:cNvSpPr/>
            <p:nvPr/>
          </p:nvSpPr>
          <p:spPr>
            <a:xfrm>
              <a:off x="5056411" y="3108907"/>
              <a:ext cx="1036" cy="572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37"/>
            <p:cNvSpPr/>
            <p:nvPr/>
          </p:nvSpPr>
          <p:spPr>
            <a:xfrm>
              <a:off x="5067938" y="311665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37"/>
            <p:cNvSpPr/>
            <p:nvPr/>
          </p:nvSpPr>
          <p:spPr>
            <a:xfrm>
              <a:off x="5067653" y="3115565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37"/>
            <p:cNvSpPr/>
            <p:nvPr/>
          </p:nvSpPr>
          <p:spPr>
            <a:xfrm>
              <a:off x="5059235" y="3078144"/>
              <a:ext cx="829" cy="1482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37"/>
            <p:cNvSpPr/>
            <p:nvPr/>
          </p:nvSpPr>
          <p:spPr>
            <a:xfrm>
              <a:off x="5055686" y="3108101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37"/>
            <p:cNvSpPr/>
            <p:nvPr/>
          </p:nvSpPr>
          <p:spPr>
            <a:xfrm>
              <a:off x="5067938" y="311702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37"/>
            <p:cNvSpPr/>
            <p:nvPr/>
          </p:nvSpPr>
          <p:spPr>
            <a:xfrm>
              <a:off x="5281032" y="3130466"/>
              <a:ext cx="166238" cy="141207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37"/>
            <p:cNvSpPr/>
            <p:nvPr/>
          </p:nvSpPr>
          <p:spPr>
            <a:xfrm>
              <a:off x="5467836" y="3146511"/>
              <a:ext cx="0" cy="26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37"/>
            <p:cNvSpPr/>
            <p:nvPr/>
          </p:nvSpPr>
          <p:spPr>
            <a:xfrm>
              <a:off x="5456853" y="3146615"/>
              <a:ext cx="21239" cy="7749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37"/>
            <p:cNvSpPr/>
            <p:nvPr/>
          </p:nvSpPr>
          <p:spPr>
            <a:xfrm>
              <a:off x="5365368" y="3146615"/>
              <a:ext cx="829" cy="208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37"/>
            <p:cNvSpPr/>
            <p:nvPr/>
          </p:nvSpPr>
          <p:spPr>
            <a:xfrm>
              <a:off x="5382955" y="3151608"/>
              <a:ext cx="751" cy="494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37"/>
            <p:cNvSpPr/>
            <p:nvPr/>
          </p:nvSpPr>
          <p:spPr>
            <a:xfrm>
              <a:off x="5381039" y="3150619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37"/>
            <p:cNvSpPr/>
            <p:nvPr/>
          </p:nvSpPr>
          <p:spPr>
            <a:xfrm>
              <a:off x="5381583" y="315080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37"/>
            <p:cNvSpPr/>
            <p:nvPr/>
          </p:nvSpPr>
          <p:spPr>
            <a:xfrm>
              <a:off x="5379692" y="3150151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37"/>
            <p:cNvSpPr/>
            <p:nvPr/>
          </p:nvSpPr>
          <p:spPr>
            <a:xfrm>
              <a:off x="5382049" y="3151062"/>
              <a:ext cx="285" cy="13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37"/>
            <p:cNvSpPr/>
            <p:nvPr/>
          </p:nvSpPr>
          <p:spPr>
            <a:xfrm>
              <a:off x="5382489" y="3151348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37"/>
            <p:cNvSpPr/>
            <p:nvPr/>
          </p:nvSpPr>
          <p:spPr>
            <a:xfrm>
              <a:off x="5380417" y="3150333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37"/>
            <p:cNvSpPr/>
            <p:nvPr/>
          </p:nvSpPr>
          <p:spPr>
            <a:xfrm>
              <a:off x="5384484" y="3152622"/>
              <a:ext cx="2746" cy="1742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37"/>
            <p:cNvSpPr/>
            <p:nvPr/>
          </p:nvSpPr>
          <p:spPr>
            <a:xfrm>
              <a:off x="5367621" y="3146069"/>
              <a:ext cx="1036" cy="286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37"/>
            <p:cNvSpPr/>
            <p:nvPr/>
          </p:nvSpPr>
          <p:spPr>
            <a:xfrm>
              <a:off x="5302504" y="3179823"/>
              <a:ext cx="389" cy="75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37"/>
            <p:cNvSpPr/>
            <p:nvPr/>
          </p:nvSpPr>
          <p:spPr>
            <a:xfrm>
              <a:off x="5307685" y="3183022"/>
              <a:ext cx="932" cy="26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37"/>
            <p:cNvSpPr/>
            <p:nvPr/>
          </p:nvSpPr>
          <p:spPr>
            <a:xfrm>
              <a:off x="5304317" y="3182111"/>
              <a:ext cx="1943" cy="75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37"/>
            <p:cNvSpPr/>
            <p:nvPr/>
          </p:nvSpPr>
          <p:spPr>
            <a:xfrm>
              <a:off x="5306519" y="3182840"/>
              <a:ext cx="907" cy="10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37"/>
            <p:cNvSpPr/>
            <p:nvPr/>
          </p:nvSpPr>
          <p:spPr>
            <a:xfrm>
              <a:off x="5303592" y="3181565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37"/>
            <p:cNvSpPr/>
            <p:nvPr/>
          </p:nvSpPr>
          <p:spPr>
            <a:xfrm>
              <a:off x="5303048" y="3180837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37"/>
            <p:cNvSpPr/>
            <p:nvPr/>
          </p:nvSpPr>
          <p:spPr>
            <a:xfrm>
              <a:off x="5352469" y="3145783"/>
              <a:ext cx="932" cy="1040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37"/>
            <p:cNvSpPr/>
            <p:nvPr/>
          </p:nvSpPr>
          <p:spPr>
            <a:xfrm>
              <a:off x="5355914" y="3143962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37"/>
            <p:cNvSpPr/>
            <p:nvPr/>
          </p:nvSpPr>
          <p:spPr>
            <a:xfrm>
              <a:off x="5309058" y="3182736"/>
              <a:ext cx="1295" cy="208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37"/>
            <p:cNvSpPr/>
            <p:nvPr/>
          </p:nvSpPr>
          <p:spPr>
            <a:xfrm>
              <a:off x="5291911" y="3177925"/>
              <a:ext cx="1295" cy="390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37"/>
            <p:cNvSpPr/>
            <p:nvPr/>
          </p:nvSpPr>
          <p:spPr>
            <a:xfrm>
              <a:off x="5367621" y="3146147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37"/>
            <p:cNvSpPr/>
            <p:nvPr/>
          </p:nvSpPr>
          <p:spPr>
            <a:xfrm>
              <a:off x="5289631" y="3181097"/>
              <a:ext cx="130" cy="75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37"/>
            <p:cNvSpPr/>
            <p:nvPr/>
          </p:nvSpPr>
          <p:spPr>
            <a:xfrm>
              <a:off x="5284114" y="3266056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37"/>
            <p:cNvSpPr/>
            <p:nvPr/>
          </p:nvSpPr>
          <p:spPr>
            <a:xfrm>
              <a:off x="5286186" y="3191109"/>
              <a:ext cx="855" cy="936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37"/>
            <p:cNvSpPr/>
            <p:nvPr/>
          </p:nvSpPr>
          <p:spPr>
            <a:xfrm>
              <a:off x="5289812" y="3178289"/>
              <a:ext cx="2124" cy="2653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37"/>
            <p:cNvSpPr/>
            <p:nvPr/>
          </p:nvSpPr>
          <p:spPr>
            <a:xfrm>
              <a:off x="5287015" y="3182007"/>
              <a:ext cx="2823" cy="9050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37"/>
            <p:cNvSpPr/>
            <p:nvPr/>
          </p:nvSpPr>
          <p:spPr>
            <a:xfrm>
              <a:off x="5291626" y="3178107"/>
              <a:ext cx="673" cy="390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37"/>
            <p:cNvSpPr/>
            <p:nvPr/>
          </p:nvSpPr>
          <p:spPr>
            <a:xfrm>
              <a:off x="5438074" y="3158993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37"/>
            <p:cNvSpPr/>
            <p:nvPr/>
          </p:nvSpPr>
          <p:spPr>
            <a:xfrm>
              <a:off x="5444887" y="3159617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37"/>
            <p:cNvSpPr/>
            <p:nvPr/>
          </p:nvSpPr>
          <p:spPr>
            <a:xfrm>
              <a:off x="5393187" y="3152622"/>
              <a:ext cx="389" cy="46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37"/>
            <p:cNvSpPr/>
            <p:nvPr/>
          </p:nvSpPr>
          <p:spPr>
            <a:xfrm>
              <a:off x="5442789" y="3160085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37"/>
            <p:cNvSpPr/>
            <p:nvPr/>
          </p:nvSpPr>
          <p:spPr>
            <a:xfrm>
              <a:off x="5446052" y="315943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37"/>
            <p:cNvSpPr/>
            <p:nvPr/>
          </p:nvSpPr>
          <p:spPr>
            <a:xfrm>
              <a:off x="5383681" y="3152076"/>
              <a:ext cx="751" cy="468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37"/>
            <p:cNvSpPr/>
            <p:nvPr/>
          </p:nvSpPr>
          <p:spPr>
            <a:xfrm>
              <a:off x="5443876" y="3159903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37"/>
            <p:cNvSpPr/>
            <p:nvPr/>
          </p:nvSpPr>
          <p:spPr>
            <a:xfrm>
              <a:off x="5441804" y="31601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37"/>
            <p:cNvSpPr/>
            <p:nvPr/>
          </p:nvSpPr>
          <p:spPr>
            <a:xfrm>
              <a:off x="5469830" y="3148513"/>
              <a:ext cx="5362" cy="257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37"/>
            <p:cNvSpPr/>
            <p:nvPr/>
          </p:nvSpPr>
          <p:spPr>
            <a:xfrm>
              <a:off x="5476798" y="3150801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37"/>
            <p:cNvSpPr/>
            <p:nvPr/>
          </p:nvSpPr>
          <p:spPr>
            <a:xfrm>
              <a:off x="5469364" y="3147889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37"/>
            <p:cNvSpPr/>
            <p:nvPr/>
          </p:nvSpPr>
          <p:spPr>
            <a:xfrm>
              <a:off x="5475632" y="3150697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37"/>
            <p:cNvSpPr/>
            <p:nvPr/>
          </p:nvSpPr>
          <p:spPr>
            <a:xfrm>
              <a:off x="5468198" y="3146693"/>
              <a:ext cx="363" cy="312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37"/>
            <p:cNvSpPr/>
            <p:nvPr/>
          </p:nvSpPr>
          <p:spPr>
            <a:xfrm>
              <a:off x="5468820" y="3147239"/>
              <a:ext cx="285" cy="208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37"/>
            <p:cNvSpPr/>
            <p:nvPr/>
          </p:nvSpPr>
          <p:spPr>
            <a:xfrm>
              <a:off x="5478067" y="315106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37"/>
            <p:cNvSpPr/>
            <p:nvPr/>
          </p:nvSpPr>
          <p:spPr>
            <a:xfrm>
              <a:off x="5436365" y="3154806"/>
              <a:ext cx="1476" cy="3927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37"/>
            <p:cNvSpPr/>
            <p:nvPr/>
          </p:nvSpPr>
          <p:spPr>
            <a:xfrm>
              <a:off x="5392928" y="3153168"/>
              <a:ext cx="285" cy="390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37"/>
            <p:cNvSpPr/>
            <p:nvPr/>
          </p:nvSpPr>
          <p:spPr>
            <a:xfrm>
              <a:off x="5392643" y="3153714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37"/>
            <p:cNvSpPr/>
            <p:nvPr/>
          </p:nvSpPr>
          <p:spPr>
            <a:xfrm>
              <a:off x="5456853" y="3146511"/>
              <a:ext cx="10905" cy="7854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37"/>
            <p:cNvSpPr/>
            <p:nvPr/>
          </p:nvSpPr>
          <p:spPr>
            <a:xfrm>
              <a:off x="5386763" y="3153974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37"/>
            <p:cNvSpPr/>
            <p:nvPr/>
          </p:nvSpPr>
          <p:spPr>
            <a:xfrm>
              <a:off x="5384121" y="3152336"/>
              <a:ext cx="2668" cy="1586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37"/>
            <p:cNvSpPr/>
            <p:nvPr/>
          </p:nvSpPr>
          <p:spPr>
            <a:xfrm>
              <a:off x="5289916" y="3152518"/>
              <a:ext cx="227521" cy="20804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37"/>
            <p:cNvSpPr/>
            <p:nvPr/>
          </p:nvSpPr>
          <p:spPr>
            <a:xfrm>
              <a:off x="5404609" y="3350988"/>
              <a:ext cx="7926" cy="676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37"/>
            <p:cNvSpPr/>
            <p:nvPr/>
          </p:nvSpPr>
          <p:spPr>
            <a:xfrm>
              <a:off x="5472627" y="3211055"/>
              <a:ext cx="10361" cy="15681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37"/>
            <p:cNvSpPr/>
            <p:nvPr/>
          </p:nvSpPr>
          <p:spPr>
            <a:xfrm>
              <a:off x="5487780" y="3226632"/>
              <a:ext cx="1373" cy="1560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37"/>
            <p:cNvSpPr/>
            <p:nvPr/>
          </p:nvSpPr>
          <p:spPr>
            <a:xfrm>
              <a:off x="5439628" y="3297002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37"/>
            <p:cNvSpPr/>
            <p:nvPr/>
          </p:nvSpPr>
          <p:spPr>
            <a:xfrm>
              <a:off x="5391192" y="3359075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37"/>
            <p:cNvSpPr/>
            <p:nvPr/>
          </p:nvSpPr>
          <p:spPr>
            <a:xfrm>
              <a:off x="5390286" y="3360454"/>
              <a:ext cx="130" cy="10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37"/>
            <p:cNvSpPr/>
            <p:nvPr/>
          </p:nvSpPr>
          <p:spPr>
            <a:xfrm>
              <a:off x="5439991" y="3296715"/>
              <a:ext cx="466" cy="312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37"/>
            <p:cNvSpPr/>
            <p:nvPr/>
          </p:nvSpPr>
          <p:spPr>
            <a:xfrm>
              <a:off x="5515158" y="3177821"/>
              <a:ext cx="1010" cy="494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37"/>
            <p:cNvSpPr/>
            <p:nvPr/>
          </p:nvSpPr>
          <p:spPr>
            <a:xfrm>
              <a:off x="5513889" y="3177093"/>
              <a:ext cx="829" cy="494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37"/>
            <p:cNvSpPr/>
            <p:nvPr/>
          </p:nvSpPr>
          <p:spPr>
            <a:xfrm>
              <a:off x="5499565" y="3162088"/>
              <a:ext cx="8185" cy="12040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37"/>
            <p:cNvSpPr/>
            <p:nvPr/>
          </p:nvSpPr>
          <p:spPr>
            <a:xfrm>
              <a:off x="5516427" y="3178471"/>
              <a:ext cx="1010" cy="650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37"/>
            <p:cNvSpPr/>
            <p:nvPr/>
          </p:nvSpPr>
          <p:spPr>
            <a:xfrm>
              <a:off x="5512516" y="3176364"/>
              <a:ext cx="855" cy="494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37"/>
            <p:cNvSpPr/>
            <p:nvPr/>
          </p:nvSpPr>
          <p:spPr>
            <a:xfrm>
              <a:off x="5493038" y="3156809"/>
              <a:ext cx="6631" cy="5305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37"/>
            <p:cNvSpPr/>
            <p:nvPr/>
          </p:nvSpPr>
          <p:spPr>
            <a:xfrm>
              <a:off x="5488143" y="3153246"/>
              <a:ext cx="2202" cy="1664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37"/>
            <p:cNvSpPr/>
            <p:nvPr/>
          </p:nvSpPr>
          <p:spPr>
            <a:xfrm>
              <a:off x="5507724" y="3174102"/>
              <a:ext cx="1373" cy="650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37"/>
            <p:cNvSpPr/>
            <p:nvPr/>
          </p:nvSpPr>
          <p:spPr>
            <a:xfrm>
              <a:off x="5511169" y="3175740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37"/>
            <p:cNvSpPr/>
            <p:nvPr/>
          </p:nvSpPr>
          <p:spPr>
            <a:xfrm>
              <a:off x="5490759" y="3155248"/>
              <a:ext cx="2305" cy="1586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37"/>
            <p:cNvSpPr/>
            <p:nvPr/>
          </p:nvSpPr>
          <p:spPr>
            <a:xfrm>
              <a:off x="5509615" y="3175012"/>
              <a:ext cx="932" cy="390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37"/>
            <p:cNvSpPr/>
            <p:nvPr/>
          </p:nvSpPr>
          <p:spPr>
            <a:xfrm>
              <a:off x="5313124" y="330246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37"/>
            <p:cNvSpPr/>
            <p:nvPr/>
          </p:nvSpPr>
          <p:spPr>
            <a:xfrm>
              <a:off x="5296702" y="3282257"/>
              <a:ext cx="2020" cy="1742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37"/>
            <p:cNvSpPr/>
            <p:nvPr/>
          </p:nvSpPr>
          <p:spPr>
            <a:xfrm>
              <a:off x="5313668" y="3304647"/>
              <a:ext cx="751" cy="28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37"/>
            <p:cNvSpPr/>
            <p:nvPr/>
          </p:nvSpPr>
          <p:spPr>
            <a:xfrm>
              <a:off x="5319651" y="3312110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37"/>
            <p:cNvSpPr/>
            <p:nvPr/>
          </p:nvSpPr>
          <p:spPr>
            <a:xfrm>
              <a:off x="5320118" y="3314399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37"/>
            <p:cNvSpPr/>
            <p:nvPr/>
          </p:nvSpPr>
          <p:spPr>
            <a:xfrm>
              <a:off x="5320014" y="3313671"/>
              <a:ext cx="26" cy="57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37"/>
            <p:cNvSpPr/>
            <p:nvPr/>
          </p:nvSpPr>
          <p:spPr>
            <a:xfrm>
              <a:off x="5319833" y="3312839"/>
              <a:ext cx="130" cy="494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37"/>
            <p:cNvSpPr/>
            <p:nvPr/>
          </p:nvSpPr>
          <p:spPr>
            <a:xfrm>
              <a:off x="5313409" y="3303997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37"/>
            <p:cNvSpPr/>
            <p:nvPr/>
          </p:nvSpPr>
          <p:spPr>
            <a:xfrm>
              <a:off x="5313409" y="3303555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37"/>
            <p:cNvSpPr/>
            <p:nvPr/>
          </p:nvSpPr>
          <p:spPr>
            <a:xfrm>
              <a:off x="5292532" y="3275703"/>
              <a:ext cx="26" cy="10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37"/>
            <p:cNvSpPr/>
            <p:nvPr/>
          </p:nvSpPr>
          <p:spPr>
            <a:xfrm>
              <a:off x="5313046" y="330173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37"/>
            <p:cNvSpPr/>
            <p:nvPr/>
          </p:nvSpPr>
          <p:spPr>
            <a:xfrm>
              <a:off x="5296443" y="33362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37"/>
            <p:cNvSpPr/>
            <p:nvPr/>
          </p:nvSpPr>
          <p:spPr>
            <a:xfrm>
              <a:off x="5292998" y="3276510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37"/>
            <p:cNvSpPr/>
            <p:nvPr/>
          </p:nvSpPr>
          <p:spPr>
            <a:xfrm>
              <a:off x="5313590" y="3304361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37"/>
            <p:cNvSpPr/>
            <p:nvPr/>
          </p:nvSpPr>
          <p:spPr>
            <a:xfrm>
              <a:off x="5313228" y="3303009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37"/>
            <p:cNvSpPr/>
            <p:nvPr/>
          </p:nvSpPr>
          <p:spPr>
            <a:xfrm>
              <a:off x="5312943" y="330118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37"/>
            <p:cNvSpPr/>
            <p:nvPr/>
          </p:nvSpPr>
          <p:spPr>
            <a:xfrm>
              <a:off x="5299888" y="3284883"/>
              <a:ext cx="1373" cy="1040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37"/>
            <p:cNvSpPr/>
            <p:nvPr/>
          </p:nvSpPr>
          <p:spPr>
            <a:xfrm>
              <a:off x="5482237" y="3152882"/>
              <a:ext cx="492" cy="390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37"/>
            <p:cNvSpPr/>
            <p:nvPr/>
          </p:nvSpPr>
          <p:spPr>
            <a:xfrm>
              <a:off x="5487132" y="3153064"/>
              <a:ext cx="751" cy="208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37"/>
            <p:cNvSpPr/>
            <p:nvPr/>
          </p:nvSpPr>
          <p:spPr>
            <a:xfrm>
              <a:off x="5389742" y="3237736"/>
              <a:ext cx="6553" cy="1482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37"/>
            <p:cNvSpPr/>
            <p:nvPr/>
          </p:nvSpPr>
          <p:spPr>
            <a:xfrm>
              <a:off x="5474984" y="3156081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37"/>
            <p:cNvSpPr/>
            <p:nvPr/>
          </p:nvSpPr>
          <p:spPr>
            <a:xfrm>
              <a:off x="5291082" y="3272609"/>
              <a:ext cx="1839" cy="208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37"/>
            <p:cNvSpPr/>
            <p:nvPr/>
          </p:nvSpPr>
          <p:spPr>
            <a:xfrm>
              <a:off x="5311052" y="32748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37"/>
            <p:cNvSpPr/>
            <p:nvPr/>
          </p:nvSpPr>
          <p:spPr>
            <a:xfrm>
              <a:off x="5316310" y="327468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37"/>
            <p:cNvSpPr/>
            <p:nvPr/>
          </p:nvSpPr>
          <p:spPr>
            <a:xfrm>
              <a:off x="5312684" y="32748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37"/>
            <p:cNvSpPr/>
            <p:nvPr/>
          </p:nvSpPr>
          <p:spPr>
            <a:xfrm>
              <a:off x="5470270" y="315699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37"/>
            <p:cNvSpPr/>
            <p:nvPr/>
          </p:nvSpPr>
          <p:spPr>
            <a:xfrm>
              <a:off x="5476072" y="3155716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37"/>
            <p:cNvSpPr/>
            <p:nvPr/>
          </p:nvSpPr>
          <p:spPr>
            <a:xfrm>
              <a:off x="5289812" y="3272505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37"/>
            <p:cNvSpPr/>
            <p:nvPr/>
          </p:nvSpPr>
          <p:spPr>
            <a:xfrm>
              <a:off x="5467188" y="3156627"/>
              <a:ext cx="285" cy="10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37"/>
            <p:cNvSpPr/>
            <p:nvPr/>
          </p:nvSpPr>
          <p:spPr>
            <a:xfrm>
              <a:off x="5481615" y="3152622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37"/>
            <p:cNvSpPr/>
            <p:nvPr/>
          </p:nvSpPr>
          <p:spPr>
            <a:xfrm>
              <a:off x="5468017" y="3156887"/>
              <a:ext cx="363" cy="26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37"/>
            <p:cNvSpPr/>
            <p:nvPr/>
          </p:nvSpPr>
          <p:spPr>
            <a:xfrm>
              <a:off x="5468820" y="3156991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37"/>
            <p:cNvSpPr/>
            <p:nvPr/>
          </p:nvSpPr>
          <p:spPr>
            <a:xfrm>
              <a:off x="5480424" y="3153350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37"/>
            <p:cNvSpPr/>
            <p:nvPr/>
          </p:nvSpPr>
          <p:spPr>
            <a:xfrm>
              <a:off x="5299344" y="3273519"/>
              <a:ext cx="1917" cy="208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37"/>
            <p:cNvSpPr/>
            <p:nvPr/>
          </p:nvSpPr>
          <p:spPr>
            <a:xfrm>
              <a:off x="5336617" y="327260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37"/>
            <p:cNvSpPr/>
            <p:nvPr/>
          </p:nvSpPr>
          <p:spPr>
            <a:xfrm>
              <a:off x="5470814" y="3156887"/>
              <a:ext cx="492" cy="26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37"/>
            <p:cNvSpPr/>
            <p:nvPr/>
          </p:nvSpPr>
          <p:spPr>
            <a:xfrm>
              <a:off x="5337886" y="327242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37"/>
            <p:cNvSpPr/>
            <p:nvPr/>
          </p:nvSpPr>
          <p:spPr>
            <a:xfrm>
              <a:off x="5473897" y="3156445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37"/>
            <p:cNvSpPr/>
            <p:nvPr/>
          </p:nvSpPr>
          <p:spPr>
            <a:xfrm>
              <a:off x="5477160" y="3155248"/>
              <a:ext cx="570" cy="208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37"/>
            <p:cNvSpPr/>
            <p:nvPr/>
          </p:nvSpPr>
          <p:spPr>
            <a:xfrm>
              <a:off x="5472809" y="3156627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37"/>
            <p:cNvSpPr/>
            <p:nvPr/>
          </p:nvSpPr>
          <p:spPr>
            <a:xfrm>
              <a:off x="5471721" y="3156809"/>
              <a:ext cx="570" cy="10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37"/>
            <p:cNvSpPr/>
            <p:nvPr/>
          </p:nvSpPr>
          <p:spPr>
            <a:xfrm>
              <a:off x="5479336" y="3154078"/>
              <a:ext cx="492" cy="286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37"/>
            <p:cNvSpPr/>
            <p:nvPr/>
          </p:nvSpPr>
          <p:spPr>
            <a:xfrm>
              <a:off x="5301960" y="3273883"/>
              <a:ext cx="1761" cy="208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37"/>
            <p:cNvSpPr/>
            <p:nvPr/>
          </p:nvSpPr>
          <p:spPr>
            <a:xfrm>
              <a:off x="5478248" y="3154702"/>
              <a:ext cx="492" cy="312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37"/>
            <p:cNvSpPr/>
            <p:nvPr/>
          </p:nvSpPr>
          <p:spPr>
            <a:xfrm>
              <a:off x="5293724" y="3272791"/>
              <a:ext cx="2279" cy="286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37"/>
            <p:cNvSpPr/>
            <p:nvPr/>
          </p:nvSpPr>
          <p:spPr>
            <a:xfrm>
              <a:off x="5309860" y="3274871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37"/>
            <p:cNvSpPr/>
            <p:nvPr/>
          </p:nvSpPr>
          <p:spPr>
            <a:xfrm>
              <a:off x="5296158" y="3273051"/>
              <a:ext cx="2564" cy="390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37"/>
            <p:cNvSpPr/>
            <p:nvPr/>
          </p:nvSpPr>
          <p:spPr>
            <a:xfrm>
              <a:off x="5304421" y="3274247"/>
              <a:ext cx="2279" cy="390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37"/>
            <p:cNvSpPr/>
            <p:nvPr/>
          </p:nvSpPr>
          <p:spPr>
            <a:xfrm>
              <a:off x="5307503" y="3274793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37"/>
            <p:cNvSpPr/>
            <p:nvPr/>
          </p:nvSpPr>
          <p:spPr>
            <a:xfrm>
              <a:off x="5308695" y="327479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37"/>
            <p:cNvSpPr/>
            <p:nvPr/>
          </p:nvSpPr>
          <p:spPr>
            <a:xfrm>
              <a:off x="6222458" y="3751413"/>
              <a:ext cx="36185" cy="12274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37"/>
            <p:cNvSpPr/>
            <p:nvPr/>
          </p:nvSpPr>
          <p:spPr>
            <a:xfrm>
              <a:off x="6263875" y="3716488"/>
              <a:ext cx="140595" cy="118765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37"/>
            <p:cNvSpPr/>
            <p:nvPr/>
          </p:nvSpPr>
          <p:spPr>
            <a:xfrm>
              <a:off x="5756174" y="3629657"/>
              <a:ext cx="159451" cy="161517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37"/>
            <p:cNvSpPr/>
            <p:nvPr/>
          </p:nvSpPr>
          <p:spPr>
            <a:xfrm>
              <a:off x="5946423" y="3648459"/>
              <a:ext cx="142020" cy="116736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37"/>
            <p:cNvSpPr/>
            <p:nvPr/>
          </p:nvSpPr>
          <p:spPr>
            <a:xfrm>
              <a:off x="5902727" y="3795283"/>
              <a:ext cx="139378" cy="37265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37"/>
            <p:cNvSpPr/>
            <p:nvPr/>
          </p:nvSpPr>
          <p:spPr>
            <a:xfrm>
              <a:off x="5932281" y="3750346"/>
              <a:ext cx="5103" cy="4369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37"/>
            <p:cNvSpPr/>
            <p:nvPr/>
          </p:nvSpPr>
          <p:spPr>
            <a:xfrm>
              <a:off x="6104113" y="3829532"/>
              <a:ext cx="55792" cy="7359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37"/>
            <p:cNvSpPr/>
            <p:nvPr/>
          </p:nvSpPr>
          <p:spPr>
            <a:xfrm>
              <a:off x="5803704" y="3724706"/>
              <a:ext cx="4274" cy="7021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37"/>
            <p:cNvSpPr/>
            <p:nvPr/>
          </p:nvSpPr>
          <p:spPr>
            <a:xfrm>
              <a:off x="6087329" y="3688299"/>
              <a:ext cx="89258" cy="102434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37"/>
            <p:cNvSpPr/>
            <p:nvPr/>
          </p:nvSpPr>
          <p:spPr>
            <a:xfrm>
              <a:off x="6193526" y="3755053"/>
              <a:ext cx="14609" cy="7749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37"/>
            <p:cNvSpPr/>
            <p:nvPr/>
          </p:nvSpPr>
          <p:spPr>
            <a:xfrm>
              <a:off x="5781558" y="3688845"/>
              <a:ext cx="1761" cy="390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37"/>
            <p:cNvSpPr/>
            <p:nvPr/>
          </p:nvSpPr>
          <p:spPr>
            <a:xfrm>
              <a:off x="5783009" y="3689755"/>
              <a:ext cx="7382" cy="10012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37"/>
            <p:cNvSpPr/>
            <p:nvPr/>
          </p:nvSpPr>
          <p:spPr>
            <a:xfrm>
              <a:off x="6157160" y="3840402"/>
              <a:ext cx="21162" cy="16461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37"/>
            <p:cNvSpPr/>
            <p:nvPr/>
          </p:nvSpPr>
          <p:spPr>
            <a:xfrm>
              <a:off x="6051066" y="3827529"/>
              <a:ext cx="38749" cy="1243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37"/>
            <p:cNvSpPr/>
            <p:nvPr/>
          </p:nvSpPr>
          <p:spPr>
            <a:xfrm>
              <a:off x="6093493" y="3847813"/>
              <a:ext cx="21991" cy="9024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37"/>
            <p:cNvSpPr/>
            <p:nvPr/>
          </p:nvSpPr>
          <p:spPr>
            <a:xfrm>
              <a:off x="6210466" y="3682916"/>
              <a:ext cx="20437" cy="31258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37"/>
            <p:cNvSpPr/>
            <p:nvPr/>
          </p:nvSpPr>
          <p:spPr>
            <a:xfrm>
              <a:off x="5970641" y="369740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37"/>
            <p:cNvSpPr/>
            <p:nvPr/>
          </p:nvSpPr>
          <p:spPr>
            <a:xfrm>
              <a:off x="5973439" y="3697582"/>
              <a:ext cx="311" cy="10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37"/>
            <p:cNvSpPr/>
            <p:nvPr/>
          </p:nvSpPr>
          <p:spPr>
            <a:xfrm>
              <a:off x="5972817" y="3697764"/>
              <a:ext cx="285" cy="26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37"/>
            <p:cNvSpPr/>
            <p:nvPr/>
          </p:nvSpPr>
          <p:spPr>
            <a:xfrm>
              <a:off x="5969009" y="3696568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37"/>
            <p:cNvSpPr/>
            <p:nvPr/>
          </p:nvSpPr>
          <p:spPr>
            <a:xfrm>
              <a:off x="5969812" y="3696932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37"/>
            <p:cNvSpPr/>
            <p:nvPr/>
          </p:nvSpPr>
          <p:spPr>
            <a:xfrm>
              <a:off x="5974086" y="3697296"/>
              <a:ext cx="207" cy="130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37"/>
            <p:cNvSpPr/>
            <p:nvPr/>
          </p:nvSpPr>
          <p:spPr>
            <a:xfrm>
              <a:off x="5958131" y="3687388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37"/>
            <p:cNvSpPr/>
            <p:nvPr/>
          </p:nvSpPr>
          <p:spPr>
            <a:xfrm>
              <a:off x="5957768" y="3686478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37"/>
            <p:cNvSpPr/>
            <p:nvPr/>
          </p:nvSpPr>
          <p:spPr>
            <a:xfrm>
              <a:off x="5958493" y="3688117"/>
              <a:ext cx="207" cy="3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37"/>
            <p:cNvSpPr/>
            <p:nvPr/>
          </p:nvSpPr>
          <p:spPr>
            <a:xfrm>
              <a:off x="5957483" y="3685568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37"/>
            <p:cNvSpPr/>
            <p:nvPr/>
          </p:nvSpPr>
          <p:spPr>
            <a:xfrm>
              <a:off x="5956499" y="3682187"/>
              <a:ext cx="207" cy="65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37"/>
            <p:cNvSpPr/>
            <p:nvPr/>
          </p:nvSpPr>
          <p:spPr>
            <a:xfrm>
              <a:off x="5957120" y="3684554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37"/>
            <p:cNvSpPr/>
            <p:nvPr/>
          </p:nvSpPr>
          <p:spPr>
            <a:xfrm>
              <a:off x="5968181" y="3695840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37"/>
            <p:cNvSpPr/>
            <p:nvPr/>
          </p:nvSpPr>
          <p:spPr>
            <a:xfrm>
              <a:off x="5956861" y="3683358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37"/>
            <p:cNvSpPr/>
            <p:nvPr/>
          </p:nvSpPr>
          <p:spPr>
            <a:xfrm>
              <a:off x="5958856" y="3688741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37"/>
            <p:cNvSpPr/>
            <p:nvPr/>
          </p:nvSpPr>
          <p:spPr>
            <a:xfrm>
              <a:off x="5966549" y="369456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37"/>
            <p:cNvSpPr/>
            <p:nvPr/>
          </p:nvSpPr>
          <p:spPr>
            <a:xfrm>
              <a:off x="5959115" y="3689391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37"/>
            <p:cNvSpPr/>
            <p:nvPr/>
          </p:nvSpPr>
          <p:spPr>
            <a:xfrm>
              <a:off x="5961109" y="3691211"/>
              <a:ext cx="207" cy="10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37"/>
            <p:cNvSpPr/>
            <p:nvPr/>
          </p:nvSpPr>
          <p:spPr>
            <a:xfrm>
              <a:off x="5967378" y="3695294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37"/>
            <p:cNvSpPr/>
            <p:nvPr/>
          </p:nvSpPr>
          <p:spPr>
            <a:xfrm>
              <a:off x="5961576" y="369128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37"/>
            <p:cNvSpPr/>
            <p:nvPr/>
          </p:nvSpPr>
          <p:spPr>
            <a:xfrm>
              <a:off x="5959478" y="3689937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37"/>
            <p:cNvSpPr/>
            <p:nvPr/>
          </p:nvSpPr>
          <p:spPr>
            <a:xfrm>
              <a:off x="5960306" y="369066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37"/>
            <p:cNvSpPr/>
            <p:nvPr/>
          </p:nvSpPr>
          <p:spPr>
            <a:xfrm>
              <a:off x="5960669" y="3690925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37"/>
            <p:cNvSpPr/>
            <p:nvPr/>
          </p:nvSpPr>
          <p:spPr>
            <a:xfrm>
              <a:off x="5971548" y="3697660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37"/>
            <p:cNvSpPr/>
            <p:nvPr/>
          </p:nvSpPr>
          <p:spPr>
            <a:xfrm>
              <a:off x="6027936" y="3685750"/>
              <a:ext cx="6113" cy="4031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37"/>
            <p:cNvSpPr/>
            <p:nvPr/>
          </p:nvSpPr>
          <p:spPr>
            <a:xfrm>
              <a:off x="5974889" y="3695944"/>
              <a:ext cx="8470" cy="1014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37"/>
            <p:cNvSpPr/>
            <p:nvPr/>
          </p:nvSpPr>
          <p:spPr>
            <a:xfrm>
              <a:off x="6069664" y="3649239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37"/>
            <p:cNvSpPr/>
            <p:nvPr/>
          </p:nvSpPr>
          <p:spPr>
            <a:xfrm>
              <a:off x="5959840" y="3690301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37"/>
            <p:cNvSpPr/>
            <p:nvPr/>
          </p:nvSpPr>
          <p:spPr>
            <a:xfrm>
              <a:off x="5972532" y="369776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37"/>
            <p:cNvSpPr/>
            <p:nvPr/>
          </p:nvSpPr>
          <p:spPr>
            <a:xfrm>
              <a:off x="6048062" y="3648147"/>
              <a:ext cx="16189" cy="3381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37"/>
            <p:cNvSpPr/>
            <p:nvPr/>
          </p:nvSpPr>
          <p:spPr>
            <a:xfrm>
              <a:off x="6067851" y="3648589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37"/>
            <p:cNvSpPr/>
            <p:nvPr/>
          </p:nvSpPr>
          <p:spPr>
            <a:xfrm>
              <a:off x="6067203" y="3648511"/>
              <a:ext cx="207" cy="26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37"/>
            <p:cNvSpPr/>
            <p:nvPr/>
          </p:nvSpPr>
          <p:spPr>
            <a:xfrm>
              <a:off x="6068654" y="3648875"/>
              <a:ext cx="130" cy="26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37"/>
            <p:cNvSpPr/>
            <p:nvPr/>
          </p:nvSpPr>
          <p:spPr>
            <a:xfrm>
              <a:off x="6168142" y="3842404"/>
              <a:ext cx="751" cy="39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37"/>
            <p:cNvSpPr/>
            <p:nvPr/>
          </p:nvSpPr>
          <p:spPr>
            <a:xfrm>
              <a:off x="6178918" y="3829766"/>
              <a:ext cx="28414" cy="11026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37"/>
            <p:cNvSpPr/>
            <p:nvPr/>
          </p:nvSpPr>
          <p:spPr>
            <a:xfrm>
              <a:off x="6168401" y="3842690"/>
              <a:ext cx="104" cy="26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37"/>
            <p:cNvSpPr/>
            <p:nvPr/>
          </p:nvSpPr>
          <p:spPr>
            <a:xfrm>
              <a:off x="6179021" y="3838503"/>
              <a:ext cx="1010" cy="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37"/>
            <p:cNvSpPr/>
            <p:nvPr/>
          </p:nvSpPr>
          <p:spPr>
            <a:xfrm>
              <a:off x="6168142" y="3842586"/>
              <a:ext cx="0" cy="26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37"/>
            <p:cNvSpPr/>
            <p:nvPr/>
          </p:nvSpPr>
          <p:spPr>
            <a:xfrm>
              <a:off x="6168868" y="384240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37"/>
            <p:cNvSpPr/>
            <p:nvPr/>
          </p:nvSpPr>
          <p:spPr>
            <a:xfrm>
              <a:off x="6180109" y="3839674"/>
              <a:ext cx="1010" cy="1118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37"/>
            <p:cNvSpPr/>
            <p:nvPr/>
          </p:nvSpPr>
          <p:spPr>
            <a:xfrm>
              <a:off x="4540992" y="3083163"/>
              <a:ext cx="21265" cy="34145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37"/>
            <p:cNvSpPr/>
            <p:nvPr/>
          </p:nvSpPr>
          <p:spPr>
            <a:xfrm>
              <a:off x="4603829" y="3131818"/>
              <a:ext cx="36573" cy="21194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37"/>
            <p:cNvSpPr/>
            <p:nvPr/>
          </p:nvSpPr>
          <p:spPr>
            <a:xfrm>
              <a:off x="4521332" y="2978076"/>
              <a:ext cx="158156" cy="153065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37"/>
            <p:cNvSpPr/>
            <p:nvPr/>
          </p:nvSpPr>
          <p:spPr>
            <a:xfrm>
              <a:off x="4597224" y="2979091"/>
              <a:ext cx="2564" cy="4759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37"/>
            <p:cNvSpPr/>
            <p:nvPr/>
          </p:nvSpPr>
          <p:spPr>
            <a:xfrm>
              <a:off x="4576192" y="2981821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37"/>
            <p:cNvSpPr/>
            <p:nvPr/>
          </p:nvSpPr>
          <p:spPr>
            <a:xfrm>
              <a:off x="4604192" y="2985020"/>
              <a:ext cx="1761" cy="286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37"/>
            <p:cNvSpPr/>
            <p:nvPr/>
          </p:nvSpPr>
          <p:spPr>
            <a:xfrm>
              <a:off x="4533117" y="2999296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37"/>
            <p:cNvSpPr/>
            <p:nvPr/>
          </p:nvSpPr>
          <p:spPr>
            <a:xfrm>
              <a:off x="4532392" y="2999400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37"/>
            <p:cNvSpPr/>
            <p:nvPr/>
          </p:nvSpPr>
          <p:spPr>
            <a:xfrm>
              <a:off x="4526228" y="2999478"/>
              <a:ext cx="5284" cy="390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37"/>
            <p:cNvSpPr/>
            <p:nvPr/>
          </p:nvSpPr>
          <p:spPr>
            <a:xfrm>
              <a:off x="4531486" y="2999400"/>
              <a:ext cx="751" cy="2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37"/>
            <p:cNvSpPr/>
            <p:nvPr/>
          </p:nvSpPr>
          <p:spPr>
            <a:xfrm>
              <a:off x="4525580" y="2999947"/>
              <a:ext cx="570" cy="26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37"/>
            <p:cNvSpPr/>
            <p:nvPr/>
          </p:nvSpPr>
          <p:spPr>
            <a:xfrm>
              <a:off x="4574742" y="2981821"/>
              <a:ext cx="1476" cy="1378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37"/>
            <p:cNvSpPr/>
            <p:nvPr/>
          </p:nvSpPr>
          <p:spPr>
            <a:xfrm>
              <a:off x="4535837" y="299921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37"/>
            <p:cNvSpPr/>
            <p:nvPr/>
          </p:nvSpPr>
          <p:spPr>
            <a:xfrm>
              <a:off x="4535371" y="299921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37"/>
            <p:cNvSpPr/>
            <p:nvPr/>
          </p:nvSpPr>
          <p:spPr>
            <a:xfrm>
              <a:off x="4533843" y="2999296"/>
              <a:ext cx="466" cy="2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37"/>
            <p:cNvSpPr/>
            <p:nvPr/>
          </p:nvSpPr>
          <p:spPr>
            <a:xfrm>
              <a:off x="4536277" y="299921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37"/>
            <p:cNvSpPr/>
            <p:nvPr/>
          </p:nvSpPr>
          <p:spPr>
            <a:xfrm>
              <a:off x="4534464" y="2999218"/>
              <a:ext cx="389" cy="2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37"/>
            <p:cNvSpPr/>
            <p:nvPr/>
          </p:nvSpPr>
          <p:spPr>
            <a:xfrm>
              <a:off x="4527937" y="3005304"/>
              <a:ext cx="130" cy="85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37"/>
            <p:cNvSpPr/>
            <p:nvPr/>
          </p:nvSpPr>
          <p:spPr>
            <a:xfrm>
              <a:off x="4526046" y="3002937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37"/>
            <p:cNvSpPr/>
            <p:nvPr/>
          </p:nvSpPr>
          <p:spPr>
            <a:xfrm>
              <a:off x="4527574" y="3026706"/>
              <a:ext cx="6838" cy="832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37"/>
            <p:cNvSpPr/>
            <p:nvPr/>
          </p:nvSpPr>
          <p:spPr>
            <a:xfrm>
              <a:off x="4534827" y="3032427"/>
              <a:ext cx="311" cy="676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37"/>
            <p:cNvSpPr/>
            <p:nvPr/>
          </p:nvSpPr>
          <p:spPr>
            <a:xfrm>
              <a:off x="4525865" y="30026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37"/>
            <p:cNvSpPr/>
            <p:nvPr/>
          </p:nvSpPr>
          <p:spPr>
            <a:xfrm>
              <a:off x="4526305" y="3003301"/>
              <a:ext cx="1036" cy="75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37"/>
            <p:cNvSpPr/>
            <p:nvPr/>
          </p:nvSpPr>
          <p:spPr>
            <a:xfrm>
              <a:off x="4605383" y="2991833"/>
              <a:ext cx="104" cy="85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37"/>
            <p:cNvSpPr/>
            <p:nvPr/>
          </p:nvSpPr>
          <p:spPr>
            <a:xfrm>
              <a:off x="4605280" y="2999765"/>
              <a:ext cx="26" cy="936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37"/>
            <p:cNvSpPr/>
            <p:nvPr/>
          </p:nvSpPr>
          <p:spPr>
            <a:xfrm>
              <a:off x="4605565" y="2989467"/>
              <a:ext cx="26" cy="936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37"/>
            <p:cNvSpPr/>
            <p:nvPr/>
          </p:nvSpPr>
          <p:spPr>
            <a:xfrm>
              <a:off x="4605280" y="2994564"/>
              <a:ext cx="26" cy="494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37"/>
            <p:cNvSpPr/>
            <p:nvPr/>
          </p:nvSpPr>
          <p:spPr>
            <a:xfrm>
              <a:off x="4605280" y="2997398"/>
              <a:ext cx="26" cy="75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37"/>
            <p:cNvSpPr/>
            <p:nvPr/>
          </p:nvSpPr>
          <p:spPr>
            <a:xfrm>
              <a:off x="4605642" y="2987386"/>
              <a:ext cx="130" cy="832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37"/>
            <p:cNvSpPr/>
            <p:nvPr/>
          </p:nvSpPr>
          <p:spPr>
            <a:xfrm>
              <a:off x="4605824" y="2985384"/>
              <a:ext cx="130" cy="75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37"/>
            <p:cNvSpPr/>
            <p:nvPr/>
          </p:nvSpPr>
          <p:spPr>
            <a:xfrm>
              <a:off x="4683270" y="3044545"/>
              <a:ext cx="12640" cy="17501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37"/>
            <p:cNvSpPr/>
            <p:nvPr/>
          </p:nvSpPr>
          <p:spPr>
            <a:xfrm>
              <a:off x="4683555" y="305247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37"/>
            <p:cNvSpPr/>
            <p:nvPr/>
          </p:nvSpPr>
          <p:spPr>
            <a:xfrm>
              <a:off x="4683633" y="305320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37"/>
            <p:cNvSpPr/>
            <p:nvPr/>
          </p:nvSpPr>
          <p:spPr>
            <a:xfrm>
              <a:off x="4683633" y="305273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37"/>
            <p:cNvSpPr/>
            <p:nvPr/>
          </p:nvSpPr>
          <p:spPr>
            <a:xfrm>
              <a:off x="4683555" y="3052191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37"/>
            <p:cNvSpPr/>
            <p:nvPr/>
          </p:nvSpPr>
          <p:spPr>
            <a:xfrm>
              <a:off x="4686093" y="3045455"/>
              <a:ext cx="751" cy="1300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37"/>
            <p:cNvSpPr/>
            <p:nvPr/>
          </p:nvSpPr>
          <p:spPr>
            <a:xfrm>
              <a:off x="4683374" y="3054921"/>
              <a:ext cx="26" cy="39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37"/>
            <p:cNvSpPr/>
            <p:nvPr/>
          </p:nvSpPr>
          <p:spPr>
            <a:xfrm>
              <a:off x="4683192" y="3055831"/>
              <a:ext cx="104" cy="390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37"/>
            <p:cNvSpPr/>
            <p:nvPr/>
          </p:nvSpPr>
          <p:spPr>
            <a:xfrm>
              <a:off x="4685627" y="3047198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37"/>
            <p:cNvSpPr/>
            <p:nvPr/>
          </p:nvSpPr>
          <p:spPr>
            <a:xfrm>
              <a:off x="4683555" y="3053829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37"/>
            <p:cNvSpPr/>
            <p:nvPr/>
          </p:nvSpPr>
          <p:spPr>
            <a:xfrm>
              <a:off x="4683555" y="3054297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37"/>
            <p:cNvSpPr/>
            <p:nvPr/>
          </p:nvSpPr>
          <p:spPr>
            <a:xfrm>
              <a:off x="4690885" y="3054193"/>
              <a:ext cx="4921" cy="8036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37"/>
            <p:cNvSpPr/>
            <p:nvPr/>
          </p:nvSpPr>
          <p:spPr>
            <a:xfrm>
              <a:off x="4687440" y="2993211"/>
              <a:ext cx="53073" cy="67119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37"/>
            <p:cNvSpPr/>
            <p:nvPr/>
          </p:nvSpPr>
          <p:spPr>
            <a:xfrm>
              <a:off x="4694149" y="3037368"/>
              <a:ext cx="207" cy="286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37"/>
            <p:cNvSpPr/>
            <p:nvPr/>
          </p:nvSpPr>
          <p:spPr>
            <a:xfrm>
              <a:off x="4693165" y="3038096"/>
              <a:ext cx="466" cy="20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37"/>
            <p:cNvSpPr/>
            <p:nvPr/>
          </p:nvSpPr>
          <p:spPr>
            <a:xfrm>
              <a:off x="4693709" y="3037732"/>
              <a:ext cx="389" cy="286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37"/>
            <p:cNvSpPr/>
            <p:nvPr/>
          </p:nvSpPr>
          <p:spPr>
            <a:xfrm>
              <a:off x="4695884" y="3016694"/>
              <a:ext cx="104" cy="832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37"/>
            <p:cNvSpPr/>
            <p:nvPr/>
          </p:nvSpPr>
          <p:spPr>
            <a:xfrm>
              <a:off x="4695599" y="303398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37"/>
            <p:cNvSpPr/>
            <p:nvPr/>
          </p:nvSpPr>
          <p:spPr>
            <a:xfrm>
              <a:off x="4696066" y="3017500"/>
              <a:ext cx="389" cy="3771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37"/>
            <p:cNvSpPr/>
            <p:nvPr/>
          </p:nvSpPr>
          <p:spPr>
            <a:xfrm>
              <a:off x="4695418" y="3014405"/>
              <a:ext cx="492" cy="2314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37"/>
            <p:cNvSpPr/>
            <p:nvPr/>
          </p:nvSpPr>
          <p:spPr>
            <a:xfrm>
              <a:off x="4687363" y="2997034"/>
              <a:ext cx="26" cy="208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37"/>
            <p:cNvSpPr/>
            <p:nvPr/>
          </p:nvSpPr>
          <p:spPr>
            <a:xfrm>
              <a:off x="4689435" y="3002677"/>
              <a:ext cx="389" cy="208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37"/>
            <p:cNvSpPr/>
            <p:nvPr/>
          </p:nvSpPr>
          <p:spPr>
            <a:xfrm>
              <a:off x="4687725" y="2999036"/>
              <a:ext cx="207" cy="75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37"/>
            <p:cNvSpPr/>
            <p:nvPr/>
          </p:nvSpPr>
          <p:spPr>
            <a:xfrm>
              <a:off x="4689072" y="3002313"/>
              <a:ext cx="311" cy="20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37"/>
            <p:cNvSpPr/>
            <p:nvPr/>
          </p:nvSpPr>
          <p:spPr>
            <a:xfrm>
              <a:off x="4688709" y="3001767"/>
              <a:ext cx="311" cy="390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37"/>
            <p:cNvSpPr/>
            <p:nvPr/>
          </p:nvSpPr>
          <p:spPr>
            <a:xfrm>
              <a:off x="4687440" y="2997762"/>
              <a:ext cx="207" cy="832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37"/>
            <p:cNvSpPr/>
            <p:nvPr/>
          </p:nvSpPr>
          <p:spPr>
            <a:xfrm>
              <a:off x="4688450" y="3001039"/>
              <a:ext cx="207" cy="468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37"/>
            <p:cNvSpPr/>
            <p:nvPr/>
          </p:nvSpPr>
          <p:spPr>
            <a:xfrm>
              <a:off x="4688088" y="3000129"/>
              <a:ext cx="207" cy="57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37"/>
            <p:cNvSpPr/>
            <p:nvPr/>
          </p:nvSpPr>
          <p:spPr>
            <a:xfrm>
              <a:off x="4696247" y="301960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37"/>
            <p:cNvSpPr/>
            <p:nvPr/>
          </p:nvSpPr>
          <p:spPr>
            <a:xfrm>
              <a:off x="4695962" y="3016694"/>
              <a:ext cx="311" cy="2835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37"/>
            <p:cNvSpPr/>
            <p:nvPr/>
          </p:nvSpPr>
          <p:spPr>
            <a:xfrm>
              <a:off x="4701505" y="3053647"/>
              <a:ext cx="1295" cy="572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37"/>
            <p:cNvSpPr/>
            <p:nvPr/>
          </p:nvSpPr>
          <p:spPr>
            <a:xfrm>
              <a:off x="4699588" y="3052919"/>
              <a:ext cx="311" cy="130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37"/>
            <p:cNvSpPr/>
            <p:nvPr/>
          </p:nvSpPr>
          <p:spPr>
            <a:xfrm>
              <a:off x="4703033" y="3054375"/>
              <a:ext cx="1295" cy="676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37"/>
            <p:cNvSpPr/>
            <p:nvPr/>
          </p:nvSpPr>
          <p:spPr>
            <a:xfrm>
              <a:off x="4700598" y="3053205"/>
              <a:ext cx="570" cy="28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37"/>
            <p:cNvSpPr/>
            <p:nvPr/>
          </p:nvSpPr>
          <p:spPr>
            <a:xfrm>
              <a:off x="4705131" y="3055467"/>
              <a:ext cx="570" cy="39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37"/>
            <p:cNvSpPr/>
            <p:nvPr/>
          </p:nvSpPr>
          <p:spPr>
            <a:xfrm>
              <a:off x="4705934" y="2994668"/>
              <a:ext cx="389" cy="10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37"/>
            <p:cNvSpPr/>
            <p:nvPr/>
          </p:nvSpPr>
          <p:spPr>
            <a:xfrm>
              <a:off x="4707747" y="2995032"/>
              <a:ext cx="311" cy="26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37"/>
            <p:cNvSpPr/>
            <p:nvPr/>
          </p:nvSpPr>
          <p:spPr>
            <a:xfrm>
              <a:off x="4706944" y="2994850"/>
              <a:ext cx="466" cy="10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37"/>
            <p:cNvSpPr/>
            <p:nvPr/>
          </p:nvSpPr>
          <p:spPr>
            <a:xfrm>
              <a:off x="4687363" y="2992925"/>
              <a:ext cx="12899" cy="4135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37"/>
            <p:cNvSpPr/>
            <p:nvPr/>
          </p:nvSpPr>
          <p:spPr>
            <a:xfrm>
              <a:off x="4706400" y="2994746"/>
              <a:ext cx="389" cy="130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37"/>
            <p:cNvSpPr/>
            <p:nvPr/>
          </p:nvSpPr>
          <p:spPr>
            <a:xfrm>
              <a:off x="4708473" y="2995656"/>
              <a:ext cx="130" cy="20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37"/>
            <p:cNvSpPr/>
            <p:nvPr/>
          </p:nvSpPr>
          <p:spPr>
            <a:xfrm>
              <a:off x="4708757" y="2996202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37"/>
            <p:cNvSpPr/>
            <p:nvPr/>
          </p:nvSpPr>
          <p:spPr>
            <a:xfrm>
              <a:off x="4708291" y="2995110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37"/>
            <p:cNvSpPr/>
            <p:nvPr/>
          </p:nvSpPr>
          <p:spPr>
            <a:xfrm>
              <a:off x="4735514" y="3021349"/>
              <a:ext cx="1114" cy="5383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37"/>
            <p:cNvSpPr/>
            <p:nvPr/>
          </p:nvSpPr>
          <p:spPr>
            <a:xfrm>
              <a:off x="4710104" y="2998126"/>
              <a:ext cx="207" cy="20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37"/>
            <p:cNvSpPr/>
            <p:nvPr/>
          </p:nvSpPr>
          <p:spPr>
            <a:xfrm>
              <a:off x="4709664" y="2997476"/>
              <a:ext cx="104" cy="208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37"/>
            <p:cNvSpPr/>
            <p:nvPr/>
          </p:nvSpPr>
          <p:spPr>
            <a:xfrm>
              <a:off x="4709198" y="2996930"/>
              <a:ext cx="26" cy="130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37"/>
            <p:cNvSpPr/>
            <p:nvPr/>
          </p:nvSpPr>
          <p:spPr>
            <a:xfrm>
              <a:off x="4735954" y="3026706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37"/>
            <p:cNvSpPr/>
            <p:nvPr/>
          </p:nvSpPr>
          <p:spPr>
            <a:xfrm>
              <a:off x="4735877" y="3048290"/>
              <a:ext cx="932" cy="1300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37"/>
            <p:cNvSpPr/>
            <p:nvPr/>
          </p:nvSpPr>
          <p:spPr>
            <a:xfrm>
              <a:off x="4734866" y="3049564"/>
              <a:ext cx="1036" cy="3485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37"/>
            <p:cNvSpPr/>
            <p:nvPr/>
          </p:nvSpPr>
          <p:spPr>
            <a:xfrm>
              <a:off x="4734789" y="3053569"/>
              <a:ext cx="207" cy="257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37"/>
            <p:cNvSpPr/>
            <p:nvPr/>
          </p:nvSpPr>
          <p:spPr>
            <a:xfrm>
              <a:off x="4736421" y="3026602"/>
              <a:ext cx="207" cy="31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37"/>
            <p:cNvSpPr/>
            <p:nvPr/>
          </p:nvSpPr>
          <p:spPr>
            <a:xfrm>
              <a:off x="4713834" y="3059030"/>
              <a:ext cx="4662" cy="936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37"/>
            <p:cNvSpPr/>
            <p:nvPr/>
          </p:nvSpPr>
          <p:spPr>
            <a:xfrm>
              <a:off x="4728521" y="3057028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37"/>
            <p:cNvSpPr/>
            <p:nvPr/>
          </p:nvSpPr>
          <p:spPr>
            <a:xfrm>
              <a:off x="4730334" y="3056663"/>
              <a:ext cx="1036" cy="208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37"/>
            <p:cNvSpPr/>
            <p:nvPr/>
          </p:nvSpPr>
          <p:spPr>
            <a:xfrm>
              <a:off x="4725076" y="3057574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37"/>
            <p:cNvSpPr/>
            <p:nvPr/>
          </p:nvSpPr>
          <p:spPr>
            <a:xfrm>
              <a:off x="4732069" y="3056377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37"/>
            <p:cNvSpPr/>
            <p:nvPr/>
          </p:nvSpPr>
          <p:spPr>
            <a:xfrm>
              <a:off x="4720102" y="3058484"/>
              <a:ext cx="1191" cy="286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37"/>
            <p:cNvSpPr/>
            <p:nvPr/>
          </p:nvSpPr>
          <p:spPr>
            <a:xfrm>
              <a:off x="4733779" y="3056117"/>
              <a:ext cx="932" cy="208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37"/>
            <p:cNvSpPr/>
            <p:nvPr/>
          </p:nvSpPr>
          <p:spPr>
            <a:xfrm>
              <a:off x="4723262" y="3057834"/>
              <a:ext cx="1295" cy="312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37"/>
            <p:cNvSpPr/>
            <p:nvPr/>
          </p:nvSpPr>
          <p:spPr>
            <a:xfrm>
              <a:off x="4718548" y="3058744"/>
              <a:ext cx="1295" cy="312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37"/>
            <p:cNvSpPr/>
            <p:nvPr/>
          </p:nvSpPr>
          <p:spPr>
            <a:xfrm>
              <a:off x="4721631" y="3058198"/>
              <a:ext cx="1295" cy="208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37"/>
            <p:cNvSpPr/>
            <p:nvPr/>
          </p:nvSpPr>
          <p:spPr>
            <a:xfrm>
              <a:off x="4726811" y="3057288"/>
              <a:ext cx="1114" cy="208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37"/>
            <p:cNvSpPr/>
            <p:nvPr/>
          </p:nvSpPr>
          <p:spPr>
            <a:xfrm>
              <a:off x="4693605" y="3046287"/>
              <a:ext cx="570" cy="6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37"/>
            <p:cNvSpPr/>
            <p:nvPr/>
          </p:nvSpPr>
          <p:spPr>
            <a:xfrm>
              <a:off x="4695055" y="3048004"/>
              <a:ext cx="673" cy="75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37"/>
            <p:cNvSpPr/>
            <p:nvPr/>
          </p:nvSpPr>
          <p:spPr>
            <a:xfrm>
              <a:off x="4696869" y="3050110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37"/>
            <p:cNvSpPr/>
            <p:nvPr/>
          </p:nvSpPr>
          <p:spPr>
            <a:xfrm>
              <a:off x="4690885" y="3043271"/>
              <a:ext cx="492" cy="572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37"/>
            <p:cNvSpPr/>
            <p:nvPr/>
          </p:nvSpPr>
          <p:spPr>
            <a:xfrm>
              <a:off x="4692154" y="3044727"/>
              <a:ext cx="570" cy="676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37"/>
            <p:cNvSpPr/>
            <p:nvPr/>
          </p:nvSpPr>
          <p:spPr>
            <a:xfrm>
              <a:off x="4698138" y="3051748"/>
              <a:ext cx="570" cy="75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37"/>
            <p:cNvSpPr/>
            <p:nvPr/>
          </p:nvSpPr>
          <p:spPr>
            <a:xfrm>
              <a:off x="4689616" y="3041919"/>
              <a:ext cx="389" cy="39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6" name="Google Shape;8926;p37"/>
          <p:cNvGrpSpPr/>
          <p:nvPr/>
        </p:nvGrpSpPr>
        <p:grpSpPr>
          <a:xfrm>
            <a:off x="1073138" y="1136030"/>
            <a:ext cx="2203500" cy="796425"/>
            <a:chOff x="713188" y="1814225"/>
            <a:chExt cx="2203500" cy="796425"/>
          </a:xfrm>
        </p:grpSpPr>
        <p:sp>
          <p:nvSpPr>
            <p:cNvPr id="8927" name="Google Shape;8927;p37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28" name="Google Shape;8928;p37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8929" name="Google Shape;8929;p37"/>
          <p:cNvGrpSpPr/>
          <p:nvPr/>
        </p:nvGrpSpPr>
        <p:grpSpPr>
          <a:xfrm>
            <a:off x="3650200" y="1136030"/>
            <a:ext cx="2203500" cy="796425"/>
            <a:chOff x="713188" y="2765300"/>
            <a:chExt cx="2203500" cy="796425"/>
          </a:xfrm>
        </p:grpSpPr>
        <p:sp>
          <p:nvSpPr>
            <p:cNvPr id="8930" name="Google Shape;8930;p37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31" name="Google Shape;8931;p37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8932" name="Google Shape;8932;p37"/>
          <p:cNvGrpSpPr/>
          <p:nvPr/>
        </p:nvGrpSpPr>
        <p:grpSpPr>
          <a:xfrm>
            <a:off x="6227263" y="1136030"/>
            <a:ext cx="2203500" cy="796425"/>
            <a:chOff x="713188" y="3716375"/>
            <a:chExt cx="2203500" cy="796425"/>
          </a:xfrm>
        </p:grpSpPr>
        <p:sp>
          <p:nvSpPr>
            <p:cNvPr id="8933" name="Google Shape;8933;p37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34" name="Google Shape;8934;p37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8935" name="Google Shape;8935;p37"/>
          <p:cNvSpPr/>
          <p:nvPr/>
        </p:nvSpPr>
        <p:spPr>
          <a:xfrm>
            <a:off x="713231" y="1261454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6" name="Google Shape;8936;p37"/>
          <p:cNvSpPr/>
          <p:nvPr/>
        </p:nvSpPr>
        <p:spPr>
          <a:xfrm>
            <a:off x="3276631" y="1261457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7" name="Google Shape;8937;p37"/>
          <p:cNvSpPr/>
          <p:nvPr/>
        </p:nvSpPr>
        <p:spPr>
          <a:xfrm>
            <a:off x="5853706" y="1261460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8" name="Google Shape;8938;p37"/>
          <p:cNvSpPr/>
          <p:nvPr/>
        </p:nvSpPr>
        <p:spPr>
          <a:xfrm flipH="1">
            <a:off x="5907272" y="25167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9" name="Google Shape;8939;p37"/>
          <p:cNvSpPr/>
          <p:nvPr/>
        </p:nvSpPr>
        <p:spPr>
          <a:xfrm flipH="1">
            <a:off x="5907280" y="2516800"/>
            <a:ext cx="1125300" cy="240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0" name="Google Shape;8940;p37"/>
          <p:cNvSpPr txBox="1"/>
          <p:nvPr/>
        </p:nvSpPr>
        <p:spPr>
          <a:xfrm flipH="1">
            <a:off x="7410480" y="235579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80%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8941" name="Google Shape;8941;p37"/>
          <p:cNvSpPr/>
          <p:nvPr/>
        </p:nvSpPr>
        <p:spPr>
          <a:xfrm flipH="1">
            <a:off x="5907272" y="31644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2" name="Google Shape;8942;p37"/>
          <p:cNvSpPr/>
          <p:nvPr/>
        </p:nvSpPr>
        <p:spPr>
          <a:xfrm flipH="1">
            <a:off x="5907300" y="3164500"/>
            <a:ext cx="569700" cy="24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3" name="Google Shape;8943;p37"/>
          <p:cNvSpPr/>
          <p:nvPr/>
        </p:nvSpPr>
        <p:spPr>
          <a:xfrm flipH="1">
            <a:off x="5907272" y="3812188"/>
            <a:ext cx="13596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4" name="Google Shape;8944;p37"/>
          <p:cNvSpPr txBox="1"/>
          <p:nvPr/>
        </p:nvSpPr>
        <p:spPr>
          <a:xfrm flipH="1">
            <a:off x="7410480" y="300319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40%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8945" name="Google Shape;8945;p37"/>
          <p:cNvSpPr txBox="1"/>
          <p:nvPr/>
        </p:nvSpPr>
        <p:spPr>
          <a:xfrm flipH="1">
            <a:off x="7410480" y="365059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20%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8946" name="Google Shape;8946;p37"/>
          <p:cNvSpPr/>
          <p:nvPr/>
        </p:nvSpPr>
        <p:spPr>
          <a:xfrm flipH="1">
            <a:off x="5907400" y="3812200"/>
            <a:ext cx="303000" cy="24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47" name="Google Shape;8947;p37"/>
          <p:cNvCxnSpPr/>
          <p:nvPr/>
        </p:nvCxnSpPr>
        <p:spPr>
          <a:xfrm>
            <a:off x="713275" y="2027582"/>
            <a:ext cx="771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2" name="Google Shape;8952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8953" name="Google Shape;8953;p38"/>
          <p:cNvGrpSpPr/>
          <p:nvPr/>
        </p:nvGrpSpPr>
        <p:grpSpPr>
          <a:xfrm>
            <a:off x="6056805" y="2992952"/>
            <a:ext cx="2378700" cy="360000"/>
            <a:chOff x="6056805" y="2497652"/>
            <a:chExt cx="2378700" cy="360000"/>
          </a:xfrm>
        </p:grpSpPr>
        <p:sp>
          <p:nvSpPr>
            <p:cNvPr id="8954" name="Google Shape;8954;p38"/>
            <p:cNvSpPr/>
            <p:nvPr/>
          </p:nvSpPr>
          <p:spPr>
            <a:xfrm>
              <a:off x="60568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38"/>
            <p:cNvSpPr/>
            <p:nvPr/>
          </p:nvSpPr>
          <p:spPr>
            <a:xfrm>
              <a:off x="65623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97ACDE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38"/>
            <p:cNvSpPr/>
            <p:nvPr/>
          </p:nvSpPr>
          <p:spPr>
            <a:xfrm>
              <a:off x="70678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38"/>
            <p:cNvSpPr/>
            <p:nvPr/>
          </p:nvSpPr>
          <p:spPr>
            <a:xfrm>
              <a:off x="75733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38"/>
            <p:cNvSpPr/>
            <p:nvPr/>
          </p:nvSpPr>
          <p:spPr>
            <a:xfrm>
              <a:off x="80788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9" name="Google Shape;8959;p38"/>
          <p:cNvGrpSpPr/>
          <p:nvPr/>
        </p:nvGrpSpPr>
        <p:grpSpPr>
          <a:xfrm>
            <a:off x="3172060" y="1984025"/>
            <a:ext cx="5258188" cy="809325"/>
            <a:chOff x="3172060" y="1984025"/>
            <a:chExt cx="5258188" cy="809325"/>
          </a:xfrm>
        </p:grpSpPr>
        <p:sp>
          <p:nvSpPr>
            <p:cNvPr id="8960" name="Google Shape;8960;p38"/>
            <p:cNvSpPr txBox="1"/>
            <p:nvPr/>
          </p:nvSpPr>
          <p:spPr>
            <a:xfrm>
              <a:off x="3914263" y="1984025"/>
              <a:ext cx="199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61" name="Google Shape;8961;p38"/>
            <p:cNvSpPr txBox="1"/>
            <p:nvPr/>
          </p:nvSpPr>
          <p:spPr>
            <a:xfrm>
              <a:off x="3176948" y="2433350"/>
              <a:ext cx="52533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Despite being red, Mars is actually a cold place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8962" name="Google Shape;8962;p38"/>
            <p:cNvSpPr txBox="1"/>
            <p:nvPr/>
          </p:nvSpPr>
          <p:spPr>
            <a:xfrm>
              <a:off x="3172060" y="1994675"/>
              <a:ext cx="749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3/5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8963" name="Google Shape;8963;p38"/>
          <p:cNvGrpSpPr/>
          <p:nvPr/>
        </p:nvGrpSpPr>
        <p:grpSpPr>
          <a:xfrm>
            <a:off x="3172205" y="2885263"/>
            <a:ext cx="5262907" cy="809333"/>
            <a:chOff x="3172205" y="2885263"/>
            <a:chExt cx="5262907" cy="809333"/>
          </a:xfrm>
        </p:grpSpPr>
        <p:sp>
          <p:nvSpPr>
            <p:cNvPr id="8964" name="Google Shape;8964;p38"/>
            <p:cNvSpPr txBox="1"/>
            <p:nvPr/>
          </p:nvSpPr>
          <p:spPr>
            <a:xfrm>
              <a:off x="3914650" y="2885263"/>
              <a:ext cx="199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65" name="Google Shape;8965;p38"/>
            <p:cNvSpPr txBox="1"/>
            <p:nvPr/>
          </p:nvSpPr>
          <p:spPr>
            <a:xfrm>
              <a:off x="3179713" y="3334595"/>
              <a:ext cx="52554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 planet to the Sun and the smallest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8966" name="Google Shape;8966;p38"/>
            <p:cNvSpPr txBox="1"/>
            <p:nvPr/>
          </p:nvSpPr>
          <p:spPr>
            <a:xfrm>
              <a:off x="3172205" y="2895913"/>
              <a:ext cx="749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2/5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8967" name="Google Shape;8967;p38"/>
          <p:cNvGrpSpPr/>
          <p:nvPr/>
        </p:nvGrpSpPr>
        <p:grpSpPr>
          <a:xfrm>
            <a:off x="3171825" y="3786500"/>
            <a:ext cx="5263800" cy="809325"/>
            <a:chOff x="3171825" y="3786500"/>
            <a:chExt cx="5263800" cy="809325"/>
          </a:xfrm>
        </p:grpSpPr>
        <p:sp>
          <p:nvSpPr>
            <p:cNvPr id="8968" name="Google Shape;8968;p38"/>
            <p:cNvSpPr txBox="1"/>
            <p:nvPr/>
          </p:nvSpPr>
          <p:spPr>
            <a:xfrm>
              <a:off x="3913637" y="3786500"/>
              <a:ext cx="199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69" name="Google Shape;8969;p38"/>
            <p:cNvSpPr txBox="1"/>
            <p:nvPr/>
          </p:nvSpPr>
          <p:spPr>
            <a:xfrm>
              <a:off x="3171825" y="4235825"/>
              <a:ext cx="5263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Saturn is a gas giant and has several rings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8970" name="Google Shape;8970;p38"/>
            <p:cNvSpPr txBox="1"/>
            <p:nvPr/>
          </p:nvSpPr>
          <p:spPr>
            <a:xfrm>
              <a:off x="3171825" y="3797150"/>
              <a:ext cx="749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4/5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8971" name="Google Shape;8971;p38"/>
          <p:cNvGrpSpPr/>
          <p:nvPr/>
        </p:nvGrpSpPr>
        <p:grpSpPr>
          <a:xfrm>
            <a:off x="6056805" y="2081077"/>
            <a:ext cx="2378700" cy="360000"/>
            <a:chOff x="6056805" y="2497652"/>
            <a:chExt cx="2378700" cy="360000"/>
          </a:xfrm>
        </p:grpSpPr>
        <p:sp>
          <p:nvSpPr>
            <p:cNvPr id="8972" name="Google Shape;8972;p38"/>
            <p:cNvSpPr/>
            <p:nvPr/>
          </p:nvSpPr>
          <p:spPr>
            <a:xfrm>
              <a:off x="60568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38"/>
            <p:cNvSpPr/>
            <p:nvPr/>
          </p:nvSpPr>
          <p:spPr>
            <a:xfrm>
              <a:off x="65623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38"/>
            <p:cNvSpPr/>
            <p:nvPr/>
          </p:nvSpPr>
          <p:spPr>
            <a:xfrm>
              <a:off x="70678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38"/>
            <p:cNvSpPr/>
            <p:nvPr/>
          </p:nvSpPr>
          <p:spPr>
            <a:xfrm>
              <a:off x="75733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38"/>
            <p:cNvSpPr/>
            <p:nvPr/>
          </p:nvSpPr>
          <p:spPr>
            <a:xfrm>
              <a:off x="80788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7" name="Google Shape;8977;p38"/>
          <p:cNvGrpSpPr/>
          <p:nvPr/>
        </p:nvGrpSpPr>
        <p:grpSpPr>
          <a:xfrm>
            <a:off x="6056805" y="3883552"/>
            <a:ext cx="2378700" cy="360000"/>
            <a:chOff x="6056805" y="2497652"/>
            <a:chExt cx="2378700" cy="360000"/>
          </a:xfrm>
        </p:grpSpPr>
        <p:sp>
          <p:nvSpPr>
            <p:cNvPr id="8978" name="Google Shape;8978;p38"/>
            <p:cNvSpPr/>
            <p:nvPr/>
          </p:nvSpPr>
          <p:spPr>
            <a:xfrm>
              <a:off x="60568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38"/>
            <p:cNvSpPr/>
            <p:nvPr/>
          </p:nvSpPr>
          <p:spPr>
            <a:xfrm>
              <a:off x="65623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38"/>
            <p:cNvSpPr/>
            <p:nvPr/>
          </p:nvSpPr>
          <p:spPr>
            <a:xfrm>
              <a:off x="70678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38"/>
            <p:cNvSpPr/>
            <p:nvPr/>
          </p:nvSpPr>
          <p:spPr>
            <a:xfrm>
              <a:off x="7573305" y="2497652"/>
              <a:ext cx="356700" cy="3600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97ACDE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38"/>
            <p:cNvSpPr/>
            <p:nvPr/>
          </p:nvSpPr>
          <p:spPr>
            <a:xfrm>
              <a:off x="8078805" y="2497652"/>
              <a:ext cx="356700" cy="3600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983" name="Google Shape;8983;p38"/>
          <p:cNvGraphicFramePr/>
          <p:nvPr/>
        </p:nvGraphicFramePr>
        <p:xfrm>
          <a:off x="713225" y="1183950"/>
          <a:ext cx="2149100" cy="341545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Task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Done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Done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857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Done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Done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do list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984" name="Google Shape;8984;p38"/>
          <p:cNvSpPr txBox="1"/>
          <p:nvPr/>
        </p:nvSpPr>
        <p:spPr>
          <a:xfrm>
            <a:off x="3171825" y="1183925"/>
            <a:ext cx="5263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rPr>
              <a:t>Neptune is the farthest planet from the Sun. It’s also the fourth-largest planet by diameter in the Solar System </a:t>
            </a:r>
            <a:endParaRPr>
              <a:solidFill>
                <a:srgbClr val="F3F3F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8985" name="Google Shape;8985;p38"/>
          <p:cNvCxnSpPr/>
          <p:nvPr/>
        </p:nvCxnSpPr>
        <p:spPr>
          <a:xfrm>
            <a:off x="3278325" y="1892107"/>
            <a:ext cx="515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" name="Google Shape;8990;p3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aphicFrame>
        <p:nvGraphicFramePr>
          <p:cNvPr id="8991" name="Google Shape;8991;p39"/>
          <p:cNvGraphicFramePr/>
          <p:nvPr/>
        </p:nvGraphicFramePr>
        <p:xfrm>
          <a:off x="713275" y="1412525"/>
          <a:ext cx="7717500" cy="2651615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9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Daily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Monthly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Annually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$23,677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30%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80%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$67,215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15%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25%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70%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$90,297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40%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50%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$15,289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25%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55%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60%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6" name="Google Shape;8996;p4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8997" name="Google Shape;8997;p40"/>
          <p:cNvGrpSpPr/>
          <p:nvPr/>
        </p:nvGrpSpPr>
        <p:grpSpPr>
          <a:xfrm>
            <a:off x="713275" y="1183919"/>
            <a:ext cx="1947600" cy="1566531"/>
            <a:chOff x="619950" y="2671444"/>
            <a:chExt cx="1947600" cy="1566531"/>
          </a:xfrm>
        </p:grpSpPr>
        <p:sp>
          <p:nvSpPr>
            <p:cNvPr id="8998" name="Google Shape;8998;p40"/>
            <p:cNvSpPr txBox="1"/>
            <p:nvPr/>
          </p:nvSpPr>
          <p:spPr>
            <a:xfrm>
              <a:off x="619950" y="3230050"/>
              <a:ext cx="194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8999" name="Google Shape;8999;p40"/>
            <p:cNvSpPr txBox="1"/>
            <p:nvPr/>
          </p:nvSpPr>
          <p:spPr>
            <a:xfrm>
              <a:off x="623850" y="3679375"/>
              <a:ext cx="19437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Mars is actually a cold place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000" name="Google Shape;9000;p40"/>
            <p:cNvSpPr txBox="1"/>
            <p:nvPr/>
          </p:nvSpPr>
          <p:spPr>
            <a:xfrm>
              <a:off x="1299740" y="2671444"/>
              <a:ext cx="5880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ahkwang"/>
                  <a:ea typeface="Fahkwang"/>
                  <a:cs typeface="Fahkwang"/>
                  <a:sym typeface="Fahkwang"/>
                </a:rPr>
                <a:t>A</a:t>
              </a:r>
              <a:endParaRPr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9001" name="Google Shape;9001;p40"/>
          <p:cNvGrpSpPr/>
          <p:nvPr/>
        </p:nvGrpSpPr>
        <p:grpSpPr>
          <a:xfrm>
            <a:off x="713275" y="3032894"/>
            <a:ext cx="1947600" cy="1566531"/>
            <a:chOff x="619950" y="2671444"/>
            <a:chExt cx="1947600" cy="1566531"/>
          </a:xfrm>
        </p:grpSpPr>
        <p:sp>
          <p:nvSpPr>
            <p:cNvPr id="9002" name="Google Shape;9002;p40"/>
            <p:cNvSpPr txBox="1"/>
            <p:nvPr/>
          </p:nvSpPr>
          <p:spPr>
            <a:xfrm>
              <a:off x="619950" y="3230050"/>
              <a:ext cx="194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03" name="Google Shape;9003;p40"/>
            <p:cNvSpPr txBox="1"/>
            <p:nvPr/>
          </p:nvSpPr>
          <p:spPr>
            <a:xfrm>
              <a:off x="623850" y="3679375"/>
              <a:ext cx="19437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Jupiter doesn’t have a solid surface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004" name="Google Shape;9004;p40"/>
            <p:cNvSpPr txBox="1"/>
            <p:nvPr/>
          </p:nvSpPr>
          <p:spPr>
            <a:xfrm>
              <a:off x="1299740" y="2671444"/>
              <a:ext cx="5880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ahkwang"/>
                  <a:ea typeface="Fahkwang"/>
                  <a:cs typeface="Fahkwang"/>
                  <a:sym typeface="Fahkwang"/>
                </a:rPr>
                <a:t> B</a:t>
              </a:r>
              <a:endParaRPr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9005" name="Google Shape;9005;p40"/>
          <p:cNvGrpSpPr/>
          <p:nvPr/>
        </p:nvGrpSpPr>
        <p:grpSpPr>
          <a:xfrm>
            <a:off x="3263259" y="1503100"/>
            <a:ext cx="1749394" cy="1280625"/>
            <a:chOff x="2604325" y="3230050"/>
            <a:chExt cx="1947450" cy="1280625"/>
          </a:xfrm>
        </p:grpSpPr>
        <p:sp>
          <p:nvSpPr>
            <p:cNvPr id="9006" name="Google Shape;9006;p40"/>
            <p:cNvSpPr txBox="1"/>
            <p:nvPr/>
          </p:nvSpPr>
          <p:spPr>
            <a:xfrm>
              <a:off x="2604325" y="3230050"/>
              <a:ext cx="194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07" name="Google Shape;9007;p40"/>
            <p:cNvSpPr txBox="1"/>
            <p:nvPr/>
          </p:nvSpPr>
          <p:spPr>
            <a:xfrm>
              <a:off x="2606875" y="3679375"/>
              <a:ext cx="1944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Mercury is actually the closest planet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08" name="Google Shape;9008;p40"/>
          <p:cNvSpPr txBox="1"/>
          <p:nvPr/>
        </p:nvSpPr>
        <p:spPr>
          <a:xfrm>
            <a:off x="3844025" y="3679175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1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09" name="Google Shape;9009;p40"/>
          <p:cNvSpPr txBox="1"/>
          <p:nvPr/>
        </p:nvSpPr>
        <p:spPr>
          <a:xfrm>
            <a:off x="5554931" y="3679175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2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9010" name="Google Shape;9010;p40"/>
          <p:cNvGrpSpPr/>
          <p:nvPr/>
        </p:nvGrpSpPr>
        <p:grpSpPr>
          <a:xfrm>
            <a:off x="6684896" y="1503100"/>
            <a:ext cx="1749891" cy="1280625"/>
            <a:chOff x="6572350" y="3230050"/>
            <a:chExt cx="1948003" cy="1280625"/>
          </a:xfrm>
        </p:grpSpPr>
        <p:sp>
          <p:nvSpPr>
            <p:cNvPr id="9011" name="Google Shape;9011;p40"/>
            <p:cNvSpPr txBox="1"/>
            <p:nvPr/>
          </p:nvSpPr>
          <p:spPr>
            <a:xfrm>
              <a:off x="6572753" y="3230050"/>
              <a:ext cx="194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12" name="Google Shape;9012;p40"/>
            <p:cNvSpPr txBox="1"/>
            <p:nvPr/>
          </p:nvSpPr>
          <p:spPr>
            <a:xfrm>
              <a:off x="6572350" y="3679375"/>
              <a:ext cx="1947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Venus has a beautiful name, but it’s terribly hot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13" name="Google Shape;9013;p40"/>
          <p:cNvSpPr txBox="1"/>
          <p:nvPr/>
        </p:nvSpPr>
        <p:spPr>
          <a:xfrm>
            <a:off x="7265826" y="3679175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3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9014" name="Google Shape;9014;p40"/>
          <p:cNvGrpSpPr/>
          <p:nvPr/>
        </p:nvGrpSpPr>
        <p:grpSpPr>
          <a:xfrm>
            <a:off x="4973974" y="1503100"/>
            <a:ext cx="1749891" cy="1280625"/>
            <a:chOff x="6572350" y="3230050"/>
            <a:chExt cx="1948003" cy="1280625"/>
          </a:xfrm>
        </p:grpSpPr>
        <p:sp>
          <p:nvSpPr>
            <p:cNvPr id="9015" name="Google Shape;9015;p40"/>
            <p:cNvSpPr txBox="1"/>
            <p:nvPr/>
          </p:nvSpPr>
          <p:spPr>
            <a:xfrm>
              <a:off x="6572753" y="3230050"/>
              <a:ext cx="194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16" name="Google Shape;9016;p40"/>
            <p:cNvSpPr txBox="1"/>
            <p:nvPr/>
          </p:nvSpPr>
          <p:spPr>
            <a:xfrm>
              <a:off x="6572350" y="3679375"/>
              <a:ext cx="1947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hivo"/>
                  <a:ea typeface="Chivo"/>
                  <a:cs typeface="Chivo"/>
                  <a:sym typeface="Chivo"/>
                </a:rPr>
                <a:t>Saturn is composed mostly of hydrogen </a:t>
              </a:r>
              <a:endParaRPr>
                <a:solidFill>
                  <a:srgbClr val="F3F3F3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9017" name="Google Shape;9017;p40"/>
          <p:cNvCxnSpPr>
            <a:stCxn id="9000" idx="3"/>
            <a:endCxn id="9008" idx="1"/>
          </p:cNvCxnSpPr>
          <p:nvPr/>
        </p:nvCxnSpPr>
        <p:spPr>
          <a:xfrm>
            <a:off x="1981065" y="1463219"/>
            <a:ext cx="1863000" cy="24954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18" name="Google Shape;9018;p40"/>
          <p:cNvCxnSpPr>
            <a:stCxn id="9004" idx="3"/>
            <a:endCxn id="9008" idx="1"/>
          </p:cNvCxnSpPr>
          <p:nvPr/>
        </p:nvCxnSpPr>
        <p:spPr>
          <a:xfrm>
            <a:off x="1981065" y="3312194"/>
            <a:ext cx="1863000" cy="646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19" name="Google Shape;9019;p40"/>
          <p:cNvCxnSpPr>
            <a:stCxn id="9007" idx="2"/>
            <a:endCxn id="9008" idx="0"/>
          </p:cNvCxnSpPr>
          <p:nvPr/>
        </p:nvCxnSpPr>
        <p:spPr>
          <a:xfrm rot="5400000">
            <a:off x="3690752" y="3230875"/>
            <a:ext cx="895500" cy="12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20" name="Google Shape;9020;p40"/>
          <p:cNvCxnSpPr>
            <a:stCxn id="9016" idx="2"/>
            <a:endCxn id="9009" idx="0"/>
          </p:cNvCxnSpPr>
          <p:nvPr/>
        </p:nvCxnSpPr>
        <p:spPr>
          <a:xfrm rot="-5400000" flipH="1">
            <a:off x="5401423" y="3231175"/>
            <a:ext cx="8955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21" name="Google Shape;9021;p40"/>
          <p:cNvCxnSpPr/>
          <p:nvPr/>
        </p:nvCxnSpPr>
        <p:spPr>
          <a:xfrm rot="-5400000" flipH="1">
            <a:off x="6997476" y="3345425"/>
            <a:ext cx="11241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22" name="Google Shape;9022;p40"/>
          <p:cNvCxnSpPr>
            <a:stCxn id="9008" idx="3"/>
            <a:endCxn id="9009" idx="1"/>
          </p:cNvCxnSpPr>
          <p:nvPr/>
        </p:nvCxnSpPr>
        <p:spPr>
          <a:xfrm>
            <a:off x="4432025" y="3958475"/>
            <a:ext cx="1122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23" name="Google Shape;9023;p40"/>
          <p:cNvCxnSpPr>
            <a:stCxn id="9009" idx="3"/>
            <a:endCxn id="9013" idx="1"/>
          </p:cNvCxnSpPr>
          <p:nvPr/>
        </p:nvCxnSpPr>
        <p:spPr>
          <a:xfrm>
            <a:off x="6142931" y="3958475"/>
            <a:ext cx="1122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8" name="Google Shape;9028;p41"/>
          <p:cNvSpPr/>
          <p:nvPr/>
        </p:nvSpPr>
        <p:spPr>
          <a:xfrm>
            <a:off x="4696169" y="3208307"/>
            <a:ext cx="845400" cy="845400"/>
          </a:xfrm>
          <a:prstGeom prst="blockArc">
            <a:avLst>
              <a:gd name="adj1" fmla="val 16217836"/>
              <a:gd name="adj2" fmla="val 5409896"/>
              <a:gd name="adj3" fmla="val 24590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9" name="Google Shape;9029;p41"/>
          <p:cNvSpPr/>
          <p:nvPr/>
        </p:nvSpPr>
        <p:spPr>
          <a:xfrm>
            <a:off x="4696169" y="3208302"/>
            <a:ext cx="845400" cy="845400"/>
          </a:xfrm>
          <a:prstGeom prst="blockArc">
            <a:avLst>
              <a:gd name="adj1" fmla="val 5419911"/>
              <a:gd name="adj2" fmla="val 16253668"/>
              <a:gd name="adj3" fmla="val 24972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0" name="Google Shape;9030;p41"/>
          <p:cNvSpPr/>
          <p:nvPr/>
        </p:nvSpPr>
        <p:spPr>
          <a:xfrm>
            <a:off x="713272" y="3208307"/>
            <a:ext cx="845400" cy="845400"/>
          </a:xfrm>
          <a:prstGeom prst="blockArc">
            <a:avLst>
              <a:gd name="adj1" fmla="val 16217836"/>
              <a:gd name="adj2" fmla="val 7060517"/>
              <a:gd name="adj3" fmla="val 25087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1" name="Google Shape;9031;p41"/>
          <p:cNvSpPr/>
          <p:nvPr/>
        </p:nvSpPr>
        <p:spPr>
          <a:xfrm>
            <a:off x="713272" y="3208302"/>
            <a:ext cx="845400" cy="845400"/>
          </a:xfrm>
          <a:prstGeom prst="blockArc">
            <a:avLst>
              <a:gd name="adj1" fmla="val 7057256"/>
              <a:gd name="adj2" fmla="val 16253668"/>
              <a:gd name="adj3" fmla="val 24972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2" name="Google Shape;9032;p41"/>
          <p:cNvSpPr/>
          <p:nvPr/>
        </p:nvSpPr>
        <p:spPr>
          <a:xfrm>
            <a:off x="4681451" y="1443467"/>
            <a:ext cx="845400" cy="845400"/>
          </a:xfrm>
          <a:prstGeom prst="blockArc">
            <a:avLst>
              <a:gd name="adj1" fmla="val 16217836"/>
              <a:gd name="adj2" fmla="val 17135319"/>
              <a:gd name="adj3" fmla="val 25098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3" name="Google Shape;9033;p41"/>
          <p:cNvSpPr/>
          <p:nvPr/>
        </p:nvSpPr>
        <p:spPr>
          <a:xfrm>
            <a:off x="4681451" y="1443461"/>
            <a:ext cx="845400" cy="845400"/>
          </a:xfrm>
          <a:prstGeom prst="blockArc">
            <a:avLst>
              <a:gd name="adj1" fmla="val 17140653"/>
              <a:gd name="adj2" fmla="val 16253668"/>
              <a:gd name="adj3" fmla="val 24972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4" name="Google Shape;9034;p41"/>
          <p:cNvSpPr/>
          <p:nvPr/>
        </p:nvSpPr>
        <p:spPr>
          <a:xfrm>
            <a:off x="713272" y="1443467"/>
            <a:ext cx="845400" cy="845400"/>
          </a:xfrm>
          <a:prstGeom prst="blockArc">
            <a:avLst>
              <a:gd name="adj1" fmla="val 16217836"/>
              <a:gd name="adj2" fmla="val 1870683"/>
              <a:gd name="adj3" fmla="val 24934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5" name="Google Shape;9035;p41"/>
          <p:cNvSpPr/>
          <p:nvPr/>
        </p:nvSpPr>
        <p:spPr>
          <a:xfrm>
            <a:off x="713272" y="1443461"/>
            <a:ext cx="845400" cy="845400"/>
          </a:xfrm>
          <a:prstGeom prst="blockArc">
            <a:avLst>
              <a:gd name="adj1" fmla="val 1885038"/>
              <a:gd name="adj2" fmla="val 16253668"/>
              <a:gd name="adj3" fmla="val 24972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4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9037" name="Google Shape;9037;p41"/>
          <p:cNvGrpSpPr/>
          <p:nvPr/>
        </p:nvGrpSpPr>
        <p:grpSpPr>
          <a:xfrm>
            <a:off x="2913570" y="1385789"/>
            <a:ext cx="1543500" cy="960742"/>
            <a:chOff x="713233" y="1506790"/>
            <a:chExt cx="1543500" cy="960742"/>
          </a:xfrm>
        </p:grpSpPr>
        <p:sp>
          <p:nvSpPr>
            <p:cNvPr id="9038" name="Google Shape;9038;p41"/>
            <p:cNvSpPr txBox="1"/>
            <p:nvPr/>
          </p:nvSpPr>
          <p:spPr>
            <a:xfrm>
              <a:off x="713233" y="1506790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39" name="Google Shape;9039;p41"/>
            <p:cNvSpPr txBox="1"/>
            <p:nvPr/>
          </p:nvSpPr>
          <p:spPr>
            <a:xfrm>
              <a:off x="714725" y="1913432"/>
              <a:ext cx="154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40" name="Google Shape;9040;p41"/>
          <p:cNvSpPr txBox="1"/>
          <p:nvPr/>
        </p:nvSpPr>
        <p:spPr>
          <a:xfrm>
            <a:off x="1901725" y="1307561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30%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41" name="Google Shape;9041;p41"/>
          <p:cNvSpPr txBox="1"/>
          <p:nvPr/>
        </p:nvSpPr>
        <p:spPr>
          <a:xfrm>
            <a:off x="1901725" y="1866161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70%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42" name="Google Shape;9042;p41"/>
          <p:cNvSpPr/>
          <p:nvPr/>
        </p:nvSpPr>
        <p:spPr>
          <a:xfrm>
            <a:off x="1608917" y="1406851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3" name="Google Shape;9043;p41"/>
          <p:cNvSpPr/>
          <p:nvPr/>
        </p:nvSpPr>
        <p:spPr>
          <a:xfrm>
            <a:off x="1608919" y="1965456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4" name="Google Shape;9044;p41"/>
          <p:cNvGrpSpPr/>
          <p:nvPr/>
        </p:nvGrpSpPr>
        <p:grpSpPr>
          <a:xfrm>
            <a:off x="6886246" y="1385789"/>
            <a:ext cx="1543500" cy="960742"/>
            <a:chOff x="713233" y="1506790"/>
            <a:chExt cx="1543500" cy="960742"/>
          </a:xfrm>
        </p:grpSpPr>
        <p:sp>
          <p:nvSpPr>
            <p:cNvPr id="9045" name="Google Shape;9045;p41"/>
            <p:cNvSpPr txBox="1"/>
            <p:nvPr/>
          </p:nvSpPr>
          <p:spPr>
            <a:xfrm>
              <a:off x="713233" y="1506790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46" name="Google Shape;9046;p41"/>
            <p:cNvSpPr txBox="1"/>
            <p:nvPr/>
          </p:nvSpPr>
          <p:spPr>
            <a:xfrm>
              <a:off x="714725" y="1913432"/>
              <a:ext cx="154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47" name="Google Shape;9047;p41"/>
          <p:cNvSpPr txBox="1"/>
          <p:nvPr/>
        </p:nvSpPr>
        <p:spPr>
          <a:xfrm>
            <a:off x="5874401" y="1307561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10%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48" name="Google Shape;9048;p41"/>
          <p:cNvSpPr txBox="1"/>
          <p:nvPr/>
        </p:nvSpPr>
        <p:spPr>
          <a:xfrm>
            <a:off x="5874401" y="1866161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90%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49" name="Google Shape;9049;p41"/>
          <p:cNvSpPr/>
          <p:nvPr/>
        </p:nvSpPr>
        <p:spPr>
          <a:xfrm>
            <a:off x="5581593" y="1406851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0" name="Google Shape;9050;p41"/>
          <p:cNvSpPr/>
          <p:nvPr/>
        </p:nvSpPr>
        <p:spPr>
          <a:xfrm>
            <a:off x="5581594" y="1965456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1" name="Google Shape;9051;p41"/>
          <p:cNvGrpSpPr/>
          <p:nvPr/>
        </p:nvGrpSpPr>
        <p:grpSpPr>
          <a:xfrm>
            <a:off x="2913570" y="3150629"/>
            <a:ext cx="1543500" cy="960742"/>
            <a:chOff x="713233" y="1506790"/>
            <a:chExt cx="1543500" cy="960742"/>
          </a:xfrm>
        </p:grpSpPr>
        <p:sp>
          <p:nvSpPr>
            <p:cNvPr id="9052" name="Google Shape;9052;p41"/>
            <p:cNvSpPr txBox="1"/>
            <p:nvPr/>
          </p:nvSpPr>
          <p:spPr>
            <a:xfrm>
              <a:off x="713233" y="1506790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53" name="Google Shape;9053;p41"/>
            <p:cNvSpPr txBox="1"/>
            <p:nvPr/>
          </p:nvSpPr>
          <p:spPr>
            <a:xfrm>
              <a:off x="714725" y="1913432"/>
              <a:ext cx="154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of hydrogen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54" name="Google Shape;9054;p41"/>
          <p:cNvSpPr txBox="1"/>
          <p:nvPr/>
        </p:nvSpPr>
        <p:spPr>
          <a:xfrm>
            <a:off x="1901725" y="3072402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60%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55" name="Google Shape;9055;p41"/>
          <p:cNvSpPr txBox="1"/>
          <p:nvPr/>
        </p:nvSpPr>
        <p:spPr>
          <a:xfrm>
            <a:off x="1901725" y="3631002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40%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56" name="Google Shape;9056;p41"/>
          <p:cNvSpPr/>
          <p:nvPr/>
        </p:nvSpPr>
        <p:spPr>
          <a:xfrm>
            <a:off x="1608917" y="3171691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7" name="Google Shape;9057;p41"/>
          <p:cNvSpPr/>
          <p:nvPr/>
        </p:nvSpPr>
        <p:spPr>
          <a:xfrm>
            <a:off x="1608919" y="3730297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8" name="Google Shape;9058;p41"/>
          <p:cNvGrpSpPr/>
          <p:nvPr/>
        </p:nvGrpSpPr>
        <p:grpSpPr>
          <a:xfrm>
            <a:off x="6886246" y="3150629"/>
            <a:ext cx="1543500" cy="960742"/>
            <a:chOff x="713233" y="1506790"/>
            <a:chExt cx="1543500" cy="960742"/>
          </a:xfrm>
        </p:grpSpPr>
        <p:sp>
          <p:nvSpPr>
            <p:cNvPr id="9059" name="Google Shape;9059;p41"/>
            <p:cNvSpPr txBox="1"/>
            <p:nvPr/>
          </p:nvSpPr>
          <p:spPr>
            <a:xfrm>
              <a:off x="713233" y="1506790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60" name="Google Shape;9060;p41"/>
            <p:cNvSpPr txBox="1"/>
            <p:nvPr/>
          </p:nvSpPr>
          <p:spPr>
            <a:xfrm>
              <a:off x="714725" y="1913432"/>
              <a:ext cx="154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61" name="Google Shape;9061;p41"/>
          <p:cNvSpPr txBox="1"/>
          <p:nvPr/>
        </p:nvSpPr>
        <p:spPr>
          <a:xfrm>
            <a:off x="5874401" y="3072402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50%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62" name="Google Shape;9062;p41"/>
          <p:cNvSpPr txBox="1"/>
          <p:nvPr/>
        </p:nvSpPr>
        <p:spPr>
          <a:xfrm>
            <a:off x="5874401" y="3631002"/>
            <a:ext cx="101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50%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9063" name="Google Shape;9063;p41"/>
          <p:cNvSpPr/>
          <p:nvPr/>
        </p:nvSpPr>
        <p:spPr>
          <a:xfrm>
            <a:off x="5581593" y="3171691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4" name="Google Shape;9064;p41"/>
          <p:cNvSpPr/>
          <p:nvPr/>
        </p:nvSpPr>
        <p:spPr>
          <a:xfrm>
            <a:off x="5581594" y="3730297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65" name="Google Shape;9065;p41"/>
          <p:cNvCxnSpPr/>
          <p:nvPr/>
        </p:nvCxnSpPr>
        <p:spPr>
          <a:xfrm>
            <a:off x="713225" y="2792057"/>
            <a:ext cx="7733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66" name="Google Shape;9066;p41"/>
          <p:cNvCxnSpPr>
            <a:endCxn id="9036" idx="2"/>
          </p:cNvCxnSpPr>
          <p:nvPr/>
        </p:nvCxnSpPr>
        <p:spPr>
          <a:xfrm rot="10800000">
            <a:off x="4572025" y="1183925"/>
            <a:ext cx="0" cy="323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1" name="Google Shape;9071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9072" name="Google Shape;9072;p42"/>
          <p:cNvGrpSpPr/>
          <p:nvPr/>
        </p:nvGrpSpPr>
        <p:grpSpPr>
          <a:xfrm>
            <a:off x="5132870" y="1672118"/>
            <a:ext cx="1543500" cy="1280625"/>
            <a:chOff x="713270" y="1291118"/>
            <a:chExt cx="1543500" cy="1280625"/>
          </a:xfrm>
        </p:grpSpPr>
        <p:sp>
          <p:nvSpPr>
            <p:cNvPr id="9073" name="Google Shape;9073;p42"/>
            <p:cNvSpPr txBox="1"/>
            <p:nvPr/>
          </p:nvSpPr>
          <p:spPr>
            <a:xfrm>
              <a:off x="713270" y="129111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74" name="Google Shape;9074;p42"/>
            <p:cNvSpPr txBox="1"/>
            <p:nvPr/>
          </p:nvSpPr>
          <p:spPr>
            <a:xfrm>
              <a:off x="714770" y="1740443"/>
              <a:ext cx="154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actually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075" name="Google Shape;9075;p42"/>
          <p:cNvGrpSpPr/>
          <p:nvPr/>
        </p:nvGrpSpPr>
        <p:grpSpPr>
          <a:xfrm>
            <a:off x="5132832" y="3318793"/>
            <a:ext cx="1543200" cy="1280625"/>
            <a:chOff x="713232" y="3318793"/>
            <a:chExt cx="1543200" cy="1280625"/>
          </a:xfrm>
        </p:grpSpPr>
        <p:sp>
          <p:nvSpPr>
            <p:cNvPr id="9076" name="Google Shape;9076;p42"/>
            <p:cNvSpPr txBox="1"/>
            <p:nvPr/>
          </p:nvSpPr>
          <p:spPr>
            <a:xfrm>
              <a:off x="713232" y="3318793"/>
              <a:ext cx="154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77" name="Google Shape;9077;p42"/>
            <p:cNvSpPr txBox="1"/>
            <p:nvPr/>
          </p:nvSpPr>
          <p:spPr>
            <a:xfrm>
              <a:off x="715253" y="3768118"/>
              <a:ext cx="1541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actually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078" name="Google Shape;9078;p42"/>
          <p:cNvGrpSpPr/>
          <p:nvPr/>
        </p:nvGrpSpPr>
        <p:grpSpPr>
          <a:xfrm>
            <a:off x="6884628" y="1672118"/>
            <a:ext cx="1543819" cy="1280625"/>
            <a:chOff x="5343362" y="1291118"/>
            <a:chExt cx="1543819" cy="1280625"/>
          </a:xfrm>
        </p:grpSpPr>
        <p:sp>
          <p:nvSpPr>
            <p:cNvPr id="9079" name="Google Shape;9079;p42"/>
            <p:cNvSpPr txBox="1"/>
            <p:nvPr/>
          </p:nvSpPr>
          <p:spPr>
            <a:xfrm>
              <a:off x="5343681" y="129111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80" name="Google Shape;9080;p42"/>
            <p:cNvSpPr txBox="1"/>
            <p:nvPr/>
          </p:nvSpPr>
          <p:spPr>
            <a:xfrm>
              <a:off x="5343362" y="1740443"/>
              <a:ext cx="154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 from the Sun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081" name="Google Shape;9081;p42"/>
          <p:cNvGrpSpPr/>
          <p:nvPr/>
        </p:nvGrpSpPr>
        <p:grpSpPr>
          <a:xfrm>
            <a:off x="6884545" y="3318793"/>
            <a:ext cx="1543984" cy="1280625"/>
            <a:chOff x="2256283" y="3318793"/>
            <a:chExt cx="1543984" cy="1280625"/>
          </a:xfrm>
        </p:grpSpPr>
        <p:sp>
          <p:nvSpPr>
            <p:cNvPr id="9082" name="Google Shape;9082;p42"/>
            <p:cNvSpPr txBox="1"/>
            <p:nvPr/>
          </p:nvSpPr>
          <p:spPr>
            <a:xfrm>
              <a:off x="2256283" y="3318793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83" name="Google Shape;9083;p42"/>
            <p:cNvSpPr txBox="1"/>
            <p:nvPr/>
          </p:nvSpPr>
          <p:spPr>
            <a:xfrm>
              <a:off x="2256768" y="3768118"/>
              <a:ext cx="1543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of hydrogen and helium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084" name="Google Shape;9084;p42"/>
          <p:cNvSpPr/>
          <p:nvPr/>
        </p:nvSpPr>
        <p:spPr>
          <a:xfrm>
            <a:off x="5243343" y="1312116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5" name="Google Shape;9085;p42"/>
          <p:cNvSpPr/>
          <p:nvPr/>
        </p:nvSpPr>
        <p:spPr>
          <a:xfrm>
            <a:off x="7967142" y="1312119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6" name="Google Shape;9086;p42"/>
          <p:cNvSpPr/>
          <p:nvPr/>
        </p:nvSpPr>
        <p:spPr>
          <a:xfrm>
            <a:off x="5243343" y="3008272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7" name="Google Shape;9087;p42"/>
          <p:cNvSpPr/>
          <p:nvPr/>
        </p:nvSpPr>
        <p:spPr>
          <a:xfrm>
            <a:off x="7967142" y="3057891"/>
            <a:ext cx="3567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8" name="Google Shape;9088;p42"/>
          <p:cNvSpPr/>
          <p:nvPr/>
        </p:nvSpPr>
        <p:spPr>
          <a:xfrm>
            <a:off x="2535268" y="1610116"/>
            <a:ext cx="356700" cy="360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89" name="Google Shape;9089;p42"/>
          <p:cNvCxnSpPr>
            <a:stCxn id="9088" idx="2"/>
            <a:endCxn id="9090" idx="3"/>
          </p:cNvCxnSpPr>
          <p:nvPr/>
        </p:nvCxnSpPr>
        <p:spPr>
          <a:xfrm flipH="1">
            <a:off x="2256868" y="1790116"/>
            <a:ext cx="278400" cy="600"/>
          </a:xfrm>
          <a:prstGeom prst="bentConnector3">
            <a:avLst>
              <a:gd name="adj1" fmla="val 5002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091" name="Google Shape;9091;p42"/>
          <p:cNvGrpSpPr/>
          <p:nvPr/>
        </p:nvGrpSpPr>
        <p:grpSpPr>
          <a:xfrm>
            <a:off x="713220" y="1513068"/>
            <a:ext cx="4211392" cy="554107"/>
            <a:chOff x="713220" y="1513068"/>
            <a:chExt cx="4211392" cy="554107"/>
          </a:xfrm>
        </p:grpSpPr>
        <p:sp>
          <p:nvSpPr>
            <p:cNvPr id="9090" name="Google Shape;9090;p42"/>
            <p:cNvSpPr txBox="1"/>
            <p:nvPr/>
          </p:nvSpPr>
          <p:spPr>
            <a:xfrm>
              <a:off x="713220" y="15130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92" name="Google Shape;9092;p42"/>
            <p:cNvSpPr txBox="1"/>
            <p:nvPr/>
          </p:nvSpPr>
          <p:spPr>
            <a:xfrm>
              <a:off x="3830512" y="1513075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30%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9093" name="Google Shape;9093;p42"/>
          <p:cNvCxnSpPr>
            <a:stCxn id="9088" idx="6"/>
            <a:endCxn id="9092" idx="1"/>
          </p:cNvCxnSpPr>
          <p:nvPr/>
        </p:nvCxnSpPr>
        <p:spPr>
          <a:xfrm>
            <a:off x="2891968" y="1790116"/>
            <a:ext cx="938400" cy="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094" name="Google Shape;9094;p42"/>
          <p:cNvSpPr/>
          <p:nvPr/>
        </p:nvSpPr>
        <p:spPr>
          <a:xfrm>
            <a:off x="3411118" y="4142366"/>
            <a:ext cx="3567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5" name="Google Shape;9095;p42"/>
          <p:cNvGrpSpPr/>
          <p:nvPr/>
        </p:nvGrpSpPr>
        <p:grpSpPr>
          <a:xfrm>
            <a:off x="712920" y="4045318"/>
            <a:ext cx="4211392" cy="554107"/>
            <a:chOff x="713220" y="1513068"/>
            <a:chExt cx="4211392" cy="554107"/>
          </a:xfrm>
        </p:grpSpPr>
        <p:sp>
          <p:nvSpPr>
            <p:cNvPr id="9096" name="Google Shape;9096;p42"/>
            <p:cNvSpPr txBox="1"/>
            <p:nvPr/>
          </p:nvSpPr>
          <p:spPr>
            <a:xfrm>
              <a:off x="713220" y="15130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097" name="Google Shape;9097;p42"/>
            <p:cNvSpPr txBox="1"/>
            <p:nvPr/>
          </p:nvSpPr>
          <p:spPr>
            <a:xfrm>
              <a:off x="3830512" y="1513075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90%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9098" name="Google Shape;9098;p42"/>
          <p:cNvSpPr/>
          <p:nvPr/>
        </p:nvSpPr>
        <p:spPr>
          <a:xfrm>
            <a:off x="2891968" y="3298295"/>
            <a:ext cx="356700" cy="36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9" name="Google Shape;9099;p42"/>
          <p:cNvGrpSpPr/>
          <p:nvPr/>
        </p:nvGrpSpPr>
        <p:grpSpPr>
          <a:xfrm>
            <a:off x="712920" y="3201234"/>
            <a:ext cx="4211392" cy="554107"/>
            <a:chOff x="713220" y="1513068"/>
            <a:chExt cx="4211392" cy="554107"/>
          </a:xfrm>
        </p:grpSpPr>
        <p:sp>
          <p:nvSpPr>
            <p:cNvPr id="9100" name="Google Shape;9100;p42"/>
            <p:cNvSpPr txBox="1"/>
            <p:nvPr/>
          </p:nvSpPr>
          <p:spPr>
            <a:xfrm>
              <a:off x="713220" y="15130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01" name="Google Shape;9101;p42"/>
            <p:cNvSpPr txBox="1"/>
            <p:nvPr/>
          </p:nvSpPr>
          <p:spPr>
            <a:xfrm>
              <a:off x="3830512" y="1513075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50%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9102" name="Google Shape;9102;p42"/>
          <p:cNvSpPr/>
          <p:nvPr/>
        </p:nvSpPr>
        <p:spPr>
          <a:xfrm>
            <a:off x="3068693" y="2454200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3" name="Google Shape;9103;p42"/>
          <p:cNvGrpSpPr/>
          <p:nvPr/>
        </p:nvGrpSpPr>
        <p:grpSpPr>
          <a:xfrm>
            <a:off x="713245" y="2357151"/>
            <a:ext cx="4211392" cy="554107"/>
            <a:chOff x="713220" y="1513068"/>
            <a:chExt cx="4211392" cy="554107"/>
          </a:xfrm>
        </p:grpSpPr>
        <p:sp>
          <p:nvSpPr>
            <p:cNvPr id="9104" name="Google Shape;9104;p42"/>
            <p:cNvSpPr txBox="1"/>
            <p:nvPr/>
          </p:nvSpPr>
          <p:spPr>
            <a:xfrm>
              <a:off x="713220" y="15130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05" name="Google Shape;9105;p42"/>
            <p:cNvSpPr txBox="1"/>
            <p:nvPr/>
          </p:nvSpPr>
          <p:spPr>
            <a:xfrm>
              <a:off x="3830512" y="1513075"/>
              <a:ext cx="1094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70%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cxnSp>
        <p:nvCxnSpPr>
          <p:cNvPr id="9106" name="Google Shape;9106;p42"/>
          <p:cNvCxnSpPr>
            <a:stCxn id="9102" idx="2"/>
            <a:endCxn id="9104" idx="3"/>
          </p:cNvCxnSpPr>
          <p:nvPr/>
        </p:nvCxnSpPr>
        <p:spPr>
          <a:xfrm flipH="1">
            <a:off x="2256893" y="2634200"/>
            <a:ext cx="811800" cy="6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7" name="Google Shape;9107;p42"/>
          <p:cNvCxnSpPr>
            <a:stCxn id="9105" idx="1"/>
            <a:endCxn id="9102" idx="6"/>
          </p:cNvCxnSpPr>
          <p:nvPr/>
        </p:nvCxnSpPr>
        <p:spPr>
          <a:xfrm flipH="1">
            <a:off x="3425537" y="2634208"/>
            <a:ext cx="405000" cy="600"/>
          </a:xfrm>
          <a:prstGeom prst="bentConnector3">
            <a:avLst>
              <a:gd name="adj1" fmla="val 5001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8" name="Google Shape;9108;p42"/>
          <p:cNvCxnSpPr>
            <a:stCxn id="9098" idx="2"/>
            <a:endCxn id="9100" idx="3"/>
          </p:cNvCxnSpPr>
          <p:nvPr/>
        </p:nvCxnSpPr>
        <p:spPr>
          <a:xfrm flipH="1">
            <a:off x="2256568" y="3478295"/>
            <a:ext cx="635400" cy="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9" name="Google Shape;9109;p42"/>
          <p:cNvCxnSpPr>
            <a:stCxn id="9098" idx="6"/>
            <a:endCxn id="9101" idx="1"/>
          </p:cNvCxnSpPr>
          <p:nvPr/>
        </p:nvCxnSpPr>
        <p:spPr>
          <a:xfrm>
            <a:off x="3248668" y="3478295"/>
            <a:ext cx="581400" cy="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10" name="Google Shape;9110;p42"/>
          <p:cNvCxnSpPr>
            <a:stCxn id="9096" idx="3"/>
            <a:endCxn id="9094" idx="2"/>
          </p:cNvCxnSpPr>
          <p:nvPr/>
        </p:nvCxnSpPr>
        <p:spPr>
          <a:xfrm>
            <a:off x="2256420" y="4322368"/>
            <a:ext cx="1154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11" name="Google Shape;9111;p42"/>
          <p:cNvCxnSpPr>
            <a:stCxn id="9094" idx="6"/>
            <a:endCxn id="9097" idx="1"/>
          </p:cNvCxnSpPr>
          <p:nvPr/>
        </p:nvCxnSpPr>
        <p:spPr>
          <a:xfrm>
            <a:off x="3767818" y="4322366"/>
            <a:ext cx="624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12" name="Google Shape;9112;p42"/>
          <p:cNvCxnSpPr/>
          <p:nvPr/>
        </p:nvCxnSpPr>
        <p:spPr>
          <a:xfrm rot="10800000">
            <a:off x="5011525" y="1189200"/>
            <a:ext cx="0" cy="3378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" name="Google Shape;9117;p4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sp>
        <p:nvSpPr>
          <p:cNvPr id="9118" name="Google Shape;9118;p43"/>
          <p:cNvSpPr/>
          <p:nvPr/>
        </p:nvSpPr>
        <p:spPr>
          <a:xfrm>
            <a:off x="3006795" y="1980014"/>
            <a:ext cx="1003200" cy="1003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28</a:t>
            </a:r>
            <a:endParaRPr/>
          </a:p>
        </p:txBody>
      </p:sp>
      <p:sp>
        <p:nvSpPr>
          <p:cNvPr id="9119" name="Google Shape;9119;p43"/>
          <p:cNvSpPr/>
          <p:nvPr/>
        </p:nvSpPr>
        <p:spPr>
          <a:xfrm>
            <a:off x="4856502" y="1629614"/>
            <a:ext cx="1353600" cy="1353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576</a:t>
            </a:r>
            <a:endParaRPr/>
          </a:p>
        </p:txBody>
      </p:sp>
      <p:sp>
        <p:nvSpPr>
          <p:cNvPr id="9120" name="Google Shape;9120;p43"/>
          <p:cNvSpPr/>
          <p:nvPr/>
        </p:nvSpPr>
        <p:spPr>
          <a:xfrm>
            <a:off x="6685675" y="1238114"/>
            <a:ext cx="1745100" cy="1745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2345</a:t>
            </a:r>
            <a:endParaRPr/>
          </a:p>
        </p:txBody>
      </p:sp>
      <p:sp>
        <p:nvSpPr>
          <p:cNvPr id="9121" name="Google Shape;9121;p43"/>
          <p:cNvSpPr/>
          <p:nvPr/>
        </p:nvSpPr>
        <p:spPr>
          <a:xfrm>
            <a:off x="1115575" y="2246489"/>
            <a:ext cx="738900" cy="738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7</a:t>
            </a:r>
            <a:endParaRPr/>
          </a:p>
        </p:txBody>
      </p:sp>
      <p:grpSp>
        <p:nvGrpSpPr>
          <p:cNvPr id="9122" name="Google Shape;9122;p43"/>
          <p:cNvGrpSpPr/>
          <p:nvPr/>
        </p:nvGrpSpPr>
        <p:grpSpPr>
          <a:xfrm>
            <a:off x="6786325" y="3311525"/>
            <a:ext cx="1543800" cy="1291218"/>
            <a:chOff x="6786325" y="3311525"/>
            <a:chExt cx="1543800" cy="1291218"/>
          </a:xfrm>
        </p:grpSpPr>
        <p:sp>
          <p:nvSpPr>
            <p:cNvPr id="9123" name="Google Shape;9123;p43"/>
            <p:cNvSpPr txBox="1"/>
            <p:nvPr/>
          </p:nvSpPr>
          <p:spPr>
            <a:xfrm>
              <a:off x="6787975" y="3311525"/>
              <a:ext cx="154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24" name="Google Shape;9124;p43"/>
            <p:cNvSpPr txBox="1"/>
            <p:nvPr/>
          </p:nvSpPr>
          <p:spPr>
            <a:xfrm>
              <a:off x="6786325" y="3771443"/>
              <a:ext cx="154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 from the Sun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125" name="Google Shape;9125;p43"/>
          <p:cNvGrpSpPr/>
          <p:nvPr/>
        </p:nvGrpSpPr>
        <p:grpSpPr>
          <a:xfrm>
            <a:off x="713225" y="3311525"/>
            <a:ext cx="1542045" cy="1291218"/>
            <a:chOff x="713225" y="3311525"/>
            <a:chExt cx="1542045" cy="1291218"/>
          </a:xfrm>
        </p:grpSpPr>
        <p:sp>
          <p:nvSpPr>
            <p:cNvPr id="9126" name="Google Shape;9126;p43"/>
            <p:cNvSpPr txBox="1"/>
            <p:nvPr/>
          </p:nvSpPr>
          <p:spPr>
            <a:xfrm>
              <a:off x="713225" y="3311525"/>
              <a:ext cx="154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27" name="Google Shape;9127;p43"/>
            <p:cNvSpPr txBox="1"/>
            <p:nvPr/>
          </p:nvSpPr>
          <p:spPr>
            <a:xfrm>
              <a:off x="714770" y="3771443"/>
              <a:ext cx="154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actually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128" name="Google Shape;9128;p43"/>
          <p:cNvGrpSpPr/>
          <p:nvPr/>
        </p:nvGrpSpPr>
        <p:grpSpPr>
          <a:xfrm>
            <a:off x="2737422" y="3311525"/>
            <a:ext cx="1541220" cy="1291218"/>
            <a:chOff x="2737422" y="3311525"/>
            <a:chExt cx="1541220" cy="1291218"/>
          </a:xfrm>
        </p:grpSpPr>
        <p:sp>
          <p:nvSpPr>
            <p:cNvPr id="9129" name="Google Shape;9129;p43"/>
            <p:cNvSpPr txBox="1"/>
            <p:nvPr/>
          </p:nvSpPr>
          <p:spPr>
            <a:xfrm>
              <a:off x="2738142" y="3311525"/>
              <a:ext cx="154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30" name="Google Shape;9130;p43"/>
            <p:cNvSpPr txBox="1"/>
            <p:nvPr/>
          </p:nvSpPr>
          <p:spPr>
            <a:xfrm>
              <a:off x="2737422" y="3771443"/>
              <a:ext cx="1541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actually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131" name="Google Shape;9131;p43"/>
          <p:cNvGrpSpPr/>
          <p:nvPr/>
        </p:nvGrpSpPr>
        <p:grpSpPr>
          <a:xfrm>
            <a:off x="4760673" y="3311525"/>
            <a:ext cx="1543500" cy="1291218"/>
            <a:chOff x="4760673" y="3311525"/>
            <a:chExt cx="1543500" cy="1291218"/>
          </a:xfrm>
        </p:grpSpPr>
        <p:sp>
          <p:nvSpPr>
            <p:cNvPr id="9132" name="Google Shape;9132;p43"/>
            <p:cNvSpPr txBox="1"/>
            <p:nvPr/>
          </p:nvSpPr>
          <p:spPr>
            <a:xfrm>
              <a:off x="4763058" y="3311525"/>
              <a:ext cx="1540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2XXX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133" name="Google Shape;9133;p43"/>
            <p:cNvSpPr txBox="1"/>
            <p:nvPr/>
          </p:nvSpPr>
          <p:spPr>
            <a:xfrm>
              <a:off x="4760673" y="3771443"/>
              <a:ext cx="1543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is a gas giant and has several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9134" name="Google Shape;9134;p43"/>
          <p:cNvCxnSpPr>
            <a:stCxn id="9118" idx="4"/>
            <a:endCxn id="9129" idx="0"/>
          </p:cNvCxnSpPr>
          <p:nvPr/>
        </p:nvCxnSpPr>
        <p:spPr>
          <a:xfrm rot="-5400000" flipH="1">
            <a:off x="3344595" y="3147014"/>
            <a:ext cx="3282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35" name="Google Shape;9135;p43"/>
          <p:cNvCxnSpPr>
            <a:stCxn id="9121" idx="4"/>
            <a:endCxn id="9126" idx="0"/>
          </p:cNvCxnSpPr>
          <p:nvPr/>
        </p:nvCxnSpPr>
        <p:spPr>
          <a:xfrm rot="5400000">
            <a:off x="1321225" y="3147689"/>
            <a:ext cx="326100" cy="15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36" name="Google Shape;9136;p43"/>
          <p:cNvCxnSpPr>
            <a:stCxn id="9126" idx="3"/>
            <a:endCxn id="9129" idx="1"/>
          </p:cNvCxnSpPr>
          <p:nvPr/>
        </p:nvCxnSpPr>
        <p:spPr>
          <a:xfrm>
            <a:off x="2253725" y="3590825"/>
            <a:ext cx="4845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37" name="Google Shape;9137;p43"/>
          <p:cNvCxnSpPr>
            <a:stCxn id="9129" idx="3"/>
            <a:endCxn id="9132" idx="1"/>
          </p:cNvCxnSpPr>
          <p:nvPr/>
        </p:nvCxnSpPr>
        <p:spPr>
          <a:xfrm>
            <a:off x="4278642" y="3590825"/>
            <a:ext cx="4845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38" name="Google Shape;9138;p43"/>
          <p:cNvCxnSpPr>
            <a:stCxn id="9119" idx="4"/>
            <a:endCxn id="9132" idx="0"/>
          </p:cNvCxnSpPr>
          <p:nvPr/>
        </p:nvCxnSpPr>
        <p:spPr>
          <a:xfrm rot="-5400000" flipH="1">
            <a:off x="5369502" y="3147014"/>
            <a:ext cx="3282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39" name="Google Shape;9139;p43"/>
          <p:cNvCxnSpPr>
            <a:stCxn id="9132" idx="3"/>
            <a:endCxn id="9123" idx="1"/>
          </p:cNvCxnSpPr>
          <p:nvPr/>
        </p:nvCxnSpPr>
        <p:spPr>
          <a:xfrm>
            <a:off x="6303558" y="3590825"/>
            <a:ext cx="4845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40" name="Google Shape;9140;p43"/>
          <p:cNvCxnSpPr>
            <a:stCxn id="9120" idx="4"/>
            <a:endCxn id="9123" idx="0"/>
          </p:cNvCxnSpPr>
          <p:nvPr/>
        </p:nvCxnSpPr>
        <p:spPr>
          <a:xfrm rot="-5400000" flipH="1">
            <a:off x="7394425" y="3147014"/>
            <a:ext cx="3282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17D6-A741-843A-37CF-DFBC1CE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1028" name="Picture 4" descr="Hand Gesture Recognition System to Control Soft Front Panels">
            <a:extLst>
              <a:ext uri="{FF2B5EF4-FFF2-40B4-BE49-F238E27FC236}">
                <a16:creationId xmlns:a16="http://schemas.microsoft.com/office/drawing/2014/main" id="{4785867F-ED7D-5781-1AEC-71ADC17F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3" y="1226634"/>
            <a:ext cx="8526966" cy="36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8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5" name="Google Shape;9145;p4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aphicFrame>
        <p:nvGraphicFramePr>
          <p:cNvPr id="9146" name="Google Shape;9146;p44"/>
          <p:cNvGraphicFramePr/>
          <p:nvPr/>
        </p:nvGraphicFramePr>
        <p:xfrm>
          <a:off x="713250" y="2496425"/>
          <a:ext cx="7717500" cy="210300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68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Activity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Month 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Month 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3/3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3/3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Month 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2/3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3/3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1/3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47" name="Google Shape;9147;p44"/>
          <p:cNvSpPr txBox="1"/>
          <p:nvPr/>
        </p:nvSpPr>
        <p:spPr>
          <a:xfrm>
            <a:off x="713275" y="1183925"/>
            <a:ext cx="36996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Mercury is the closest planet to the Sun and the smallest one in the Solar System. This planet’s name has nothing to do with the liquid metal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148" name="Google Shape;9148;p44"/>
          <p:cNvSpPr txBox="1"/>
          <p:nvPr/>
        </p:nvSpPr>
        <p:spPr>
          <a:xfrm>
            <a:off x="4771450" y="1183925"/>
            <a:ext cx="36996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Venus has a beautiful name and is the second planet from the Sun. It’s terribly hot, even hotter than Mercury, and its atmosphere is extremely poisonous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149" name="Google Shape;9149;p44"/>
          <p:cNvSpPr/>
          <p:nvPr/>
        </p:nvSpPr>
        <p:spPr>
          <a:xfrm>
            <a:off x="2444347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0" name="Google Shape;9150;p44"/>
          <p:cNvSpPr/>
          <p:nvPr/>
        </p:nvSpPr>
        <p:spPr>
          <a:xfrm>
            <a:off x="2694447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1" name="Google Shape;9151;p44"/>
          <p:cNvSpPr/>
          <p:nvPr/>
        </p:nvSpPr>
        <p:spPr>
          <a:xfrm>
            <a:off x="2944547" y="315247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2" name="Google Shape;9152;p44"/>
          <p:cNvSpPr/>
          <p:nvPr/>
        </p:nvSpPr>
        <p:spPr>
          <a:xfrm>
            <a:off x="3944922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3" name="Google Shape;9153;p44"/>
          <p:cNvSpPr/>
          <p:nvPr/>
        </p:nvSpPr>
        <p:spPr>
          <a:xfrm>
            <a:off x="4195022" y="315247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4" name="Google Shape;9154;p44"/>
          <p:cNvSpPr/>
          <p:nvPr/>
        </p:nvSpPr>
        <p:spPr>
          <a:xfrm>
            <a:off x="4445122" y="315247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5" name="Google Shape;9155;p44"/>
          <p:cNvSpPr/>
          <p:nvPr/>
        </p:nvSpPr>
        <p:spPr>
          <a:xfrm>
            <a:off x="5459653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6" name="Google Shape;9156;p44"/>
          <p:cNvSpPr/>
          <p:nvPr/>
        </p:nvSpPr>
        <p:spPr>
          <a:xfrm>
            <a:off x="5709753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7" name="Google Shape;9157;p44"/>
          <p:cNvSpPr/>
          <p:nvPr/>
        </p:nvSpPr>
        <p:spPr>
          <a:xfrm>
            <a:off x="5959853" y="315247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8" name="Google Shape;9158;p44"/>
          <p:cNvSpPr/>
          <p:nvPr/>
        </p:nvSpPr>
        <p:spPr>
          <a:xfrm>
            <a:off x="6969659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9" name="Google Shape;9159;p44"/>
          <p:cNvSpPr/>
          <p:nvPr/>
        </p:nvSpPr>
        <p:spPr>
          <a:xfrm>
            <a:off x="7219759" y="315247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0" name="Google Shape;9160;p44"/>
          <p:cNvSpPr/>
          <p:nvPr/>
        </p:nvSpPr>
        <p:spPr>
          <a:xfrm>
            <a:off x="7469859" y="315247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1" name="Google Shape;9161;p44"/>
          <p:cNvSpPr/>
          <p:nvPr/>
        </p:nvSpPr>
        <p:spPr>
          <a:xfrm>
            <a:off x="2444347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2" name="Google Shape;9162;p44"/>
          <p:cNvSpPr/>
          <p:nvPr/>
        </p:nvSpPr>
        <p:spPr>
          <a:xfrm>
            <a:off x="2694447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3" name="Google Shape;9163;p44"/>
          <p:cNvSpPr/>
          <p:nvPr/>
        </p:nvSpPr>
        <p:spPr>
          <a:xfrm>
            <a:off x="2944547" y="3690396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4" name="Google Shape;9164;p44"/>
          <p:cNvSpPr/>
          <p:nvPr/>
        </p:nvSpPr>
        <p:spPr>
          <a:xfrm>
            <a:off x="3944922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5" name="Google Shape;9165;p44"/>
          <p:cNvSpPr/>
          <p:nvPr/>
        </p:nvSpPr>
        <p:spPr>
          <a:xfrm>
            <a:off x="4195022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6" name="Google Shape;9166;p44"/>
          <p:cNvSpPr/>
          <p:nvPr/>
        </p:nvSpPr>
        <p:spPr>
          <a:xfrm>
            <a:off x="4445122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7" name="Google Shape;9167;p44"/>
          <p:cNvSpPr/>
          <p:nvPr/>
        </p:nvSpPr>
        <p:spPr>
          <a:xfrm>
            <a:off x="5459653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8" name="Google Shape;9168;p44"/>
          <p:cNvSpPr/>
          <p:nvPr/>
        </p:nvSpPr>
        <p:spPr>
          <a:xfrm>
            <a:off x="5709753" y="3690396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9" name="Google Shape;9169;p44"/>
          <p:cNvSpPr/>
          <p:nvPr/>
        </p:nvSpPr>
        <p:spPr>
          <a:xfrm>
            <a:off x="5959853" y="3690396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0" name="Google Shape;9170;p44"/>
          <p:cNvSpPr/>
          <p:nvPr/>
        </p:nvSpPr>
        <p:spPr>
          <a:xfrm>
            <a:off x="6969659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1" name="Google Shape;9171;p44"/>
          <p:cNvSpPr/>
          <p:nvPr/>
        </p:nvSpPr>
        <p:spPr>
          <a:xfrm>
            <a:off x="7219759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2" name="Google Shape;9172;p44"/>
          <p:cNvSpPr/>
          <p:nvPr/>
        </p:nvSpPr>
        <p:spPr>
          <a:xfrm>
            <a:off x="7469859" y="3690396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3" name="Google Shape;9173;p44"/>
          <p:cNvSpPr/>
          <p:nvPr/>
        </p:nvSpPr>
        <p:spPr>
          <a:xfrm>
            <a:off x="2444347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4" name="Google Shape;9174;p44"/>
          <p:cNvSpPr/>
          <p:nvPr/>
        </p:nvSpPr>
        <p:spPr>
          <a:xfrm>
            <a:off x="2694447" y="422832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5" name="Google Shape;9175;p44"/>
          <p:cNvSpPr/>
          <p:nvPr/>
        </p:nvSpPr>
        <p:spPr>
          <a:xfrm>
            <a:off x="2944547" y="422832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6" name="Google Shape;9176;p44"/>
          <p:cNvSpPr/>
          <p:nvPr/>
        </p:nvSpPr>
        <p:spPr>
          <a:xfrm>
            <a:off x="3944922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7" name="Google Shape;9177;p44"/>
          <p:cNvSpPr/>
          <p:nvPr/>
        </p:nvSpPr>
        <p:spPr>
          <a:xfrm>
            <a:off x="4195022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8" name="Google Shape;9178;p44"/>
          <p:cNvSpPr/>
          <p:nvPr/>
        </p:nvSpPr>
        <p:spPr>
          <a:xfrm>
            <a:off x="4445122" y="422832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9" name="Google Shape;9179;p44"/>
          <p:cNvSpPr/>
          <p:nvPr/>
        </p:nvSpPr>
        <p:spPr>
          <a:xfrm>
            <a:off x="5459653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0" name="Google Shape;9180;p44"/>
          <p:cNvSpPr/>
          <p:nvPr/>
        </p:nvSpPr>
        <p:spPr>
          <a:xfrm>
            <a:off x="5709753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1" name="Google Shape;9181;p44"/>
          <p:cNvSpPr/>
          <p:nvPr/>
        </p:nvSpPr>
        <p:spPr>
          <a:xfrm>
            <a:off x="5959853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2" name="Google Shape;9182;p44"/>
          <p:cNvSpPr/>
          <p:nvPr/>
        </p:nvSpPr>
        <p:spPr>
          <a:xfrm>
            <a:off x="6969659" y="4228321"/>
            <a:ext cx="172800" cy="174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3" name="Google Shape;9183;p44"/>
          <p:cNvSpPr/>
          <p:nvPr/>
        </p:nvSpPr>
        <p:spPr>
          <a:xfrm>
            <a:off x="7219759" y="422832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4" name="Google Shape;9184;p44"/>
          <p:cNvSpPr/>
          <p:nvPr/>
        </p:nvSpPr>
        <p:spPr>
          <a:xfrm>
            <a:off x="7469859" y="4228321"/>
            <a:ext cx="172800" cy="17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9" name="Google Shape;9189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9190" name="Google Shape;9190;p45"/>
          <p:cNvGrpSpPr/>
          <p:nvPr/>
        </p:nvGrpSpPr>
        <p:grpSpPr>
          <a:xfrm>
            <a:off x="6057250" y="3206823"/>
            <a:ext cx="2376600" cy="861055"/>
            <a:chOff x="6057250" y="3644835"/>
            <a:chExt cx="2376600" cy="861055"/>
          </a:xfrm>
        </p:grpSpPr>
        <p:sp>
          <p:nvSpPr>
            <p:cNvPr id="9191" name="Google Shape;9191;p45"/>
            <p:cNvSpPr txBox="1"/>
            <p:nvPr/>
          </p:nvSpPr>
          <p:spPr>
            <a:xfrm>
              <a:off x="6057250" y="3959889"/>
              <a:ext cx="2376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Neptune is the farthest planet from the Sun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192" name="Google Shape;9192;p45"/>
            <p:cNvSpPr txBox="1"/>
            <p:nvPr/>
          </p:nvSpPr>
          <p:spPr>
            <a:xfrm>
              <a:off x="6057250" y="3644835"/>
              <a:ext cx="2376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Neptune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9193" name="Google Shape;9193;p45"/>
          <p:cNvGrpSpPr/>
          <p:nvPr/>
        </p:nvGrpSpPr>
        <p:grpSpPr>
          <a:xfrm>
            <a:off x="6057250" y="2231585"/>
            <a:ext cx="2376604" cy="861052"/>
            <a:chOff x="6057250" y="2516053"/>
            <a:chExt cx="2376604" cy="861052"/>
          </a:xfrm>
        </p:grpSpPr>
        <p:sp>
          <p:nvSpPr>
            <p:cNvPr id="9194" name="Google Shape;9194;p45"/>
            <p:cNvSpPr txBox="1"/>
            <p:nvPr/>
          </p:nvSpPr>
          <p:spPr>
            <a:xfrm>
              <a:off x="6057250" y="2831105"/>
              <a:ext cx="2376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is a gas giant and has several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195" name="Google Shape;9195;p45"/>
            <p:cNvSpPr txBox="1"/>
            <p:nvPr/>
          </p:nvSpPr>
          <p:spPr>
            <a:xfrm>
              <a:off x="6057253" y="2516053"/>
              <a:ext cx="2376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9196" name="Google Shape;9196;p45"/>
          <p:cNvGrpSpPr/>
          <p:nvPr/>
        </p:nvGrpSpPr>
        <p:grpSpPr>
          <a:xfrm>
            <a:off x="6057476" y="1256351"/>
            <a:ext cx="2376611" cy="861049"/>
            <a:chOff x="6057263" y="1387275"/>
            <a:chExt cx="2376611" cy="861049"/>
          </a:xfrm>
        </p:grpSpPr>
        <p:sp>
          <p:nvSpPr>
            <p:cNvPr id="9197" name="Google Shape;9197;p45"/>
            <p:cNvSpPr txBox="1"/>
            <p:nvPr/>
          </p:nvSpPr>
          <p:spPr>
            <a:xfrm>
              <a:off x="6057275" y="1702324"/>
              <a:ext cx="2376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a gas giant and the biggest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198" name="Google Shape;9198;p45"/>
            <p:cNvSpPr txBox="1"/>
            <p:nvPr/>
          </p:nvSpPr>
          <p:spPr>
            <a:xfrm>
              <a:off x="6057263" y="1387275"/>
              <a:ext cx="2376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9199" name="Google Shape;9199;p45"/>
          <p:cNvSpPr txBox="1"/>
          <p:nvPr/>
        </p:nvSpPr>
        <p:spPr>
          <a:xfrm>
            <a:off x="713250" y="4252508"/>
            <a:ext cx="7717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* Follow the link in the graph to modify its data and then paste the new one here.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9200" name="Google Shape;9200;p45"/>
          <p:cNvCxnSpPr/>
          <p:nvPr/>
        </p:nvCxnSpPr>
        <p:spPr>
          <a:xfrm>
            <a:off x="713275" y="4229557"/>
            <a:ext cx="771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201" name="Google Shape;9201;p45"/>
          <p:cNvSpPr/>
          <p:nvPr/>
        </p:nvSpPr>
        <p:spPr>
          <a:xfrm>
            <a:off x="5750625" y="1320539"/>
            <a:ext cx="247200" cy="2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2" name="Google Shape;9202;p45"/>
          <p:cNvSpPr/>
          <p:nvPr/>
        </p:nvSpPr>
        <p:spPr>
          <a:xfrm>
            <a:off x="5750637" y="2293239"/>
            <a:ext cx="247200" cy="247200"/>
          </a:xfrm>
          <a:prstGeom prst="rect">
            <a:avLst/>
          </a:prstGeom>
          <a:solidFill>
            <a:srgbClr val="A1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3" name="Google Shape;9203;p45"/>
          <p:cNvSpPr/>
          <p:nvPr/>
        </p:nvSpPr>
        <p:spPr>
          <a:xfrm>
            <a:off x="5750625" y="3265939"/>
            <a:ext cx="247200" cy="2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04" name="Google Shape;9204;p4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336325"/>
            <a:ext cx="4943352" cy="276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9" name="Google Shape;9209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9210" name="Google Shape;9210;p46"/>
          <p:cNvGrpSpPr/>
          <p:nvPr/>
        </p:nvGrpSpPr>
        <p:grpSpPr>
          <a:xfrm>
            <a:off x="5343409" y="1878918"/>
            <a:ext cx="1543800" cy="973045"/>
            <a:chOff x="5343350" y="3764798"/>
            <a:chExt cx="1543800" cy="973045"/>
          </a:xfrm>
        </p:grpSpPr>
        <p:sp>
          <p:nvSpPr>
            <p:cNvPr id="9211" name="Google Shape;9211;p46"/>
            <p:cNvSpPr txBox="1"/>
            <p:nvPr/>
          </p:nvSpPr>
          <p:spPr>
            <a:xfrm>
              <a:off x="5343619" y="4183743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212" name="Google Shape;9212;p46"/>
            <p:cNvSpPr txBox="1"/>
            <p:nvPr/>
          </p:nvSpPr>
          <p:spPr>
            <a:xfrm>
              <a:off x="5343350" y="3764798"/>
              <a:ext cx="154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213" name="Google Shape;9213;p46"/>
          <p:cNvGrpSpPr/>
          <p:nvPr/>
        </p:nvGrpSpPr>
        <p:grpSpPr>
          <a:xfrm>
            <a:off x="713208" y="2573913"/>
            <a:ext cx="1543500" cy="973043"/>
            <a:chOff x="713208" y="3764800"/>
            <a:chExt cx="1543500" cy="973043"/>
          </a:xfrm>
        </p:grpSpPr>
        <p:sp>
          <p:nvSpPr>
            <p:cNvPr id="9214" name="Google Shape;9214;p46"/>
            <p:cNvSpPr txBox="1"/>
            <p:nvPr/>
          </p:nvSpPr>
          <p:spPr>
            <a:xfrm>
              <a:off x="713208" y="4183743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215" name="Google Shape;9215;p46"/>
            <p:cNvSpPr txBox="1"/>
            <p:nvPr/>
          </p:nvSpPr>
          <p:spPr>
            <a:xfrm>
              <a:off x="714775" y="3764800"/>
              <a:ext cx="154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216" name="Google Shape;9216;p46"/>
          <p:cNvGrpSpPr/>
          <p:nvPr/>
        </p:nvGrpSpPr>
        <p:grpSpPr>
          <a:xfrm>
            <a:off x="2256524" y="1878918"/>
            <a:ext cx="1543200" cy="973045"/>
            <a:chOff x="2256869" y="3764798"/>
            <a:chExt cx="1543200" cy="973045"/>
          </a:xfrm>
        </p:grpSpPr>
        <p:sp>
          <p:nvSpPr>
            <p:cNvPr id="9217" name="Google Shape;9217;p46"/>
            <p:cNvSpPr txBox="1"/>
            <p:nvPr/>
          </p:nvSpPr>
          <p:spPr>
            <a:xfrm>
              <a:off x="2256869" y="4183743"/>
              <a:ext cx="154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218" name="Google Shape;9218;p46"/>
            <p:cNvSpPr txBox="1"/>
            <p:nvPr/>
          </p:nvSpPr>
          <p:spPr>
            <a:xfrm>
              <a:off x="2258950" y="3764798"/>
              <a:ext cx="1541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219" name="Google Shape;9219;p46"/>
          <p:cNvGrpSpPr/>
          <p:nvPr/>
        </p:nvGrpSpPr>
        <p:grpSpPr>
          <a:xfrm>
            <a:off x="3799539" y="1183923"/>
            <a:ext cx="1544054" cy="973045"/>
            <a:chOff x="3799996" y="1183923"/>
            <a:chExt cx="1544054" cy="973045"/>
          </a:xfrm>
        </p:grpSpPr>
        <p:sp>
          <p:nvSpPr>
            <p:cNvPr id="9220" name="Google Shape;9220;p46"/>
            <p:cNvSpPr txBox="1"/>
            <p:nvPr/>
          </p:nvSpPr>
          <p:spPr>
            <a:xfrm>
              <a:off x="3799996" y="160286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221" name="Google Shape;9221;p46"/>
            <p:cNvSpPr txBox="1"/>
            <p:nvPr/>
          </p:nvSpPr>
          <p:spPr>
            <a:xfrm>
              <a:off x="3800550" y="1183923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of hydrogen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222" name="Google Shape;9222;p46"/>
          <p:cNvGrpSpPr/>
          <p:nvPr/>
        </p:nvGrpSpPr>
        <p:grpSpPr>
          <a:xfrm>
            <a:off x="6887025" y="2573913"/>
            <a:ext cx="1543800" cy="973043"/>
            <a:chOff x="6887025" y="3764800"/>
            <a:chExt cx="1543800" cy="973043"/>
          </a:xfrm>
        </p:grpSpPr>
        <p:sp>
          <p:nvSpPr>
            <p:cNvPr id="9223" name="Google Shape;9223;p46"/>
            <p:cNvSpPr txBox="1"/>
            <p:nvPr/>
          </p:nvSpPr>
          <p:spPr>
            <a:xfrm>
              <a:off x="6887175" y="4183743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9224" name="Google Shape;9224;p46"/>
            <p:cNvSpPr txBox="1"/>
            <p:nvPr/>
          </p:nvSpPr>
          <p:spPr>
            <a:xfrm>
              <a:off x="6887025" y="3764800"/>
              <a:ext cx="154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the biggest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9225" name="Google Shape;9225;p46"/>
          <p:cNvSpPr/>
          <p:nvPr/>
        </p:nvSpPr>
        <p:spPr>
          <a:xfrm>
            <a:off x="4070258" y="3593344"/>
            <a:ext cx="1003200" cy="1003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6" name="Google Shape;9226;p46"/>
          <p:cNvGrpSpPr/>
          <p:nvPr/>
        </p:nvGrpSpPr>
        <p:grpSpPr>
          <a:xfrm>
            <a:off x="4346673" y="3782620"/>
            <a:ext cx="450693" cy="624627"/>
            <a:chOff x="1667760" y="3714500"/>
            <a:chExt cx="580491" cy="804517"/>
          </a:xfrm>
        </p:grpSpPr>
        <p:sp>
          <p:nvSpPr>
            <p:cNvPr id="9227" name="Google Shape;9227;p46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46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46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46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46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32" name="Google Shape;9232;p46"/>
          <p:cNvCxnSpPr>
            <a:stCxn id="9214" idx="2"/>
            <a:endCxn id="9225" idx="2"/>
          </p:cNvCxnSpPr>
          <p:nvPr/>
        </p:nvCxnSpPr>
        <p:spPr>
          <a:xfrm rot="-5400000" flipH="1">
            <a:off x="2503608" y="2528306"/>
            <a:ext cx="548100" cy="25854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33" name="Google Shape;9233;p46"/>
          <p:cNvCxnSpPr>
            <a:stCxn id="9217" idx="2"/>
            <a:endCxn id="9225" idx="1"/>
          </p:cNvCxnSpPr>
          <p:nvPr/>
        </p:nvCxnSpPr>
        <p:spPr>
          <a:xfrm rot="-5400000" flipH="1">
            <a:off x="3178424" y="2701663"/>
            <a:ext cx="888300" cy="1188900"/>
          </a:xfrm>
          <a:prstGeom prst="bentConnector3">
            <a:avLst>
              <a:gd name="adj1" fmla="val 4173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34" name="Google Shape;9234;p46"/>
          <p:cNvCxnSpPr>
            <a:stCxn id="9220" idx="2"/>
            <a:endCxn id="9225" idx="0"/>
          </p:cNvCxnSpPr>
          <p:nvPr/>
        </p:nvCxnSpPr>
        <p:spPr>
          <a:xfrm rot="-5400000" flipH="1">
            <a:off x="3853389" y="2874868"/>
            <a:ext cx="14364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35" name="Google Shape;9235;p46"/>
          <p:cNvCxnSpPr>
            <a:stCxn id="9225" idx="7"/>
            <a:endCxn id="9211" idx="2"/>
          </p:cNvCxnSpPr>
          <p:nvPr/>
        </p:nvCxnSpPr>
        <p:spPr>
          <a:xfrm rot="-5400000">
            <a:off x="5076843" y="2701659"/>
            <a:ext cx="888300" cy="1188900"/>
          </a:xfrm>
          <a:prstGeom prst="bentConnector3">
            <a:avLst>
              <a:gd name="adj1" fmla="val 58269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36" name="Google Shape;9236;p46"/>
          <p:cNvCxnSpPr>
            <a:stCxn id="9225" idx="6"/>
            <a:endCxn id="9223" idx="2"/>
          </p:cNvCxnSpPr>
          <p:nvPr/>
        </p:nvCxnSpPr>
        <p:spPr>
          <a:xfrm rot="10800000" flipH="1">
            <a:off x="5073458" y="3546844"/>
            <a:ext cx="2585400" cy="5481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Google Shape;9241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242" name="Google Shape;9242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9243" name="Google Shape;9243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Google Shape;9248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249" name="Google Shape;9249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9250" name="Google Shape;9250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Google Shape;9255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6" name="Google Shape;9256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7" name="Google Shape;9257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9258" name="Google Shape;9258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9259" name="Google Shape;925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9260" name="Google Shape;926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9261" name="Google Shape;926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2" name="Google Shape;926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63" name="Google Shape;926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4" name="Google Shape;926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9265" name="Google Shape;926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9266" name="Google Shape;926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7" name="Google Shape;926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68" name="Google Shape;926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9269" name="Google Shape;926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0" name="Google Shape;927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1" name="Google Shape;927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2" name="Google Shape;927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73" name="Google Shape;927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9274" name="Google Shape;927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9275" name="Google Shape;927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6" name="Google Shape;927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77" name="Google Shape;927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9278" name="Google Shape;927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9" name="Google Shape;927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0" name="Google Shape;928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1" name="Google Shape;928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82" name="Google Shape;928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9283" name="Google Shape;928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9284" name="Google Shape;928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5" name="Google Shape;928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86" name="Google Shape;928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9287" name="Google Shape;928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8" name="Google Shape;928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89" name="Google Shape;928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9290" name="Google Shape;929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9291" name="Google Shape;929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2" name="Google Shape;929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93" name="Google Shape;929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9294" name="Google Shape;929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5" name="Google Shape;929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6" name="Google Shape;929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7" name="Google Shape;929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8" name="Google Shape;929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20F6-7B5F-D444-1876-6CE241F7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PROPOSED SYSTEM</a:t>
            </a:r>
            <a:br>
              <a:rPr lang="en-US" sz="3600" dirty="0">
                <a:solidFill>
                  <a:schemeClr val="accent6"/>
                </a:solidFill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34AA2-5A0D-BD93-1E4A-61C7F2D9CAD0}"/>
              </a:ext>
            </a:extLst>
          </p:cNvPr>
          <p:cNvSpPr txBox="1"/>
          <p:nvPr/>
        </p:nvSpPr>
        <p:spPr>
          <a:xfrm>
            <a:off x="275063" y="1724722"/>
            <a:ext cx="83931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The proposed system incorporates computer vision techniques that leverages OpenCV and MediaPipe libraries to detect and track hand movements in real-time.</a:t>
            </a:r>
          </a:p>
          <a:p>
            <a:pPr algn="just"/>
            <a:endParaRPr lang="en-US" sz="1600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 The system focuses on recognizing and interpreting a range of natural hand movements. By analyzing the positions and movements of the fingers, the system recognizes gestures such as swiping left or right to navigate between slides.</a:t>
            </a:r>
          </a:p>
          <a:p>
            <a:pPr algn="just"/>
            <a:endParaRPr lang="en-US" sz="1600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 For example, a swipe gesture to the left can trigger the system to move to the previous slide, while a swipe gesture to the right can move to the next slide. </a:t>
            </a:r>
          </a:p>
          <a:p>
            <a:pPr algn="just"/>
            <a:endParaRPr lang="en-US" sz="1600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Additionally, the system allows presenters to hold a pointer on the screen.</a:t>
            </a:r>
            <a:endParaRPr lang="en-IN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9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8449-52A6-42B3-12B7-451EB2CA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F59D4-7CB1-8388-E506-1173AABE4AC5}"/>
              </a:ext>
            </a:extLst>
          </p:cNvPr>
          <p:cNvSpPr txBox="1"/>
          <p:nvPr/>
        </p:nvSpPr>
        <p:spPr>
          <a:xfrm>
            <a:off x="698810" y="1754459"/>
            <a:ext cx="803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In conclusion, the hand gesture-controlled presentation system presents a compelling advancement in human-computer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The system's precise gesture recognition, seamless functionality, and intuitive control capabilities empower presenters to effortlessly navigate slides, interact with content, and enhance audience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This breakthrough has the potential to revolutionize traditional presentation methods, offering a more immersive and interactive experience for both presenters and viewers.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Looking ahead, the success of this hand gesture-</a:t>
            </a:r>
            <a:r>
              <a:rPr lang="en-US" sz="1600" dirty="0" err="1">
                <a:solidFill>
                  <a:schemeClr val="accent6"/>
                </a:solidFill>
              </a:rPr>
              <a:t>controlledsystem</a:t>
            </a:r>
            <a:r>
              <a:rPr lang="en-US" sz="1600" dirty="0">
                <a:solidFill>
                  <a:schemeClr val="accent6"/>
                </a:solidFill>
              </a:rPr>
              <a:t> signifies a broader trend in the evolution of human-computer interaction</a:t>
            </a:r>
            <a:endParaRPr lang="en-IN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p2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342" name="Google Shape;4342;p20"/>
          <p:cNvGrpSpPr/>
          <p:nvPr/>
        </p:nvGrpSpPr>
        <p:grpSpPr>
          <a:xfrm>
            <a:off x="6886109" y="1202975"/>
            <a:ext cx="1545300" cy="3183568"/>
            <a:chOff x="6886109" y="1202975"/>
            <a:chExt cx="1545300" cy="3183568"/>
          </a:xfrm>
        </p:grpSpPr>
        <p:sp>
          <p:nvSpPr>
            <p:cNvPr id="4343" name="Google Shape;4343;p20"/>
            <p:cNvSpPr txBox="1"/>
            <p:nvPr/>
          </p:nvSpPr>
          <p:spPr>
            <a:xfrm>
              <a:off x="6886731" y="310591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44" name="Google Shape;4344;p20"/>
            <p:cNvSpPr txBox="1"/>
            <p:nvPr/>
          </p:nvSpPr>
          <p:spPr>
            <a:xfrm>
              <a:off x="6886412" y="3555243"/>
              <a:ext cx="154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 planet from the Sun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345" name="Google Shape;4345;p20"/>
            <p:cNvSpPr txBox="1"/>
            <p:nvPr/>
          </p:nvSpPr>
          <p:spPr>
            <a:xfrm>
              <a:off x="6886109" y="1202975"/>
              <a:ext cx="1545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30%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346" name="Google Shape;4346;p20"/>
          <p:cNvGrpSpPr/>
          <p:nvPr/>
        </p:nvGrpSpPr>
        <p:grpSpPr>
          <a:xfrm>
            <a:off x="712645" y="1202975"/>
            <a:ext cx="1545300" cy="3183568"/>
            <a:chOff x="712645" y="1202975"/>
            <a:chExt cx="1545300" cy="3183568"/>
          </a:xfrm>
        </p:grpSpPr>
        <p:sp>
          <p:nvSpPr>
            <p:cNvPr id="4347" name="Google Shape;4347;p20"/>
            <p:cNvSpPr txBox="1"/>
            <p:nvPr/>
          </p:nvSpPr>
          <p:spPr>
            <a:xfrm>
              <a:off x="713270" y="310591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48" name="Google Shape;4348;p20"/>
            <p:cNvSpPr txBox="1"/>
            <p:nvPr/>
          </p:nvSpPr>
          <p:spPr>
            <a:xfrm>
              <a:off x="714770" y="3555243"/>
              <a:ext cx="154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actually a very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349" name="Google Shape;4349;p20"/>
            <p:cNvSpPr txBox="1"/>
            <p:nvPr/>
          </p:nvSpPr>
          <p:spPr>
            <a:xfrm>
              <a:off x="712645" y="1202975"/>
              <a:ext cx="1545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10%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350" name="Google Shape;4350;p20"/>
          <p:cNvGrpSpPr/>
          <p:nvPr/>
        </p:nvGrpSpPr>
        <p:grpSpPr>
          <a:xfrm>
            <a:off x="2770462" y="1202975"/>
            <a:ext cx="1545300" cy="3183568"/>
            <a:chOff x="2770467" y="1202975"/>
            <a:chExt cx="1545300" cy="3183568"/>
          </a:xfrm>
        </p:grpSpPr>
        <p:sp>
          <p:nvSpPr>
            <p:cNvPr id="4351" name="Google Shape;4351;p20"/>
            <p:cNvSpPr txBox="1"/>
            <p:nvPr/>
          </p:nvSpPr>
          <p:spPr>
            <a:xfrm>
              <a:off x="2770923" y="3105918"/>
              <a:ext cx="154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52" name="Google Shape;4352;p20"/>
            <p:cNvSpPr txBox="1"/>
            <p:nvPr/>
          </p:nvSpPr>
          <p:spPr>
            <a:xfrm>
              <a:off x="2772944" y="3555243"/>
              <a:ext cx="1541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actually the closest planet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353" name="Google Shape;4353;p20"/>
            <p:cNvSpPr txBox="1"/>
            <p:nvPr/>
          </p:nvSpPr>
          <p:spPr>
            <a:xfrm>
              <a:off x="2770467" y="1202975"/>
              <a:ext cx="1545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40%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grpSp>
        <p:nvGrpSpPr>
          <p:cNvPr id="4354" name="Google Shape;4354;p20"/>
          <p:cNvGrpSpPr/>
          <p:nvPr/>
        </p:nvGrpSpPr>
        <p:grpSpPr>
          <a:xfrm>
            <a:off x="4828279" y="1202975"/>
            <a:ext cx="1545313" cy="3183568"/>
            <a:chOff x="4828275" y="1202975"/>
            <a:chExt cx="1545313" cy="3183568"/>
          </a:xfrm>
        </p:grpSpPr>
        <p:sp>
          <p:nvSpPr>
            <p:cNvPr id="4355" name="Google Shape;4355;p20"/>
            <p:cNvSpPr txBox="1"/>
            <p:nvPr/>
          </p:nvSpPr>
          <p:spPr>
            <a:xfrm>
              <a:off x="4828275" y="3105918"/>
              <a:ext cx="154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56" name="Google Shape;4356;p20"/>
            <p:cNvSpPr txBox="1"/>
            <p:nvPr/>
          </p:nvSpPr>
          <p:spPr>
            <a:xfrm>
              <a:off x="4828760" y="3555243"/>
              <a:ext cx="1543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It’s composed of hydrogen and helium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357" name="Google Shape;4357;p20"/>
            <p:cNvSpPr txBox="1"/>
            <p:nvPr/>
          </p:nvSpPr>
          <p:spPr>
            <a:xfrm>
              <a:off x="4828288" y="1202975"/>
              <a:ext cx="15453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20%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</p:grpSp>
      <p:sp>
        <p:nvSpPr>
          <p:cNvPr id="4358" name="Google Shape;4358;p20"/>
          <p:cNvSpPr/>
          <p:nvPr/>
        </p:nvSpPr>
        <p:spPr>
          <a:xfrm>
            <a:off x="981344" y="1930788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20"/>
          <p:cNvSpPr/>
          <p:nvPr/>
        </p:nvSpPr>
        <p:spPr>
          <a:xfrm>
            <a:off x="981344" y="1930788"/>
            <a:ext cx="1005900" cy="1005900"/>
          </a:xfrm>
          <a:prstGeom prst="blockArc">
            <a:avLst>
              <a:gd name="adj1" fmla="val 16217836"/>
              <a:gd name="adj2" fmla="val 18388914"/>
              <a:gd name="adj3" fmla="val 25153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20"/>
          <p:cNvSpPr/>
          <p:nvPr/>
        </p:nvSpPr>
        <p:spPr>
          <a:xfrm>
            <a:off x="3039819" y="1930788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20"/>
          <p:cNvSpPr/>
          <p:nvPr/>
        </p:nvSpPr>
        <p:spPr>
          <a:xfrm>
            <a:off x="3039819" y="1930788"/>
            <a:ext cx="1005900" cy="1005900"/>
          </a:xfrm>
          <a:prstGeom prst="blockArc">
            <a:avLst>
              <a:gd name="adj1" fmla="val 16217836"/>
              <a:gd name="adj2" fmla="val 3462650"/>
              <a:gd name="adj3" fmla="val 24336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20"/>
          <p:cNvSpPr/>
          <p:nvPr/>
        </p:nvSpPr>
        <p:spPr>
          <a:xfrm>
            <a:off x="5098294" y="1930788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3" name="Google Shape;4363;p20"/>
          <p:cNvSpPr/>
          <p:nvPr/>
        </p:nvSpPr>
        <p:spPr>
          <a:xfrm>
            <a:off x="7156769" y="1930788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20"/>
          <p:cNvSpPr/>
          <p:nvPr/>
        </p:nvSpPr>
        <p:spPr>
          <a:xfrm>
            <a:off x="7156769" y="1930788"/>
            <a:ext cx="1005900" cy="1005900"/>
          </a:xfrm>
          <a:prstGeom prst="blockArc">
            <a:avLst>
              <a:gd name="adj1" fmla="val 16217836"/>
              <a:gd name="adj2" fmla="val 2422392"/>
              <a:gd name="adj3" fmla="val 24810"/>
            </a:avLst>
          </a:prstGeom>
          <a:gradFill>
            <a:gsLst>
              <a:gs pos="0">
                <a:schemeClr val="dk2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20"/>
          <p:cNvSpPr txBox="1"/>
          <p:nvPr/>
        </p:nvSpPr>
        <p:spPr>
          <a:xfrm>
            <a:off x="2219535" y="2154438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+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66" name="Google Shape;4366;p20"/>
          <p:cNvSpPr txBox="1"/>
          <p:nvPr/>
        </p:nvSpPr>
        <p:spPr>
          <a:xfrm>
            <a:off x="4277997" y="2154438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+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67" name="Google Shape;4367;p20"/>
          <p:cNvSpPr txBox="1"/>
          <p:nvPr/>
        </p:nvSpPr>
        <p:spPr>
          <a:xfrm>
            <a:off x="6372872" y="2154438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+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68" name="Google Shape;4368;p20"/>
          <p:cNvSpPr/>
          <p:nvPr/>
        </p:nvSpPr>
        <p:spPr>
          <a:xfrm>
            <a:off x="5098294" y="1930788"/>
            <a:ext cx="1005900" cy="1005900"/>
          </a:xfrm>
          <a:prstGeom prst="blockArc">
            <a:avLst>
              <a:gd name="adj1" fmla="val 16217836"/>
              <a:gd name="adj2" fmla="val 20943709"/>
              <a:gd name="adj3" fmla="val 25003"/>
            </a:avLst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3" name="Google Shape;4373;p21"/>
          <p:cNvGraphicFramePr/>
          <p:nvPr/>
        </p:nvGraphicFramePr>
        <p:xfrm>
          <a:off x="720013" y="1327124"/>
          <a:ext cx="7703925" cy="2971720"/>
        </p:xfrm>
        <a:graphic>
          <a:graphicData uri="http://schemas.openxmlformats.org/drawingml/2006/table">
            <a:tbl>
              <a:tblPr>
                <a:noFill/>
                <a:tableStyleId>{AB3CE822-3B3E-4CF7-ACF1-54793A5B0D1B}</a:tableStyleId>
              </a:tblPr>
              <a:tblGrid>
                <a:gridCol w="11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Topic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Description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Investment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 1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Mars</a:t>
                      </a:r>
                      <a:endParaRPr sz="18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a very cold place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$2,458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Mercury</a:t>
                      </a:r>
                      <a:endParaRPr sz="18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the closest planet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$3,486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Saturn</a:t>
                      </a:r>
                      <a:endParaRPr sz="18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Saturn has several rings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$1,780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Area 2</a:t>
                      </a:r>
                      <a:endParaRPr sz="1800" b="1">
                        <a:solidFill>
                          <a:schemeClr val="accent2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97ACDE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Venus</a:t>
                      </a:r>
                      <a:endParaRPr sz="18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is the second planet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$5,289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Jupiter</a:t>
                      </a:r>
                      <a:endParaRPr sz="18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Jupiter is the biggest planet of them all</a:t>
                      </a:r>
                      <a:endParaRPr>
                        <a:solidFill>
                          <a:schemeClr val="accent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Fahkwang"/>
                          <a:ea typeface="Fahkwang"/>
                          <a:cs typeface="Fahkwang"/>
                          <a:sym typeface="Fahkwang"/>
                        </a:rPr>
                        <a:t>$980</a:t>
                      </a:r>
                      <a:endParaRPr sz="2400" b="1">
                        <a:solidFill>
                          <a:schemeClr val="dk1"/>
                        </a:solidFill>
                        <a:latin typeface="Fahkwang"/>
                        <a:ea typeface="Fahkwang"/>
                        <a:cs typeface="Fahkwang"/>
                        <a:sym typeface="Fahkwang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74" name="Google Shape;4374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sp>
        <p:nvSpPr>
          <p:cNvPr id="4380" name="Google Shape;4380;p22"/>
          <p:cNvSpPr txBox="1"/>
          <p:nvPr/>
        </p:nvSpPr>
        <p:spPr>
          <a:xfrm>
            <a:off x="6647150" y="1183925"/>
            <a:ext cx="178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After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81" name="Google Shape;4381;p22"/>
          <p:cNvSpPr txBox="1"/>
          <p:nvPr/>
        </p:nvSpPr>
        <p:spPr>
          <a:xfrm>
            <a:off x="713208" y="1183925"/>
            <a:ext cx="178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Before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82" name="Google Shape;4382;p22"/>
          <p:cNvSpPr txBox="1"/>
          <p:nvPr/>
        </p:nvSpPr>
        <p:spPr>
          <a:xfrm>
            <a:off x="4277990" y="1811969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A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83" name="Google Shape;4383;p22"/>
          <p:cNvSpPr txBox="1"/>
          <p:nvPr/>
        </p:nvSpPr>
        <p:spPr>
          <a:xfrm>
            <a:off x="4277990" y="2763050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B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84" name="Google Shape;4384;p22"/>
          <p:cNvSpPr txBox="1"/>
          <p:nvPr/>
        </p:nvSpPr>
        <p:spPr>
          <a:xfrm>
            <a:off x="4277990" y="3714125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C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85" name="Google Shape;4385;p22"/>
          <p:cNvSpPr txBox="1"/>
          <p:nvPr/>
        </p:nvSpPr>
        <p:spPr>
          <a:xfrm>
            <a:off x="4278010" y="1181675"/>
            <a:ext cx="588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rPr>
              <a:t>vs</a:t>
            </a:r>
            <a:endParaRPr sz="2400" b="1">
              <a:solidFill>
                <a:schemeClr val="accen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4386" name="Google Shape;4386;p22"/>
          <p:cNvGrpSpPr/>
          <p:nvPr/>
        </p:nvGrpSpPr>
        <p:grpSpPr>
          <a:xfrm>
            <a:off x="6647456" y="1814225"/>
            <a:ext cx="1783733" cy="796425"/>
            <a:chOff x="6227305" y="1814225"/>
            <a:chExt cx="2203500" cy="796425"/>
          </a:xfrm>
        </p:grpSpPr>
        <p:sp>
          <p:nvSpPr>
            <p:cNvPr id="4387" name="Google Shape;4387;p22"/>
            <p:cNvSpPr txBox="1"/>
            <p:nvPr/>
          </p:nvSpPr>
          <p:spPr>
            <a:xfrm>
              <a:off x="6227305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88" name="Google Shape;4388;p22"/>
            <p:cNvSpPr txBox="1"/>
            <p:nvPr/>
          </p:nvSpPr>
          <p:spPr>
            <a:xfrm>
              <a:off x="6229405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 is the second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389" name="Google Shape;4389;p22"/>
          <p:cNvSpPr txBox="1"/>
          <p:nvPr/>
        </p:nvSpPr>
        <p:spPr>
          <a:xfrm>
            <a:off x="5588000" y="181084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80%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90" name="Google Shape;4390;p22"/>
          <p:cNvSpPr/>
          <p:nvPr/>
        </p:nvSpPr>
        <p:spPr>
          <a:xfrm>
            <a:off x="5483888" y="2334925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1" name="Google Shape;4391;p22"/>
          <p:cNvSpPr/>
          <p:nvPr/>
        </p:nvSpPr>
        <p:spPr>
          <a:xfrm>
            <a:off x="5482351" y="2334938"/>
            <a:ext cx="930900" cy="240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2" name="Google Shape;4392;p22"/>
          <p:cNvGrpSpPr/>
          <p:nvPr/>
        </p:nvGrpSpPr>
        <p:grpSpPr>
          <a:xfrm>
            <a:off x="713195" y="1814225"/>
            <a:ext cx="1783733" cy="796425"/>
            <a:chOff x="713188" y="1814225"/>
            <a:chExt cx="2203500" cy="796425"/>
          </a:xfrm>
        </p:grpSpPr>
        <p:sp>
          <p:nvSpPr>
            <p:cNvPr id="4393" name="Google Shape;4393;p22"/>
            <p:cNvSpPr txBox="1"/>
            <p:nvPr/>
          </p:nvSpPr>
          <p:spPr>
            <a:xfrm>
              <a:off x="713188" y="181422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394" name="Google Shape;4394;p22"/>
            <p:cNvSpPr txBox="1"/>
            <p:nvPr/>
          </p:nvSpPr>
          <p:spPr>
            <a:xfrm>
              <a:off x="713188" y="226355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395" name="Google Shape;4395;p22"/>
          <p:cNvSpPr txBox="1"/>
          <p:nvPr/>
        </p:nvSpPr>
        <p:spPr>
          <a:xfrm>
            <a:off x="2535700" y="181084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20%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396" name="Google Shape;4396;p22"/>
          <p:cNvSpPr/>
          <p:nvPr/>
        </p:nvSpPr>
        <p:spPr>
          <a:xfrm>
            <a:off x="2537526" y="2334925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7" name="Google Shape;4397;p22"/>
          <p:cNvSpPr/>
          <p:nvPr/>
        </p:nvSpPr>
        <p:spPr>
          <a:xfrm>
            <a:off x="3456198" y="2334938"/>
            <a:ext cx="204600" cy="240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8" name="Google Shape;4398;p22"/>
          <p:cNvGrpSpPr/>
          <p:nvPr/>
        </p:nvGrpSpPr>
        <p:grpSpPr>
          <a:xfrm>
            <a:off x="6647456" y="2765300"/>
            <a:ext cx="1783733" cy="796425"/>
            <a:chOff x="6227305" y="2765300"/>
            <a:chExt cx="2203500" cy="796425"/>
          </a:xfrm>
        </p:grpSpPr>
        <p:sp>
          <p:nvSpPr>
            <p:cNvPr id="4399" name="Google Shape;4399;p22"/>
            <p:cNvSpPr txBox="1"/>
            <p:nvPr/>
          </p:nvSpPr>
          <p:spPr>
            <a:xfrm>
              <a:off x="6227305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00" name="Google Shape;4400;p22"/>
            <p:cNvSpPr txBox="1"/>
            <p:nvPr/>
          </p:nvSpPr>
          <p:spPr>
            <a:xfrm>
              <a:off x="6229405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 is the biggest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401" name="Google Shape;4401;p22"/>
          <p:cNvSpPr txBox="1"/>
          <p:nvPr/>
        </p:nvSpPr>
        <p:spPr>
          <a:xfrm>
            <a:off x="5588000" y="2761919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30%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02" name="Google Shape;4402;p22"/>
          <p:cNvSpPr/>
          <p:nvPr/>
        </p:nvSpPr>
        <p:spPr>
          <a:xfrm>
            <a:off x="5483888" y="3285994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22"/>
          <p:cNvSpPr/>
          <p:nvPr/>
        </p:nvSpPr>
        <p:spPr>
          <a:xfrm>
            <a:off x="5482351" y="3286007"/>
            <a:ext cx="282000" cy="24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22"/>
          <p:cNvGrpSpPr/>
          <p:nvPr/>
        </p:nvGrpSpPr>
        <p:grpSpPr>
          <a:xfrm>
            <a:off x="713195" y="2766425"/>
            <a:ext cx="1783733" cy="796425"/>
            <a:chOff x="713188" y="2765300"/>
            <a:chExt cx="2203500" cy="796425"/>
          </a:xfrm>
        </p:grpSpPr>
        <p:sp>
          <p:nvSpPr>
            <p:cNvPr id="4405" name="Google Shape;4405;p22"/>
            <p:cNvSpPr txBox="1"/>
            <p:nvPr/>
          </p:nvSpPr>
          <p:spPr>
            <a:xfrm>
              <a:off x="713188" y="2765300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06" name="Google Shape;4406;p22"/>
            <p:cNvSpPr txBox="1"/>
            <p:nvPr/>
          </p:nvSpPr>
          <p:spPr>
            <a:xfrm>
              <a:off x="713188" y="3214625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407" name="Google Shape;4407;p22"/>
          <p:cNvSpPr txBox="1"/>
          <p:nvPr/>
        </p:nvSpPr>
        <p:spPr>
          <a:xfrm>
            <a:off x="2535700" y="276304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70%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08" name="Google Shape;4408;p22"/>
          <p:cNvSpPr/>
          <p:nvPr/>
        </p:nvSpPr>
        <p:spPr>
          <a:xfrm>
            <a:off x="2537526" y="3285994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22"/>
          <p:cNvSpPr/>
          <p:nvPr/>
        </p:nvSpPr>
        <p:spPr>
          <a:xfrm>
            <a:off x="2818178" y="3286007"/>
            <a:ext cx="842400" cy="24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0" name="Google Shape;4410;p22"/>
          <p:cNvGrpSpPr/>
          <p:nvPr/>
        </p:nvGrpSpPr>
        <p:grpSpPr>
          <a:xfrm>
            <a:off x="6647456" y="3716375"/>
            <a:ext cx="1783733" cy="796425"/>
            <a:chOff x="6227305" y="3716375"/>
            <a:chExt cx="2203500" cy="796425"/>
          </a:xfrm>
        </p:grpSpPr>
        <p:sp>
          <p:nvSpPr>
            <p:cNvPr id="4411" name="Google Shape;4411;p22"/>
            <p:cNvSpPr txBox="1"/>
            <p:nvPr/>
          </p:nvSpPr>
          <p:spPr>
            <a:xfrm>
              <a:off x="6227305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Neptune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12" name="Google Shape;4412;p22"/>
            <p:cNvSpPr txBox="1"/>
            <p:nvPr/>
          </p:nvSpPr>
          <p:spPr>
            <a:xfrm>
              <a:off x="6229405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It is the farthest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413" name="Google Shape;4413;p22"/>
          <p:cNvSpPr txBox="1"/>
          <p:nvPr/>
        </p:nvSpPr>
        <p:spPr>
          <a:xfrm>
            <a:off x="5588000" y="371524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60%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14" name="Google Shape;4414;p22"/>
          <p:cNvSpPr/>
          <p:nvPr/>
        </p:nvSpPr>
        <p:spPr>
          <a:xfrm>
            <a:off x="5483888" y="4239314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22"/>
          <p:cNvSpPr/>
          <p:nvPr/>
        </p:nvSpPr>
        <p:spPr>
          <a:xfrm>
            <a:off x="5482351" y="4239326"/>
            <a:ext cx="694200" cy="24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6" name="Google Shape;4416;p22"/>
          <p:cNvGrpSpPr/>
          <p:nvPr/>
        </p:nvGrpSpPr>
        <p:grpSpPr>
          <a:xfrm>
            <a:off x="713195" y="3716375"/>
            <a:ext cx="1783733" cy="796425"/>
            <a:chOff x="713188" y="3716375"/>
            <a:chExt cx="2203500" cy="796425"/>
          </a:xfrm>
        </p:grpSpPr>
        <p:sp>
          <p:nvSpPr>
            <p:cNvPr id="4417" name="Google Shape;4417;p22"/>
            <p:cNvSpPr txBox="1"/>
            <p:nvPr/>
          </p:nvSpPr>
          <p:spPr>
            <a:xfrm>
              <a:off x="713188" y="3716375"/>
              <a:ext cx="22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18" name="Google Shape;4418;p22"/>
            <p:cNvSpPr txBox="1"/>
            <p:nvPr/>
          </p:nvSpPr>
          <p:spPr>
            <a:xfrm>
              <a:off x="713188" y="4165700"/>
              <a:ext cx="2199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419" name="Google Shape;4419;p22"/>
          <p:cNvSpPr txBox="1"/>
          <p:nvPr/>
        </p:nvSpPr>
        <p:spPr>
          <a:xfrm>
            <a:off x="2535700" y="3715244"/>
            <a:ext cx="10203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40%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20" name="Google Shape;4420;p22"/>
          <p:cNvSpPr/>
          <p:nvPr/>
        </p:nvSpPr>
        <p:spPr>
          <a:xfrm>
            <a:off x="2537526" y="4239314"/>
            <a:ext cx="1124700" cy="240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22"/>
          <p:cNvSpPr/>
          <p:nvPr/>
        </p:nvSpPr>
        <p:spPr>
          <a:xfrm>
            <a:off x="3259214" y="4239326"/>
            <a:ext cx="401400" cy="24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2" name="Google Shape;4422;p22"/>
          <p:cNvCxnSpPr>
            <a:stCxn id="4382" idx="1"/>
            <a:endCxn id="4395" idx="3"/>
          </p:cNvCxnSpPr>
          <p:nvPr/>
        </p:nvCxnSpPr>
        <p:spPr>
          <a:xfrm rot="10800000">
            <a:off x="3555890" y="2090069"/>
            <a:ext cx="722100" cy="12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3" name="Google Shape;4423;p22"/>
          <p:cNvCxnSpPr>
            <a:stCxn id="4382" idx="3"/>
            <a:endCxn id="4389" idx="1"/>
          </p:cNvCxnSpPr>
          <p:nvPr/>
        </p:nvCxnSpPr>
        <p:spPr>
          <a:xfrm rot="10800000" flipH="1">
            <a:off x="4865990" y="2090069"/>
            <a:ext cx="7221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4" name="Google Shape;4424;p22"/>
          <p:cNvCxnSpPr>
            <a:stCxn id="4383" idx="1"/>
            <a:endCxn id="4407" idx="3"/>
          </p:cNvCxnSpPr>
          <p:nvPr/>
        </p:nvCxnSpPr>
        <p:spPr>
          <a:xfrm rot="10800000">
            <a:off x="3555890" y="3042350"/>
            <a:ext cx="722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5" name="Google Shape;4425;p22"/>
          <p:cNvCxnSpPr>
            <a:stCxn id="4383" idx="3"/>
            <a:endCxn id="4401" idx="1"/>
          </p:cNvCxnSpPr>
          <p:nvPr/>
        </p:nvCxnSpPr>
        <p:spPr>
          <a:xfrm rot="10800000" flipH="1">
            <a:off x="4865990" y="3041150"/>
            <a:ext cx="7221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6" name="Google Shape;4426;p22"/>
          <p:cNvCxnSpPr>
            <a:stCxn id="4384" idx="1"/>
            <a:endCxn id="4419" idx="3"/>
          </p:cNvCxnSpPr>
          <p:nvPr/>
        </p:nvCxnSpPr>
        <p:spPr>
          <a:xfrm flipH="1">
            <a:off x="3555890" y="3993425"/>
            <a:ext cx="7221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7" name="Google Shape;4427;p22"/>
          <p:cNvCxnSpPr>
            <a:stCxn id="4384" idx="3"/>
            <a:endCxn id="4413" idx="1"/>
          </p:cNvCxnSpPr>
          <p:nvPr/>
        </p:nvCxnSpPr>
        <p:spPr>
          <a:xfrm>
            <a:off x="4865990" y="3993425"/>
            <a:ext cx="722100" cy="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8" name="Google Shape;4428;p22"/>
          <p:cNvCxnSpPr>
            <a:endCxn id="4381" idx="3"/>
          </p:cNvCxnSpPr>
          <p:nvPr/>
        </p:nvCxnSpPr>
        <p:spPr>
          <a:xfrm rot="10800000">
            <a:off x="2497008" y="1460975"/>
            <a:ext cx="1361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29" name="Google Shape;4429;p22"/>
          <p:cNvCxnSpPr>
            <a:endCxn id="4380" idx="1"/>
          </p:cNvCxnSpPr>
          <p:nvPr/>
        </p:nvCxnSpPr>
        <p:spPr>
          <a:xfrm>
            <a:off x="5285750" y="1460975"/>
            <a:ext cx="1361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Technology</a:t>
            </a:r>
            <a:endParaRPr/>
          </a:p>
        </p:txBody>
      </p:sp>
      <p:grpSp>
        <p:nvGrpSpPr>
          <p:cNvPr id="4435" name="Google Shape;4435;p23"/>
          <p:cNvGrpSpPr/>
          <p:nvPr/>
        </p:nvGrpSpPr>
        <p:grpSpPr>
          <a:xfrm>
            <a:off x="6267468" y="1162843"/>
            <a:ext cx="2163300" cy="802425"/>
            <a:chOff x="6267468" y="1162843"/>
            <a:chExt cx="2163300" cy="802425"/>
          </a:xfrm>
        </p:grpSpPr>
        <p:sp>
          <p:nvSpPr>
            <p:cNvPr id="4436" name="Google Shape;4436;p23"/>
            <p:cNvSpPr txBox="1"/>
            <p:nvPr/>
          </p:nvSpPr>
          <p:spPr>
            <a:xfrm>
              <a:off x="6267468" y="1162843"/>
              <a:ext cx="216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Mars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37" name="Google Shape;4437;p23"/>
            <p:cNvSpPr txBox="1"/>
            <p:nvPr/>
          </p:nvSpPr>
          <p:spPr>
            <a:xfrm>
              <a:off x="6267468" y="1612168"/>
              <a:ext cx="21594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Mars is a cold place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438" name="Google Shape;4438;p23"/>
          <p:cNvGrpSpPr/>
          <p:nvPr/>
        </p:nvGrpSpPr>
        <p:grpSpPr>
          <a:xfrm>
            <a:off x="6267468" y="2040645"/>
            <a:ext cx="2163000" cy="802425"/>
            <a:chOff x="6267468" y="2040645"/>
            <a:chExt cx="2163000" cy="802425"/>
          </a:xfrm>
        </p:grpSpPr>
        <p:sp>
          <p:nvSpPr>
            <p:cNvPr id="4439" name="Google Shape;4439;p23"/>
            <p:cNvSpPr txBox="1"/>
            <p:nvPr/>
          </p:nvSpPr>
          <p:spPr>
            <a:xfrm>
              <a:off x="6267468" y="2040645"/>
              <a:ext cx="216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Mercury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40" name="Google Shape;4440;p23"/>
            <p:cNvSpPr txBox="1"/>
            <p:nvPr/>
          </p:nvSpPr>
          <p:spPr>
            <a:xfrm>
              <a:off x="6267468" y="2489970"/>
              <a:ext cx="21600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Mercury is the closest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441" name="Google Shape;4441;p23"/>
          <p:cNvGrpSpPr/>
          <p:nvPr/>
        </p:nvGrpSpPr>
        <p:grpSpPr>
          <a:xfrm>
            <a:off x="6267468" y="2918447"/>
            <a:ext cx="2163300" cy="802425"/>
            <a:chOff x="6267468" y="2918447"/>
            <a:chExt cx="2163300" cy="802425"/>
          </a:xfrm>
        </p:grpSpPr>
        <p:sp>
          <p:nvSpPr>
            <p:cNvPr id="4442" name="Google Shape;4442;p23"/>
            <p:cNvSpPr txBox="1"/>
            <p:nvPr/>
          </p:nvSpPr>
          <p:spPr>
            <a:xfrm>
              <a:off x="6267468" y="2918447"/>
              <a:ext cx="216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Saturn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43" name="Google Shape;4443;p23"/>
            <p:cNvSpPr txBox="1"/>
            <p:nvPr/>
          </p:nvSpPr>
          <p:spPr>
            <a:xfrm>
              <a:off x="6267468" y="3367772"/>
              <a:ext cx="2163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Saturn has rings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444" name="Google Shape;4444;p23"/>
          <p:cNvGrpSpPr/>
          <p:nvPr/>
        </p:nvGrpSpPr>
        <p:grpSpPr>
          <a:xfrm>
            <a:off x="6267468" y="3796247"/>
            <a:ext cx="2163300" cy="802425"/>
            <a:chOff x="6267468" y="3796247"/>
            <a:chExt cx="2163300" cy="802425"/>
          </a:xfrm>
        </p:grpSpPr>
        <p:sp>
          <p:nvSpPr>
            <p:cNvPr id="4445" name="Google Shape;4445;p23"/>
            <p:cNvSpPr txBox="1"/>
            <p:nvPr/>
          </p:nvSpPr>
          <p:spPr>
            <a:xfrm>
              <a:off x="6267468" y="3796247"/>
              <a:ext cx="216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Venus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46" name="Google Shape;4446;p23"/>
            <p:cNvSpPr txBox="1"/>
            <p:nvPr/>
          </p:nvSpPr>
          <p:spPr>
            <a:xfrm>
              <a:off x="6267468" y="4245572"/>
              <a:ext cx="2163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Venus is the second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447" name="Google Shape;4447;p23"/>
          <p:cNvGrpSpPr/>
          <p:nvPr/>
        </p:nvGrpSpPr>
        <p:grpSpPr>
          <a:xfrm>
            <a:off x="3490343" y="1645384"/>
            <a:ext cx="2163300" cy="802425"/>
            <a:chOff x="3490343" y="1645384"/>
            <a:chExt cx="2163300" cy="802425"/>
          </a:xfrm>
        </p:grpSpPr>
        <p:sp>
          <p:nvSpPr>
            <p:cNvPr id="4448" name="Google Shape;4448;p23"/>
            <p:cNvSpPr txBox="1"/>
            <p:nvPr/>
          </p:nvSpPr>
          <p:spPr>
            <a:xfrm>
              <a:off x="3490343" y="1645384"/>
              <a:ext cx="216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Neptune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49" name="Google Shape;4449;p23"/>
            <p:cNvSpPr txBox="1"/>
            <p:nvPr/>
          </p:nvSpPr>
          <p:spPr>
            <a:xfrm>
              <a:off x="3490343" y="2094709"/>
              <a:ext cx="21594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Neptune is the farthest 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450" name="Google Shape;4450;p23"/>
          <p:cNvGrpSpPr/>
          <p:nvPr/>
        </p:nvGrpSpPr>
        <p:grpSpPr>
          <a:xfrm>
            <a:off x="3490343" y="3367784"/>
            <a:ext cx="2163300" cy="802425"/>
            <a:chOff x="3490343" y="3367784"/>
            <a:chExt cx="2163300" cy="802425"/>
          </a:xfrm>
        </p:grpSpPr>
        <p:sp>
          <p:nvSpPr>
            <p:cNvPr id="4451" name="Google Shape;4451;p23"/>
            <p:cNvSpPr txBox="1"/>
            <p:nvPr/>
          </p:nvSpPr>
          <p:spPr>
            <a:xfrm>
              <a:off x="3490343" y="3367784"/>
              <a:ext cx="216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ahkwang"/>
                  <a:ea typeface="Fahkwang"/>
                  <a:cs typeface="Fahkwang"/>
                  <a:sym typeface="Fahkwang"/>
                </a:rPr>
                <a:t>Jupiter</a:t>
              </a:r>
              <a:endParaRPr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endParaRPr>
            </a:p>
          </p:txBody>
        </p:sp>
        <p:sp>
          <p:nvSpPr>
            <p:cNvPr id="4452" name="Google Shape;4452;p23"/>
            <p:cNvSpPr txBox="1"/>
            <p:nvPr/>
          </p:nvSpPr>
          <p:spPr>
            <a:xfrm>
              <a:off x="3490343" y="3817109"/>
              <a:ext cx="21594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hivo"/>
                  <a:ea typeface="Chivo"/>
                  <a:cs typeface="Chivo"/>
                  <a:sym typeface="Chivo"/>
                </a:rPr>
                <a:t>Jupiter is a gas giant</a:t>
              </a:r>
              <a:endPara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453" name="Google Shape;4453;p23"/>
          <p:cNvSpPr txBox="1"/>
          <p:nvPr/>
        </p:nvSpPr>
        <p:spPr>
          <a:xfrm>
            <a:off x="2458226" y="1782313"/>
            <a:ext cx="1000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50%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54" name="Google Shape;4454;p23"/>
          <p:cNvSpPr/>
          <p:nvPr/>
        </p:nvSpPr>
        <p:spPr>
          <a:xfrm>
            <a:off x="713819" y="1558650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23"/>
          <p:cNvSpPr/>
          <p:nvPr/>
        </p:nvSpPr>
        <p:spPr>
          <a:xfrm>
            <a:off x="713819" y="1558650"/>
            <a:ext cx="1005900" cy="1005900"/>
          </a:xfrm>
          <a:prstGeom prst="blockArc">
            <a:avLst>
              <a:gd name="adj1" fmla="val 16217836"/>
              <a:gd name="adj2" fmla="val 5369851"/>
              <a:gd name="adj3" fmla="val 24990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6" name="Google Shape;4456;p23"/>
          <p:cNvSpPr txBox="1"/>
          <p:nvPr/>
        </p:nvSpPr>
        <p:spPr>
          <a:xfrm>
            <a:off x="2458226" y="3552940"/>
            <a:ext cx="1000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50%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57" name="Google Shape;4457;p23"/>
          <p:cNvSpPr/>
          <p:nvPr/>
        </p:nvSpPr>
        <p:spPr>
          <a:xfrm>
            <a:off x="713819" y="3329277"/>
            <a:ext cx="1005900" cy="10059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23"/>
          <p:cNvSpPr/>
          <p:nvPr/>
        </p:nvSpPr>
        <p:spPr>
          <a:xfrm>
            <a:off x="713819" y="3329277"/>
            <a:ext cx="1005900" cy="1005900"/>
          </a:xfrm>
          <a:prstGeom prst="blockArc">
            <a:avLst>
              <a:gd name="adj1" fmla="val 16217836"/>
              <a:gd name="adj2" fmla="val 5369851"/>
              <a:gd name="adj3" fmla="val 24990"/>
            </a:avLst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59" name="Google Shape;4459;p23"/>
          <p:cNvCxnSpPr>
            <a:stCxn id="4436" idx="1"/>
            <a:endCxn id="4448" idx="3"/>
          </p:cNvCxnSpPr>
          <p:nvPr/>
        </p:nvCxnSpPr>
        <p:spPr>
          <a:xfrm flipH="1">
            <a:off x="5653668" y="1439893"/>
            <a:ext cx="613800" cy="482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0" name="Google Shape;4460;p23"/>
          <p:cNvCxnSpPr>
            <a:stCxn id="4448" idx="3"/>
            <a:endCxn id="4439" idx="1"/>
          </p:cNvCxnSpPr>
          <p:nvPr/>
        </p:nvCxnSpPr>
        <p:spPr>
          <a:xfrm>
            <a:off x="5653643" y="1922434"/>
            <a:ext cx="613800" cy="395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1" name="Google Shape;4461;p23"/>
          <p:cNvCxnSpPr>
            <a:stCxn id="4442" idx="1"/>
            <a:endCxn id="4451" idx="3"/>
          </p:cNvCxnSpPr>
          <p:nvPr/>
        </p:nvCxnSpPr>
        <p:spPr>
          <a:xfrm flipH="1">
            <a:off x="5653668" y="3195497"/>
            <a:ext cx="613800" cy="449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2" name="Google Shape;4462;p23"/>
          <p:cNvCxnSpPr>
            <a:stCxn id="4451" idx="3"/>
            <a:endCxn id="4445" idx="1"/>
          </p:cNvCxnSpPr>
          <p:nvPr/>
        </p:nvCxnSpPr>
        <p:spPr>
          <a:xfrm>
            <a:off x="5653643" y="3644834"/>
            <a:ext cx="613800" cy="428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3" name="Google Shape;4463;p23"/>
          <p:cNvCxnSpPr>
            <a:stCxn id="4453" idx="1"/>
            <a:endCxn id="4454" idx="6"/>
          </p:cNvCxnSpPr>
          <p:nvPr/>
        </p:nvCxnSpPr>
        <p:spPr>
          <a:xfrm flipH="1">
            <a:off x="1719626" y="2061613"/>
            <a:ext cx="738600" cy="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4" name="Google Shape;4464;p23"/>
          <p:cNvCxnSpPr>
            <a:stCxn id="4456" idx="1"/>
            <a:endCxn id="4457" idx="6"/>
          </p:cNvCxnSpPr>
          <p:nvPr/>
        </p:nvCxnSpPr>
        <p:spPr>
          <a:xfrm flipH="1">
            <a:off x="1719626" y="3832240"/>
            <a:ext cx="738600" cy="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5" name="Google Shape;4465;p23"/>
          <p:cNvCxnSpPr>
            <a:stCxn id="4454" idx="4"/>
            <a:endCxn id="4457" idx="0"/>
          </p:cNvCxnSpPr>
          <p:nvPr/>
        </p:nvCxnSpPr>
        <p:spPr>
          <a:xfrm rot="-5400000" flipH="1">
            <a:off x="834719" y="2946600"/>
            <a:ext cx="7647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Infographics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2190</Words>
  <Application>Microsoft Office PowerPoint</Application>
  <PresentationFormat>On-screen Show (16:9)</PresentationFormat>
  <Paragraphs>541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Chivo</vt:lpstr>
      <vt:lpstr>Fahkwang</vt:lpstr>
      <vt:lpstr>Open Sans Medium</vt:lpstr>
      <vt:lpstr>Proxima Nova</vt:lpstr>
      <vt:lpstr>Proxima Nova Semibold</vt:lpstr>
      <vt:lpstr>Global Technology Investments Project Proposal Infographics by Slidesgo</vt:lpstr>
      <vt:lpstr>Slidesgo Final Pages</vt:lpstr>
      <vt:lpstr>HAND GESTURE CONTROLLED ON POWER POINT  </vt:lpstr>
      <vt:lpstr>INTRODUCTION</vt:lpstr>
      <vt:lpstr>BLOCK DIAGRAM</vt:lpstr>
      <vt:lpstr>PROPOSED SYSTEM </vt:lpstr>
      <vt:lpstr>CONCLUSION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Global Technology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CONTROLLED ON POWER POINT  </dc:title>
  <cp:lastModifiedBy>kamalesh R</cp:lastModifiedBy>
  <cp:revision>2</cp:revision>
  <dcterms:modified xsi:type="dcterms:W3CDTF">2024-04-03T09:23:46Z</dcterms:modified>
</cp:coreProperties>
</file>