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3"/>
    <p:sldMasterId id="2147483875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6D64CC"/>
    <a:srgbClr val="95E616"/>
    <a:srgbClr val="FF304C"/>
    <a:srgbClr val="4701A7"/>
    <a:srgbClr val="C8FF16"/>
    <a:srgbClr val="88D5ED"/>
    <a:srgbClr val="FF6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68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B3D318-1F78-4523-9C22-CA7776A654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B8F26-C56F-488C-980F-06B346A77C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C463AA-157F-4949-8B90-A0D53E4C1D48}" type="datetimeFigureOut">
              <a:rPr lang="pt-PT"/>
              <a:pPr>
                <a:defRPr/>
              </a:pPr>
              <a:t>08/07/2022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2632F-CF56-48A4-B2F2-29D1F820AE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B16EB-F3FA-4A47-802B-A278873A2E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ECFC972F-3D0C-41C9-BBD9-709BEA44A103}" type="slidenum">
              <a:rPr lang="pt-PT" altLang="en-US"/>
              <a:pPr/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7A6739F-5424-4401-8A9B-EC5D73E6E1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E9D6FB7-604B-4033-9757-F9ABAC5023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4783DD-7F2E-4CA8-9E2E-D1BB0E7BF206}" type="datetimeFigureOut">
              <a:rPr lang="pt-BR"/>
              <a:pPr>
                <a:defRPr/>
              </a:pPr>
              <a:t>08/07/2022</a:t>
            </a:fld>
            <a:endParaRPr lang="pt-BR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11FDC563-5FA9-4864-B003-CDB79E1D25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CEA16A5C-9236-43D9-9EF4-A4DADE620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Editar os estilos de texto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  <a:endParaRPr lang="pt-BR" noProof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3AEA1EB-B9CB-4F49-8AD1-49144438E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D8EC1DA-0F26-4D86-9977-34B35A6A1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64F7DAE1-9EB2-4986-BBD5-CF55B42A0DD1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E9F6F43-ABBF-4C5A-A9F8-68023BF6DF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7FF36DC3-57E2-42EF-A0C5-A481A86DB7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082AEB5B-02AB-49A5-B5B2-37304CF2BD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523578-9A30-438D-BE8B-6627CED182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8C37D-4C67-4525-A18E-7B508C7128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E9BB2-A908-4094-B0D0-57F73CF564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AE356AAE-EAE2-472B-9368-C7AAABA7881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516325AD-F318-4D30-8521-14DC00935FD7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3E231614-EF13-4A96-8849-9D45FC108BB8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41676D11-C6D1-45E9-914C-ACB6731C1760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A5B014-FBD1-415D-A3F0-10CE17CEB0D4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93AEA43A-5D18-480E-A231-905428079E4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B497C47D-15A8-48C8-ACC2-0A9882E70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ADEE9129-8B03-4A3B-AD06-A5B6EFC8AF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64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7988" y="1381125"/>
            <a:ext cx="11017250" cy="5048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72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70D76B66-72F1-43AB-B861-D529C1BE9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7A76E1-BA17-4324-BFC0-7290046781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6863" y="26479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Profil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2786D-5223-4EF4-AFCC-38FFDFF5F2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40275" y="2659063"/>
            <a:ext cx="1876425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Uppdrag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0F74C-72CE-4AA3-87A2-1AED84C6E1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Utbildning och certifiering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63BF1-04E5-4848-BF70-D097F6BC08D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86013" y="1428750"/>
            <a:ext cx="1141412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Stad: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ABCD8B-CFD8-4041-85A9-DC4E5A3D610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86013" y="1628775"/>
            <a:ext cx="1228725" cy="265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Nationalitet: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EC7C6-1B90-4B8F-94A2-F8D285EA13C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86013" y="1835150"/>
            <a:ext cx="1141412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Språk: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5"/>
            <a:ext cx="4056394" cy="3621503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09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7988" y="1381125"/>
            <a:ext cx="11017250" cy="5048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542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7E7DE30-1FC6-4C59-8FCF-CA93CEE952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7988" y="404813"/>
            <a:ext cx="11017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English </a:t>
            </a:r>
            <a:endParaRPr lang="pt-PT" altLang="nl-N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C5BC57C-87F9-4620-AA93-A7A6BDB129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12750" y="1412875"/>
            <a:ext cx="1137126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78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algn="l" rtl="0" eaLnBrk="0" fontAlgn="base" hangingPunct="0">
        <a:lnSpc>
          <a:spcPts val="2200"/>
        </a:lnSpc>
        <a:spcBef>
          <a:spcPct val="0"/>
        </a:spcBef>
        <a:spcAft>
          <a:spcPts val="60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rtl="0" eaLnBrk="0" fontAlgn="base" hangingPunct="0">
        <a:lnSpc>
          <a:spcPts val="2000"/>
        </a:lnSpc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C8D374A-8989-417E-9611-8CCA095E442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7988" y="404813"/>
            <a:ext cx="11017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Swedish</a:t>
            </a:r>
            <a:endParaRPr lang="pt-PT" altLang="nl-NL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47F1982B-C7AD-44F1-9542-B1CDB3C9DD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12750" y="1412875"/>
            <a:ext cx="1137126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79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algn="l" rtl="0" eaLnBrk="0" fontAlgn="base" hangingPunct="0">
        <a:lnSpc>
          <a:spcPts val="2200"/>
        </a:lnSpc>
        <a:spcBef>
          <a:spcPct val="0"/>
        </a:spcBef>
        <a:spcAft>
          <a:spcPts val="60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rtl="0" eaLnBrk="0" fontAlgn="base" hangingPunct="0">
        <a:lnSpc>
          <a:spcPts val="2000"/>
        </a:lnSpc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anamnajm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7BEAEBB1-75C3-4F83-B579-3C3813483FC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nl-NL" altLang="nl-NL" sz="1050" b="1" u="sng" dirty="0"/>
              <a:t>Cropdeal Application:</a:t>
            </a:r>
          </a:p>
          <a:p>
            <a:pPr eaLnBrk="1" hangingPunct="1">
              <a:lnSpc>
                <a:spcPct val="114000"/>
              </a:lnSpc>
            </a:pPr>
            <a:r>
              <a:rPr lang="nl-NL" altLang="nl-NL" dirty="0"/>
              <a:t>Created a web application named CropDeal to help farmers in upgrading their method of selling crops directly to the Dealer/Seller or to the Customer itself and removing the role of a middleman altogether from the eqaution.</a:t>
            </a:r>
          </a:p>
          <a:p>
            <a:pPr eaLnBrk="1" hangingPunct="1">
              <a:lnSpc>
                <a:spcPct val="114000"/>
              </a:lnSpc>
            </a:pPr>
            <a:r>
              <a:rPr lang="nl-NL" altLang="nl-NL" dirty="0"/>
              <a:t>I used SpringBoot Microservice Architecture along with MongoDB for Database, JWT </a:t>
            </a:r>
            <a:r>
              <a:rPr lang="en-US" altLang="nl-NL" dirty="0"/>
              <a:t>Authentication for Security and ReactJS for Reactive and Interactive website experience.</a:t>
            </a: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3B85D9B9-45A7-4F06-B979-92EAE97424F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4DC363D2-52F7-48BE-AF9C-2397517B921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6B4D924A-0E22-43C2-A29D-A21642D682E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373313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kamalesh-u.k@capgemini.com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3A83F75A-AD03-49CE-A69E-EC97AAF083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+91 8248850474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538D5937-1507-4F61-9BEA-D0AD1FF8E00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dirty="0"/>
              <a:t>Full Stack Developer having a good knowledge in building an application using Spring Boot with Spring Cloud Microservices architecture.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dirty="0"/>
              <a:t>Has working knowledge on </a:t>
            </a:r>
            <a:r>
              <a:rPr lang="en-US" altLang="nl-NL"/>
              <a:t>Spring Boot, </a:t>
            </a:r>
            <a:r>
              <a:rPr lang="en-US" altLang="nl-NL" dirty="0"/>
              <a:t>Spring Security, Eureka Server, Unit Testing, ReactJS.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dirty="0"/>
              <a:t>Ready to learn new technologies and put them to practical use to further improve knowledge on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dirty="0"/>
              <a:t>Eager to work in a team of highly dedicated and skilled people and be an important resource to the team in developing and enhancing the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4B3FB457-129C-443A-894C-463E4442F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6562" y="587131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Electronics and Communication Engineering: 2018 - 2022</a:t>
            </a:r>
          </a:p>
          <a:p>
            <a:pPr eaLnBrk="1" hangingPunct="1">
              <a:spcBef>
                <a:spcPts val="0"/>
              </a:spcBef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Security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50" b="1" dirty="0">
                <a:solidFill>
                  <a:srgbClr val="0070AD"/>
                </a:solidFill>
              </a:rPr>
              <a:t>MERN</a:t>
            </a:r>
            <a:r>
              <a:rPr lang="en-US" altLang="nl-NL" sz="1000" b="1" dirty="0">
                <a:solidFill>
                  <a:srgbClr val="0070AD"/>
                </a:solidFill>
              </a:rPr>
              <a:t>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ReactJS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Oracle,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F058B2BE-B91B-4C50-B14A-99EE36A4195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544" y="159000"/>
            <a:ext cx="1446846" cy="1859730"/>
          </a:xfrm>
        </p:spPr>
      </p:pic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BE050E07-CAA2-4675-8177-FAAE20C5A7D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US" dirty="0"/>
              <a:t>U</a:t>
            </a:r>
            <a:r>
              <a:rPr lang="en-IN" altLang="en-US" dirty="0"/>
              <a:t>. K. Kamalesh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755481A-C49D-4C92-A515-F05B2CAC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4800" y="6227763"/>
            <a:ext cx="47148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6544D928-0443-4DF2-A3C2-D5413308C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33253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https://github.com/KamaleshKannan</a:t>
            </a:r>
          </a:p>
        </p:txBody>
      </p:sp>
      <p:pic>
        <p:nvPicPr>
          <p:cNvPr id="7181" name="Picture 4" descr="Free icon download | Linkedin">
            <a:extLst>
              <a:ext uri="{FF2B5EF4-FFF2-40B4-BE49-F238E27FC236}">
                <a16:creationId xmlns:a16="http://schemas.microsoft.com/office/drawing/2014/main" id="{21ECD72B-9752-4389-AECE-89DF64E3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 Placeholder 25">
            <a:extLst>
              <a:ext uri="{FF2B5EF4-FFF2-40B4-BE49-F238E27FC236}">
                <a16:creationId xmlns:a16="http://schemas.microsoft.com/office/drawing/2014/main" id="{29A82DDA-A8A0-46BE-B066-7BA34096FDC3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2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7" ma:contentTypeDescription="Create a new document." ma:contentTypeScope="" ma:versionID="7d161e690ca85245b6e60bd490b1ebc5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efefa8b4a0699d43df1b9cded87fa819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92C44B-EBED-462C-9EB5-1E8E79F065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ffb6ef-0000-48aa-9041-fb29fcb198e5"/>
    <ds:schemaRef ds:uri="900c2a09-0d28-449b-b8ad-3e76d664e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C4BD4D-E7BA-45D8-ABC3-298463799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4756</TotalTime>
  <Words>237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Verdana</vt:lpstr>
      <vt:lpstr>Wingdings</vt:lpstr>
      <vt:lpstr>Content Layouts</vt:lpstr>
      <vt:lpstr>1_Content Layouts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Das, Anindya</dc:creator>
  <cp:lastModifiedBy>K, Kamalesh U</cp:lastModifiedBy>
  <cp:revision>327</cp:revision>
  <cp:lastPrinted>2018-01-19T12:34:26Z</cp:lastPrinted>
  <dcterms:created xsi:type="dcterms:W3CDTF">2017-10-18T08:40:56Z</dcterms:created>
  <dcterms:modified xsi:type="dcterms:W3CDTF">2022-07-08T11:29:24Z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