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438E0-2540-7C30-D48A-0910D7D476E9}" v="133" dt="2022-11-23T12:11:15.819"/>
    <p1510:client id="{25AAB780-5946-292D-59BB-EE1A2251DD2E}" v="91" dt="2022-11-23T12:21:02.122"/>
    <p1510:client id="{75999205-FBB4-028D-DACB-DF4FCBA34B64}" v="34" dt="2022-11-23T16:12:09.695"/>
    <p1510:client id="{C00B9B5E-9C25-A2A3-3057-EEC39FAED181}" v="3" dt="2022-11-24T04:06:27.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A1FBC51-7660-4688-9861-4900DFF0C0F1}"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D44129FC-B753-4BFF-936B-8E3FF64108BF}">
      <dgm:prSet/>
      <dgm:spPr/>
      <dgm:t>
        <a:bodyPr/>
        <a:lstStyle/>
        <a:p>
          <a:pPr>
            <a:defRPr cap="all"/>
          </a:pPr>
          <a:r>
            <a:rPr lang="en-US" b="1" dirty="0"/>
            <a:t>Our project is an E-commerce website to buy NFT’s which is already created by creators. The project allow seller to upload the NFT’s. </a:t>
          </a:r>
        </a:p>
      </dgm:t>
    </dgm:pt>
    <dgm:pt modelId="{C2E5FA1F-B45D-410D-B268-EB27463A0106}" type="parTrans" cxnId="{C6D7CF87-0B24-42BD-9EA6-F5BEFB70B52E}">
      <dgm:prSet/>
      <dgm:spPr/>
      <dgm:t>
        <a:bodyPr/>
        <a:lstStyle/>
        <a:p>
          <a:endParaRPr lang="en-US"/>
        </a:p>
      </dgm:t>
    </dgm:pt>
    <dgm:pt modelId="{C0A7370E-B7EE-44F6-A225-3743AA90C72D}" type="sibTrans" cxnId="{C6D7CF87-0B24-42BD-9EA6-F5BEFB70B52E}">
      <dgm:prSet/>
      <dgm:spPr/>
      <dgm:t>
        <a:bodyPr/>
        <a:lstStyle/>
        <a:p>
          <a:endParaRPr lang="en-US"/>
        </a:p>
      </dgm:t>
    </dgm:pt>
    <dgm:pt modelId="{ACDB5B0A-9534-4C10-84B0-28B11CBD8F4A}">
      <dgm:prSet/>
      <dgm:spPr/>
      <dgm:t>
        <a:bodyPr/>
        <a:lstStyle/>
        <a:p>
          <a:pPr>
            <a:defRPr cap="all"/>
          </a:pPr>
          <a:r>
            <a:rPr lang="en-US" b="1" dirty="0"/>
            <a:t>The user can buy it. And the project as an option of like button this will increase the cost of the product.</a:t>
          </a:r>
        </a:p>
      </dgm:t>
    </dgm:pt>
    <dgm:pt modelId="{5AFF72A9-C8E0-48FF-B8B8-9EE10032C437}" type="parTrans" cxnId="{B6C97B33-D72C-4D64-AE28-68DC531C844C}">
      <dgm:prSet/>
      <dgm:spPr/>
      <dgm:t>
        <a:bodyPr/>
        <a:lstStyle/>
        <a:p>
          <a:endParaRPr lang="en-US"/>
        </a:p>
      </dgm:t>
    </dgm:pt>
    <dgm:pt modelId="{50CD5B6D-8142-423C-B4E1-DCCCE27A9BFB}" type="sibTrans" cxnId="{B6C97B33-D72C-4D64-AE28-68DC531C844C}">
      <dgm:prSet/>
      <dgm:spPr/>
      <dgm:t>
        <a:bodyPr/>
        <a:lstStyle/>
        <a:p>
          <a:endParaRPr lang="en-US"/>
        </a:p>
      </dgm:t>
    </dgm:pt>
    <dgm:pt modelId="{C9FB45B9-7C63-4EF4-88AE-B68EF3408987}" type="pres">
      <dgm:prSet presAssocID="{8A1FBC51-7660-4688-9861-4900DFF0C0F1}" presName="root" presStyleCnt="0">
        <dgm:presLayoutVars>
          <dgm:dir/>
          <dgm:resizeHandles val="exact"/>
        </dgm:presLayoutVars>
      </dgm:prSet>
      <dgm:spPr/>
    </dgm:pt>
    <dgm:pt modelId="{3C0EE4E6-1695-4A93-B241-17F537B0670A}" type="pres">
      <dgm:prSet presAssocID="{D44129FC-B753-4BFF-936B-8E3FF64108BF}" presName="compNode" presStyleCnt="0"/>
      <dgm:spPr/>
    </dgm:pt>
    <dgm:pt modelId="{AE653008-E50A-4ED0-9262-2CCBE99255F8}" type="pres">
      <dgm:prSet presAssocID="{D44129FC-B753-4BFF-936B-8E3FF64108BF}" presName="iconBgRect" presStyleLbl="bgShp" presStyleIdx="0" presStyleCnt="2"/>
      <dgm:spPr/>
    </dgm:pt>
    <dgm:pt modelId="{46DB0765-6FAC-4842-9C9B-EA0AE4D5B839}" type="pres">
      <dgm:prSet presAssocID="{D44129FC-B753-4BFF-936B-8E3FF64108B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C3938E6E-5B85-4718-A94D-2BC7F1DFC0DF}" type="pres">
      <dgm:prSet presAssocID="{D44129FC-B753-4BFF-936B-8E3FF64108BF}" presName="spaceRect" presStyleCnt="0"/>
      <dgm:spPr/>
    </dgm:pt>
    <dgm:pt modelId="{45B387FE-4F77-4E0A-8120-965BE40944AC}" type="pres">
      <dgm:prSet presAssocID="{D44129FC-B753-4BFF-936B-8E3FF64108BF}" presName="textRect" presStyleLbl="revTx" presStyleIdx="0" presStyleCnt="2">
        <dgm:presLayoutVars>
          <dgm:chMax val="1"/>
          <dgm:chPref val="1"/>
        </dgm:presLayoutVars>
      </dgm:prSet>
      <dgm:spPr/>
    </dgm:pt>
    <dgm:pt modelId="{4A5BD0E0-94A4-4893-AE2D-F1C93E6A8F57}" type="pres">
      <dgm:prSet presAssocID="{C0A7370E-B7EE-44F6-A225-3743AA90C72D}" presName="sibTrans" presStyleCnt="0"/>
      <dgm:spPr/>
    </dgm:pt>
    <dgm:pt modelId="{4976D5E8-DF77-445B-8107-3C542B7B34FD}" type="pres">
      <dgm:prSet presAssocID="{ACDB5B0A-9534-4C10-84B0-28B11CBD8F4A}" presName="compNode" presStyleCnt="0"/>
      <dgm:spPr/>
    </dgm:pt>
    <dgm:pt modelId="{BC3F9EA4-9189-4784-BF4B-511EB830FE3D}" type="pres">
      <dgm:prSet presAssocID="{ACDB5B0A-9534-4C10-84B0-28B11CBD8F4A}" presName="iconBgRect" presStyleLbl="bgShp" presStyleIdx="1" presStyleCnt="2"/>
      <dgm:spPr/>
    </dgm:pt>
    <dgm:pt modelId="{6EBC450D-C729-40DD-AABD-E62BD2C86A43}" type="pres">
      <dgm:prSet presAssocID="{ACDB5B0A-9534-4C10-84B0-28B11CBD8F4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8FFFA34C-8244-48C2-8353-A55D4E056C9E}" type="pres">
      <dgm:prSet presAssocID="{ACDB5B0A-9534-4C10-84B0-28B11CBD8F4A}" presName="spaceRect" presStyleCnt="0"/>
      <dgm:spPr/>
    </dgm:pt>
    <dgm:pt modelId="{DB4CBEF2-4A9F-40F2-8891-6A885ECF28A9}" type="pres">
      <dgm:prSet presAssocID="{ACDB5B0A-9534-4C10-84B0-28B11CBD8F4A}" presName="textRect" presStyleLbl="revTx" presStyleIdx="1" presStyleCnt="2">
        <dgm:presLayoutVars>
          <dgm:chMax val="1"/>
          <dgm:chPref val="1"/>
        </dgm:presLayoutVars>
      </dgm:prSet>
      <dgm:spPr/>
    </dgm:pt>
  </dgm:ptLst>
  <dgm:cxnLst>
    <dgm:cxn modelId="{B6C97B33-D72C-4D64-AE28-68DC531C844C}" srcId="{8A1FBC51-7660-4688-9861-4900DFF0C0F1}" destId="{ACDB5B0A-9534-4C10-84B0-28B11CBD8F4A}" srcOrd="1" destOrd="0" parTransId="{5AFF72A9-C8E0-48FF-B8B8-9EE10032C437}" sibTransId="{50CD5B6D-8142-423C-B4E1-DCCCE27A9BFB}"/>
    <dgm:cxn modelId="{72585448-FE1E-4B64-B713-320D139E9413}" type="presOf" srcId="{D44129FC-B753-4BFF-936B-8E3FF64108BF}" destId="{45B387FE-4F77-4E0A-8120-965BE40944AC}" srcOrd="0" destOrd="0" presId="urn:microsoft.com/office/officeart/2018/5/layout/IconCircleLabelList"/>
    <dgm:cxn modelId="{C6D7CF87-0B24-42BD-9EA6-F5BEFB70B52E}" srcId="{8A1FBC51-7660-4688-9861-4900DFF0C0F1}" destId="{D44129FC-B753-4BFF-936B-8E3FF64108BF}" srcOrd="0" destOrd="0" parTransId="{C2E5FA1F-B45D-410D-B268-EB27463A0106}" sibTransId="{C0A7370E-B7EE-44F6-A225-3743AA90C72D}"/>
    <dgm:cxn modelId="{EE21698C-87A5-4685-BDF2-504827E98A8F}" type="presOf" srcId="{ACDB5B0A-9534-4C10-84B0-28B11CBD8F4A}" destId="{DB4CBEF2-4A9F-40F2-8891-6A885ECF28A9}" srcOrd="0" destOrd="0" presId="urn:microsoft.com/office/officeart/2018/5/layout/IconCircleLabelList"/>
    <dgm:cxn modelId="{5089A3FC-CA64-4E3F-BC76-BB62F934E14E}" type="presOf" srcId="{8A1FBC51-7660-4688-9861-4900DFF0C0F1}" destId="{C9FB45B9-7C63-4EF4-88AE-B68EF3408987}" srcOrd="0" destOrd="0" presId="urn:microsoft.com/office/officeart/2018/5/layout/IconCircleLabelList"/>
    <dgm:cxn modelId="{5DFCE13D-CA85-4DD5-BA7D-C247C8FF94AB}" type="presParOf" srcId="{C9FB45B9-7C63-4EF4-88AE-B68EF3408987}" destId="{3C0EE4E6-1695-4A93-B241-17F537B0670A}" srcOrd="0" destOrd="0" presId="urn:microsoft.com/office/officeart/2018/5/layout/IconCircleLabelList"/>
    <dgm:cxn modelId="{2068B7BA-66E3-4EC0-ABF5-69593C46F5CE}" type="presParOf" srcId="{3C0EE4E6-1695-4A93-B241-17F537B0670A}" destId="{AE653008-E50A-4ED0-9262-2CCBE99255F8}" srcOrd="0" destOrd="0" presId="urn:microsoft.com/office/officeart/2018/5/layout/IconCircleLabelList"/>
    <dgm:cxn modelId="{9B7C712D-3B94-48BB-ACC7-5E667623BE0C}" type="presParOf" srcId="{3C0EE4E6-1695-4A93-B241-17F537B0670A}" destId="{46DB0765-6FAC-4842-9C9B-EA0AE4D5B839}" srcOrd="1" destOrd="0" presId="urn:microsoft.com/office/officeart/2018/5/layout/IconCircleLabelList"/>
    <dgm:cxn modelId="{A566B9C0-24ED-4F72-823D-4587E33435A3}" type="presParOf" srcId="{3C0EE4E6-1695-4A93-B241-17F537B0670A}" destId="{C3938E6E-5B85-4718-A94D-2BC7F1DFC0DF}" srcOrd="2" destOrd="0" presId="urn:microsoft.com/office/officeart/2018/5/layout/IconCircleLabelList"/>
    <dgm:cxn modelId="{568D666C-DE5F-4582-A398-B944F61B6FD4}" type="presParOf" srcId="{3C0EE4E6-1695-4A93-B241-17F537B0670A}" destId="{45B387FE-4F77-4E0A-8120-965BE40944AC}" srcOrd="3" destOrd="0" presId="urn:microsoft.com/office/officeart/2018/5/layout/IconCircleLabelList"/>
    <dgm:cxn modelId="{77EF2F28-8C49-4D45-8F0B-17080404EC4D}" type="presParOf" srcId="{C9FB45B9-7C63-4EF4-88AE-B68EF3408987}" destId="{4A5BD0E0-94A4-4893-AE2D-F1C93E6A8F57}" srcOrd="1" destOrd="0" presId="urn:microsoft.com/office/officeart/2018/5/layout/IconCircleLabelList"/>
    <dgm:cxn modelId="{9DD59962-D6E2-4BAB-818D-AEBD1F69CAA7}" type="presParOf" srcId="{C9FB45B9-7C63-4EF4-88AE-B68EF3408987}" destId="{4976D5E8-DF77-445B-8107-3C542B7B34FD}" srcOrd="2" destOrd="0" presId="urn:microsoft.com/office/officeart/2018/5/layout/IconCircleLabelList"/>
    <dgm:cxn modelId="{2993CCB2-089B-441C-8731-F8F647D6A98C}" type="presParOf" srcId="{4976D5E8-DF77-445B-8107-3C542B7B34FD}" destId="{BC3F9EA4-9189-4784-BF4B-511EB830FE3D}" srcOrd="0" destOrd="0" presId="urn:microsoft.com/office/officeart/2018/5/layout/IconCircleLabelList"/>
    <dgm:cxn modelId="{C2D4493F-2051-461E-8A2D-0A979107AC5B}" type="presParOf" srcId="{4976D5E8-DF77-445B-8107-3C542B7B34FD}" destId="{6EBC450D-C729-40DD-AABD-E62BD2C86A43}" srcOrd="1" destOrd="0" presId="urn:microsoft.com/office/officeart/2018/5/layout/IconCircleLabelList"/>
    <dgm:cxn modelId="{A6ED9E8A-310C-42DD-BD0C-484AF232F7BA}" type="presParOf" srcId="{4976D5E8-DF77-445B-8107-3C542B7B34FD}" destId="{8FFFA34C-8244-48C2-8353-A55D4E056C9E}" srcOrd="2" destOrd="0" presId="urn:microsoft.com/office/officeart/2018/5/layout/IconCircleLabelList"/>
    <dgm:cxn modelId="{CB0F80AE-827E-4FCB-BF6A-759B2A30734B}" type="presParOf" srcId="{4976D5E8-DF77-445B-8107-3C542B7B34FD}" destId="{DB4CBEF2-4A9F-40F2-8891-6A885ECF28A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9CF25-E6DF-40D5-8879-60AABF28E5D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206C53B-183D-4652-878A-454979E5A2CB}">
      <dgm:prSet/>
      <dgm:spPr/>
      <dgm:t>
        <a:bodyPr/>
        <a:lstStyle/>
        <a:p>
          <a:r>
            <a:rPr lang="en-US"/>
            <a:t>We Addressed the above problems and made it very easy to buyers and taking NFT’s to all kind of people.</a:t>
          </a:r>
        </a:p>
      </dgm:t>
    </dgm:pt>
    <dgm:pt modelId="{484275EC-C970-4237-A44D-E829CCB263C9}" type="parTrans" cxnId="{BCCEB39A-2319-4646-B52C-67AEC124C956}">
      <dgm:prSet/>
      <dgm:spPr/>
      <dgm:t>
        <a:bodyPr/>
        <a:lstStyle/>
        <a:p>
          <a:endParaRPr lang="en-US"/>
        </a:p>
      </dgm:t>
    </dgm:pt>
    <dgm:pt modelId="{0A108345-067B-4117-A9F5-55CCE1084CF6}" type="sibTrans" cxnId="{BCCEB39A-2319-4646-B52C-67AEC124C956}">
      <dgm:prSet/>
      <dgm:spPr/>
      <dgm:t>
        <a:bodyPr/>
        <a:lstStyle/>
        <a:p>
          <a:endParaRPr lang="en-US"/>
        </a:p>
      </dgm:t>
    </dgm:pt>
    <dgm:pt modelId="{B22490A3-EAE2-4785-B119-956F8BA8761E}">
      <dgm:prSet/>
      <dgm:spPr/>
      <dgm:t>
        <a:bodyPr/>
        <a:lstStyle/>
        <a:p>
          <a:r>
            <a:rPr lang="en-US"/>
            <a:t>Price here is not Uncertain we are selling in fixed price and only certain NFT’s price will increase based on the likes. </a:t>
          </a:r>
        </a:p>
      </dgm:t>
    </dgm:pt>
    <dgm:pt modelId="{7284C480-5408-48EC-A52A-84A174C5C142}" type="parTrans" cxnId="{E8B0842D-D3C3-4B95-9396-5A467F4E00A9}">
      <dgm:prSet/>
      <dgm:spPr/>
      <dgm:t>
        <a:bodyPr/>
        <a:lstStyle/>
        <a:p>
          <a:endParaRPr lang="en-US"/>
        </a:p>
      </dgm:t>
    </dgm:pt>
    <dgm:pt modelId="{FB52466F-FCC0-494F-B025-B4589AB083A3}" type="sibTrans" cxnId="{E8B0842D-D3C3-4B95-9396-5A467F4E00A9}">
      <dgm:prSet/>
      <dgm:spPr/>
      <dgm:t>
        <a:bodyPr/>
        <a:lstStyle/>
        <a:p>
          <a:endParaRPr lang="en-US"/>
        </a:p>
      </dgm:t>
    </dgm:pt>
    <dgm:pt modelId="{475014D0-0C41-4417-82D3-2D1FF92EAA24}">
      <dgm:prSet/>
      <dgm:spPr/>
      <dgm:t>
        <a:bodyPr/>
        <a:lstStyle/>
        <a:p>
          <a:r>
            <a:rPr lang="en-US"/>
            <a:t>By tying ownership of natively digital artwork to an entry in a public, immutable ledger, the artwork becomes collectable.</a:t>
          </a:r>
        </a:p>
      </dgm:t>
    </dgm:pt>
    <dgm:pt modelId="{B8EBDCE9-22AE-40A5-96C9-A08EE0C03BAA}" type="parTrans" cxnId="{AB558E24-170A-4E62-9C06-F0BD350D261C}">
      <dgm:prSet/>
      <dgm:spPr/>
      <dgm:t>
        <a:bodyPr/>
        <a:lstStyle/>
        <a:p>
          <a:endParaRPr lang="en-US"/>
        </a:p>
      </dgm:t>
    </dgm:pt>
    <dgm:pt modelId="{CBAF54AA-D355-4A0C-A52C-6371BCA9BCD1}" type="sibTrans" cxnId="{AB558E24-170A-4E62-9C06-F0BD350D261C}">
      <dgm:prSet/>
      <dgm:spPr/>
      <dgm:t>
        <a:bodyPr/>
        <a:lstStyle/>
        <a:p>
          <a:endParaRPr lang="en-US"/>
        </a:p>
      </dgm:t>
    </dgm:pt>
    <dgm:pt modelId="{8EC6A2A3-51DD-450F-837E-DC32AD066987}" type="pres">
      <dgm:prSet presAssocID="{DF69CF25-E6DF-40D5-8879-60AABF28E5D5}" presName="root" presStyleCnt="0">
        <dgm:presLayoutVars>
          <dgm:dir/>
          <dgm:resizeHandles val="exact"/>
        </dgm:presLayoutVars>
      </dgm:prSet>
      <dgm:spPr/>
    </dgm:pt>
    <dgm:pt modelId="{561D5F87-D639-4318-8D7D-8BB4D13524E6}" type="pres">
      <dgm:prSet presAssocID="{6206C53B-183D-4652-878A-454979E5A2CB}" presName="compNode" presStyleCnt="0"/>
      <dgm:spPr/>
    </dgm:pt>
    <dgm:pt modelId="{F64172CD-9387-4FA6-AF43-7546A01BF462}" type="pres">
      <dgm:prSet presAssocID="{6206C53B-183D-4652-878A-454979E5A2CB}" presName="bgRect" presStyleLbl="bgShp" presStyleIdx="0" presStyleCnt="3"/>
      <dgm:spPr/>
    </dgm:pt>
    <dgm:pt modelId="{E0734BDD-3467-43EA-BA85-755C2A3ED69B}" type="pres">
      <dgm:prSet presAssocID="{6206C53B-183D-4652-878A-454979E5A2C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732CB859-9E12-48E9-B43E-38D1DFCDD9D8}" type="pres">
      <dgm:prSet presAssocID="{6206C53B-183D-4652-878A-454979E5A2CB}" presName="spaceRect" presStyleCnt="0"/>
      <dgm:spPr/>
    </dgm:pt>
    <dgm:pt modelId="{26E37060-5614-48CB-A227-0B4602AE1043}" type="pres">
      <dgm:prSet presAssocID="{6206C53B-183D-4652-878A-454979E5A2CB}" presName="parTx" presStyleLbl="revTx" presStyleIdx="0" presStyleCnt="3">
        <dgm:presLayoutVars>
          <dgm:chMax val="0"/>
          <dgm:chPref val="0"/>
        </dgm:presLayoutVars>
      </dgm:prSet>
      <dgm:spPr/>
    </dgm:pt>
    <dgm:pt modelId="{16B29DC9-488C-4FE3-AA49-2CA148519160}" type="pres">
      <dgm:prSet presAssocID="{0A108345-067B-4117-A9F5-55CCE1084CF6}" presName="sibTrans" presStyleCnt="0"/>
      <dgm:spPr/>
    </dgm:pt>
    <dgm:pt modelId="{DBD0862F-F0E4-4615-B9AA-C39E4005BBF2}" type="pres">
      <dgm:prSet presAssocID="{B22490A3-EAE2-4785-B119-956F8BA8761E}" presName="compNode" presStyleCnt="0"/>
      <dgm:spPr/>
    </dgm:pt>
    <dgm:pt modelId="{91D8CA6F-1E78-4CBC-A6F7-3BEEEC67ABB9}" type="pres">
      <dgm:prSet presAssocID="{B22490A3-EAE2-4785-B119-956F8BA8761E}" presName="bgRect" presStyleLbl="bgShp" presStyleIdx="1" presStyleCnt="3"/>
      <dgm:spPr/>
    </dgm:pt>
    <dgm:pt modelId="{9F32DC81-A960-4839-98E9-0B97705AE4CF}" type="pres">
      <dgm:prSet presAssocID="{B22490A3-EAE2-4785-B119-956F8BA8761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0A98ED87-CAC6-48E6-8F40-1321EE408926}" type="pres">
      <dgm:prSet presAssocID="{B22490A3-EAE2-4785-B119-956F8BA8761E}" presName="spaceRect" presStyleCnt="0"/>
      <dgm:spPr/>
    </dgm:pt>
    <dgm:pt modelId="{B6958E64-C17E-434A-9106-1322AFBC8988}" type="pres">
      <dgm:prSet presAssocID="{B22490A3-EAE2-4785-B119-956F8BA8761E}" presName="parTx" presStyleLbl="revTx" presStyleIdx="1" presStyleCnt="3">
        <dgm:presLayoutVars>
          <dgm:chMax val="0"/>
          <dgm:chPref val="0"/>
        </dgm:presLayoutVars>
      </dgm:prSet>
      <dgm:spPr/>
    </dgm:pt>
    <dgm:pt modelId="{AB49C402-B489-4714-901A-7A758DE97253}" type="pres">
      <dgm:prSet presAssocID="{FB52466F-FCC0-494F-B025-B4589AB083A3}" presName="sibTrans" presStyleCnt="0"/>
      <dgm:spPr/>
    </dgm:pt>
    <dgm:pt modelId="{C4454322-6C05-486B-8FEB-8BD94F9DBFBE}" type="pres">
      <dgm:prSet presAssocID="{475014D0-0C41-4417-82D3-2D1FF92EAA24}" presName="compNode" presStyleCnt="0"/>
      <dgm:spPr/>
    </dgm:pt>
    <dgm:pt modelId="{5D60F6D1-3B0A-4D45-ABFA-FBE36639C354}" type="pres">
      <dgm:prSet presAssocID="{475014D0-0C41-4417-82D3-2D1FF92EAA24}" presName="bgRect" presStyleLbl="bgShp" presStyleIdx="2" presStyleCnt="3"/>
      <dgm:spPr/>
    </dgm:pt>
    <dgm:pt modelId="{A2034DD7-A763-4476-9075-6AF5F9480A10}" type="pres">
      <dgm:prSet presAssocID="{475014D0-0C41-4417-82D3-2D1FF92EAA2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2CB51C62-5E1A-45BE-9E1F-CF5975580BFE}" type="pres">
      <dgm:prSet presAssocID="{475014D0-0C41-4417-82D3-2D1FF92EAA24}" presName="spaceRect" presStyleCnt="0"/>
      <dgm:spPr/>
    </dgm:pt>
    <dgm:pt modelId="{293ABFA3-727C-445A-BC5F-A946851BFA0D}" type="pres">
      <dgm:prSet presAssocID="{475014D0-0C41-4417-82D3-2D1FF92EAA24}" presName="parTx" presStyleLbl="revTx" presStyleIdx="2" presStyleCnt="3">
        <dgm:presLayoutVars>
          <dgm:chMax val="0"/>
          <dgm:chPref val="0"/>
        </dgm:presLayoutVars>
      </dgm:prSet>
      <dgm:spPr/>
    </dgm:pt>
  </dgm:ptLst>
  <dgm:cxnLst>
    <dgm:cxn modelId="{AB558E24-170A-4E62-9C06-F0BD350D261C}" srcId="{DF69CF25-E6DF-40D5-8879-60AABF28E5D5}" destId="{475014D0-0C41-4417-82D3-2D1FF92EAA24}" srcOrd="2" destOrd="0" parTransId="{B8EBDCE9-22AE-40A5-96C9-A08EE0C03BAA}" sibTransId="{CBAF54AA-D355-4A0C-A52C-6371BCA9BCD1}"/>
    <dgm:cxn modelId="{E8B0842D-D3C3-4B95-9396-5A467F4E00A9}" srcId="{DF69CF25-E6DF-40D5-8879-60AABF28E5D5}" destId="{B22490A3-EAE2-4785-B119-956F8BA8761E}" srcOrd="1" destOrd="0" parTransId="{7284C480-5408-48EC-A52A-84A174C5C142}" sibTransId="{FB52466F-FCC0-494F-B025-B4589AB083A3}"/>
    <dgm:cxn modelId="{8F400994-D97A-40CE-95D1-8BA81B36E532}" type="presOf" srcId="{475014D0-0C41-4417-82D3-2D1FF92EAA24}" destId="{293ABFA3-727C-445A-BC5F-A946851BFA0D}" srcOrd="0" destOrd="0" presId="urn:microsoft.com/office/officeart/2018/2/layout/IconVerticalSolidList"/>
    <dgm:cxn modelId="{BCCEB39A-2319-4646-B52C-67AEC124C956}" srcId="{DF69CF25-E6DF-40D5-8879-60AABF28E5D5}" destId="{6206C53B-183D-4652-878A-454979E5A2CB}" srcOrd="0" destOrd="0" parTransId="{484275EC-C970-4237-A44D-E829CCB263C9}" sibTransId="{0A108345-067B-4117-A9F5-55CCE1084CF6}"/>
    <dgm:cxn modelId="{11EABFC0-C275-4ED1-AB2E-D8947BE51B5B}" type="presOf" srcId="{6206C53B-183D-4652-878A-454979E5A2CB}" destId="{26E37060-5614-48CB-A227-0B4602AE1043}" srcOrd="0" destOrd="0" presId="urn:microsoft.com/office/officeart/2018/2/layout/IconVerticalSolidList"/>
    <dgm:cxn modelId="{A254A5C2-1B7A-4B95-A127-7EC555A7339F}" type="presOf" srcId="{DF69CF25-E6DF-40D5-8879-60AABF28E5D5}" destId="{8EC6A2A3-51DD-450F-837E-DC32AD066987}" srcOrd="0" destOrd="0" presId="urn:microsoft.com/office/officeart/2018/2/layout/IconVerticalSolidList"/>
    <dgm:cxn modelId="{2BA39BD2-4F5D-4110-8E29-868BB85DA499}" type="presOf" srcId="{B22490A3-EAE2-4785-B119-956F8BA8761E}" destId="{B6958E64-C17E-434A-9106-1322AFBC8988}" srcOrd="0" destOrd="0" presId="urn:microsoft.com/office/officeart/2018/2/layout/IconVerticalSolidList"/>
    <dgm:cxn modelId="{E772AEC6-C17A-4A26-824A-2D427F8D8C55}" type="presParOf" srcId="{8EC6A2A3-51DD-450F-837E-DC32AD066987}" destId="{561D5F87-D639-4318-8D7D-8BB4D13524E6}" srcOrd="0" destOrd="0" presId="urn:microsoft.com/office/officeart/2018/2/layout/IconVerticalSolidList"/>
    <dgm:cxn modelId="{19B7A55C-B505-48E7-9C36-978247E1533C}" type="presParOf" srcId="{561D5F87-D639-4318-8D7D-8BB4D13524E6}" destId="{F64172CD-9387-4FA6-AF43-7546A01BF462}" srcOrd="0" destOrd="0" presId="urn:microsoft.com/office/officeart/2018/2/layout/IconVerticalSolidList"/>
    <dgm:cxn modelId="{18156ED4-0CE6-44B4-B3D4-1D19B9586026}" type="presParOf" srcId="{561D5F87-D639-4318-8D7D-8BB4D13524E6}" destId="{E0734BDD-3467-43EA-BA85-755C2A3ED69B}" srcOrd="1" destOrd="0" presId="urn:microsoft.com/office/officeart/2018/2/layout/IconVerticalSolidList"/>
    <dgm:cxn modelId="{4B29F3F9-497C-43F1-904F-FC93322D4953}" type="presParOf" srcId="{561D5F87-D639-4318-8D7D-8BB4D13524E6}" destId="{732CB859-9E12-48E9-B43E-38D1DFCDD9D8}" srcOrd="2" destOrd="0" presId="urn:microsoft.com/office/officeart/2018/2/layout/IconVerticalSolidList"/>
    <dgm:cxn modelId="{7FCEFCB1-17B9-4C45-9E25-19D835EE649F}" type="presParOf" srcId="{561D5F87-D639-4318-8D7D-8BB4D13524E6}" destId="{26E37060-5614-48CB-A227-0B4602AE1043}" srcOrd="3" destOrd="0" presId="urn:microsoft.com/office/officeart/2018/2/layout/IconVerticalSolidList"/>
    <dgm:cxn modelId="{170C253A-8E22-417F-BC68-0195021A05F0}" type="presParOf" srcId="{8EC6A2A3-51DD-450F-837E-DC32AD066987}" destId="{16B29DC9-488C-4FE3-AA49-2CA148519160}" srcOrd="1" destOrd="0" presId="urn:microsoft.com/office/officeart/2018/2/layout/IconVerticalSolidList"/>
    <dgm:cxn modelId="{CC73396A-0524-4A86-945D-434FEEF23D19}" type="presParOf" srcId="{8EC6A2A3-51DD-450F-837E-DC32AD066987}" destId="{DBD0862F-F0E4-4615-B9AA-C39E4005BBF2}" srcOrd="2" destOrd="0" presId="urn:microsoft.com/office/officeart/2018/2/layout/IconVerticalSolidList"/>
    <dgm:cxn modelId="{751DB4FD-6976-48C8-9F6C-0E5094943661}" type="presParOf" srcId="{DBD0862F-F0E4-4615-B9AA-C39E4005BBF2}" destId="{91D8CA6F-1E78-4CBC-A6F7-3BEEEC67ABB9}" srcOrd="0" destOrd="0" presId="urn:microsoft.com/office/officeart/2018/2/layout/IconVerticalSolidList"/>
    <dgm:cxn modelId="{9E24BDB1-C24B-4270-8933-4B1BEE877A1A}" type="presParOf" srcId="{DBD0862F-F0E4-4615-B9AA-C39E4005BBF2}" destId="{9F32DC81-A960-4839-98E9-0B97705AE4CF}" srcOrd="1" destOrd="0" presId="urn:microsoft.com/office/officeart/2018/2/layout/IconVerticalSolidList"/>
    <dgm:cxn modelId="{F47D89BF-74AE-4D2B-BD69-A2D245577866}" type="presParOf" srcId="{DBD0862F-F0E4-4615-B9AA-C39E4005BBF2}" destId="{0A98ED87-CAC6-48E6-8F40-1321EE408926}" srcOrd="2" destOrd="0" presId="urn:microsoft.com/office/officeart/2018/2/layout/IconVerticalSolidList"/>
    <dgm:cxn modelId="{0C2D063E-584A-498E-BC60-EE410443A98C}" type="presParOf" srcId="{DBD0862F-F0E4-4615-B9AA-C39E4005BBF2}" destId="{B6958E64-C17E-434A-9106-1322AFBC8988}" srcOrd="3" destOrd="0" presId="urn:microsoft.com/office/officeart/2018/2/layout/IconVerticalSolidList"/>
    <dgm:cxn modelId="{A1E9DDB8-187B-481A-BF10-C5A661ED3861}" type="presParOf" srcId="{8EC6A2A3-51DD-450F-837E-DC32AD066987}" destId="{AB49C402-B489-4714-901A-7A758DE97253}" srcOrd="3" destOrd="0" presId="urn:microsoft.com/office/officeart/2018/2/layout/IconVerticalSolidList"/>
    <dgm:cxn modelId="{9CEBB555-5642-4A55-8BEF-562F54497DD1}" type="presParOf" srcId="{8EC6A2A3-51DD-450F-837E-DC32AD066987}" destId="{C4454322-6C05-486B-8FEB-8BD94F9DBFBE}" srcOrd="4" destOrd="0" presId="urn:microsoft.com/office/officeart/2018/2/layout/IconVerticalSolidList"/>
    <dgm:cxn modelId="{14E93779-F067-4913-90C8-80A1AB101A9D}" type="presParOf" srcId="{C4454322-6C05-486B-8FEB-8BD94F9DBFBE}" destId="{5D60F6D1-3B0A-4D45-ABFA-FBE36639C354}" srcOrd="0" destOrd="0" presId="urn:microsoft.com/office/officeart/2018/2/layout/IconVerticalSolidList"/>
    <dgm:cxn modelId="{53EAA22D-139E-4A8B-9E77-331DC39628B9}" type="presParOf" srcId="{C4454322-6C05-486B-8FEB-8BD94F9DBFBE}" destId="{A2034DD7-A763-4476-9075-6AF5F9480A10}" srcOrd="1" destOrd="0" presId="urn:microsoft.com/office/officeart/2018/2/layout/IconVerticalSolidList"/>
    <dgm:cxn modelId="{553B52B7-44F6-4841-8B42-002837D88CC4}" type="presParOf" srcId="{C4454322-6C05-486B-8FEB-8BD94F9DBFBE}" destId="{2CB51C62-5E1A-45BE-9E1F-CF5975580BFE}" srcOrd="2" destOrd="0" presId="urn:microsoft.com/office/officeart/2018/2/layout/IconVerticalSolidList"/>
    <dgm:cxn modelId="{6B5DC63A-545E-48CC-A6AA-799EE87341B5}" type="presParOf" srcId="{C4454322-6C05-486B-8FEB-8BD94F9DBFBE}" destId="{293ABFA3-727C-445A-BC5F-A946851BFA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624AE0-C750-4A2B-8673-13EA82280B1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0FDA042-78AE-4052-998F-8EB0535E7383}">
      <dgm:prSet/>
      <dgm:spPr/>
      <dgm:t>
        <a:bodyPr/>
        <a:lstStyle/>
        <a:p>
          <a:r>
            <a:rPr lang="en-US"/>
            <a:t>Conclusion. The Non-Fungible Token has shaken the world and made the NFT marketplaces boom with rapid trading. Users are attracting massive profits and enjoying benefits thus promoting NFTs as a new profitable investment scheme.</a:t>
          </a:r>
        </a:p>
      </dgm:t>
    </dgm:pt>
    <dgm:pt modelId="{87CEE67E-C26C-44D6-9CA8-F72CBA92D6CE}" type="parTrans" cxnId="{6D85B373-9F7A-44D9-82A3-BB29A2ACBDF7}">
      <dgm:prSet/>
      <dgm:spPr/>
      <dgm:t>
        <a:bodyPr/>
        <a:lstStyle/>
        <a:p>
          <a:endParaRPr lang="en-US"/>
        </a:p>
      </dgm:t>
    </dgm:pt>
    <dgm:pt modelId="{0C00AD49-D203-4964-AF18-FA9CC1F5EBA5}" type="sibTrans" cxnId="{6D85B373-9F7A-44D9-82A3-BB29A2ACBDF7}">
      <dgm:prSet/>
      <dgm:spPr/>
      <dgm:t>
        <a:bodyPr/>
        <a:lstStyle/>
        <a:p>
          <a:endParaRPr lang="en-US"/>
        </a:p>
      </dgm:t>
    </dgm:pt>
    <dgm:pt modelId="{14B3796E-1872-403E-AE1C-873717C78665}">
      <dgm:prSet/>
      <dgm:spPr/>
      <dgm:t>
        <a:bodyPr/>
        <a:lstStyle/>
        <a:p>
          <a:r>
            <a:rPr lang="en-US"/>
            <a:t>As with any emerging technology, businesses building NFT projects now will have the advantage of early adopters. NFTs allow businesses to connect with their audience in new ways by pro</a:t>
          </a:r>
        </a:p>
      </dgm:t>
    </dgm:pt>
    <dgm:pt modelId="{9A7E47C0-B5C4-4995-A609-AEF629F24BE4}" type="parTrans" cxnId="{2EF4AE86-4FE5-4A76-A4FF-DDCA28916A09}">
      <dgm:prSet/>
      <dgm:spPr/>
      <dgm:t>
        <a:bodyPr/>
        <a:lstStyle/>
        <a:p>
          <a:endParaRPr lang="en-US"/>
        </a:p>
      </dgm:t>
    </dgm:pt>
    <dgm:pt modelId="{E1325E6F-C294-4D7E-9216-7A865B3AF6FF}" type="sibTrans" cxnId="{2EF4AE86-4FE5-4A76-A4FF-DDCA28916A09}">
      <dgm:prSet/>
      <dgm:spPr/>
      <dgm:t>
        <a:bodyPr/>
        <a:lstStyle/>
        <a:p>
          <a:endParaRPr lang="en-US"/>
        </a:p>
      </dgm:t>
    </dgm:pt>
    <dgm:pt modelId="{FBB8BD15-06DD-4075-B80F-6E48B9393DEE}" type="pres">
      <dgm:prSet presAssocID="{81624AE0-C750-4A2B-8673-13EA82280B19}" presName="root" presStyleCnt="0">
        <dgm:presLayoutVars>
          <dgm:dir/>
          <dgm:resizeHandles val="exact"/>
        </dgm:presLayoutVars>
      </dgm:prSet>
      <dgm:spPr/>
    </dgm:pt>
    <dgm:pt modelId="{C6588400-DB51-44D6-AFB2-9582EAFD23C4}" type="pres">
      <dgm:prSet presAssocID="{D0FDA042-78AE-4052-998F-8EB0535E7383}" presName="compNode" presStyleCnt="0"/>
      <dgm:spPr/>
    </dgm:pt>
    <dgm:pt modelId="{22ACDC39-559F-4914-89A4-BBB50EE86ECF}" type="pres">
      <dgm:prSet presAssocID="{D0FDA042-78AE-4052-998F-8EB0535E7383}" presName="bgRect" presStyleLbl="bgShp" presStyleIdx="0" presStyleCnt="2"/>
      <dgm:spPr/>
    </dgm:pt>
    <dgm:pt modelId="{FC879B9F-3132-4360-9A67-15BF26F0D2C1}" type="pres">
      <dgm:prSet presAssocID="{D0FDA042-78AE-4052-998F-8EB0535E73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B4A2B739-3376-41F3-B174-457A489D82F7}" type="pres">
      <dgm:prSet presAssocID="{D0FDA042-78AE-4052-998F-8EB0535E7383}" presName="spaceRect" presStyleCnt="0"/>
      <dgm:spPr/>
    </dgm:pt>
    <dgm:pt modelId="{6A7B16E9-7339-42B7-A259-77017CEDE636}" type="pres">
      <dgm:prSet presAssocID="{D0FDA042-78AE-4052-998F-8EB0535E7383}" presName="parTx" presStyleLbl="revTx" presStyleIdx="0" presStyleCnt="2">
        <dgm:presLayoutVars>
          <dgm:chMax val="0"/>
          <dgm:chPref val="0"/>
        </dgm:presLayoutVars>
      </dgm:prSet>
      <dgm:spPr/>
    </dgm:pt>
    <dgm:pt modelId="{87991158-FC43-4708-9E31-AAF31D97898E}" type="pres">
      <dgm:prSet presAssocID="{0C00AD49-D203-4964-AF18-FA9CC1F5EBA5}" presName="sibTrans" presStyleCnt="0"/>
      <dgm:spPr/>
    </dgm:pt>
    <dgm:pt modelId="{9539866C-03F7-488D-9382-A10A34AA890C}" type="pres">
      <dgm:prSet presAssocID="{14B3796E-1872-403E-AE1C-873717C78665}" presName="compNode" presStyleCnt="0"/>
      <dgm:spPr/>
    </dgm:pt>
    <dgm:pt modelId="{EA75CD9F-F506-4F65-8217-FEC3C7E1FD64}" type="pres">
      <dgm:prSet presAssocID="{14B3796E-1872-403E-AE1C-873717C78665}" presName="bgRect" presStyleLbl="bgShp" presStyleIdx="1" presStyleCnt="2"/>
      <dgm:spPr/>
    </dgm:pt>
    <dgm:pt modelId="{6FE8503E-8CE9-4442-86DE-FE3366549787}" type="pres">
      <dgm:prSet presAssocID="{14B3796E-1872-403E-AE1C-873717C7866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3BB430BD-EC3A-46DA-854F-EA31374E7357}" type="pres">
      <dgm:prSet presAssocID="{14B3796E-1872-403E-AE1C-873717C78665}" presName="spaceRect" presStyleCnt="0"/>
      <dgm:spPr/>
    </dgm:pt>
    <dgm:pt modelId="{C119A29E-FEE6-48DB-8386-2A66C75280DE}" type="pres">
      <dgm:prSet presAssocID="{14B3796E-1872-403E-AE1C-873717C78665}" presName="parTx" presStyleLbl="revTx" presStyleIdx="1" presStyleCnt="2">
        <dgm:presLayoutVars>
          <dgm:chMax val="0"/>
          <dgm:chPref val="0"/>
        </dgm:presLayoutVars>
      </dgm:prSet>
      <dgm:spPr/>
    </dgm:pt>
  </dgm:ptLst>
  <dgm:cxnLst>
    <dgm:cxn modelId="{6AA29A37-CCAF-41BE-94BA-6410753E9F94}" type="presOf" srcId="{D0FDA042-78AE-4052-998F-8EB0535E7383}" destId="{6A7B16E9-7339-42B7-A259-77017CEDE636}" srcOrd="0" destOrd="0" presId="urn:microsoft.com/office/officeart/2018/2/layout/IconVerticalSolidList"/>
    <dgm:cxn modelId="{06499E4E-E307-4B3D-B964-93D334F8E8F0}" type="presOf" srcId="{14B3796E-1872-403E-AE1C-873717C78665}" destId="{C119A29E-FEE6-48DB-8386-2A66C75280DE}" srcOrd="0" destOrd="0" presId="urn:microsoft.com/office/officeart/2018/2/layout/IconVerticalSolidList"/>
    <dgm:cxn modelId="{6D85B373-9F7A-44D9-82A3-BB29A2ACBDF7}" srcId="{81624AE0-C750-4A2B-8673-13EA82280B19}" destId="{D0FDA042-78AE-4052-998F-8EB0535E7383}" srcOrd="0" destOrd="0" parTransId="{87CEE67E-C26C-44D6-9CA8-F72CBA92D6CE}" sibTransId="{0C00AD49-D203-4964-AF18-FA9CC1F5EBA5}"/>
    <dgm:cxn modelId="{2EF4AE86-4FE5-4A76-A4FF-DDCA28916A09}" srcId="{81624AE0-C750-4A2B-8673-13EA82280B19}" destId="{14B3796E-1872-403E-AE1C-873717C78665}" srcOrd="1" destOrd="0" parTransId="{9A7E47C0-B5C4-4995-A609-AEF629F24BE4}" sibTransId="{E1325E6F-C294-4D7E-9216-7A865B3AF6FF}"/>
    <dgm:cxn modelId="{3A29BEDB-6D11-45D5-BD9A-F1166FCCB43C}" type="presOf" srcId="{81624AE0-C750-4A2B-8673-13EA82280B19}" destId="{FBB8BD15-06DD-4075-B80F-6E48B9393DEE}" srcOrd="0" destOrd="0" presId="urn:microsoft.com/office/officeart/2018/2/layout/IconVerticalSolidList"/>
    <dgm:cxn modelId="{C48ECDFA-98C5-4E8A-A31D-198DD17E8875}" type="presParOf" srcId="{FBB8BD15-06DD-4075-B80F-6E48B9393DEE}" destId="{C6588400-DB51-44D6-AFB2-9582EAFD23C4}" srcOrd="0" destOrd="0" presId="urn:microsoft.com/office/officeart/2018/2/layout/IconVerticalSolidList"/>
    <dgm:cxn modelId="{9FBAA930-27EB-4956-A36D-59CA39BE93FE}" type="presParOf" srcId="{C6588400-DB51-44D6-AFB2-9582EAFD23C4}" destId="{22ACDC39-559F-4914-89A4-BBB50EE86ECF}" srcOrd="0" destOrd="0" presId="urn:microsoft.com/office/officeart/2018/2/layout/IconVerticalSolidList"/>
    <dgm:cxn modelId="{EC775D25-59E9-4317-A2A8-C021FB2F4B14}" type="presParOf" srcId="{C6588400-DB51-44D6-AFB2-9582EAFD23C4}" destId="{FC879B9F-3132-4360-9A67-15BF26F0D2C1}" srcOrd="1" destOrd="0" presId="urn:microsoft.com/office/officeart/2018/2/layout/IconVerticalSolidList"/>
    <dgm:cxn modelId="{4FA3FF43-5F2D-412C-96DE-4FE1C7052AE5}" type="presParOf" srcId="{C6588400-DB51-44D6-AFB2-9582EAFD23C4}" destId="{B4A2B739-3376-41F3-B174-457A489D82F7}" srcOrd="2" destOrd="0" presId="urn:microsoft.com/office/officeart/2018/2/layout/IconVerticalSolidList"/>
    <dgm:cxn modelId="{18191FC0-74CA-4104-958D-57DFF8166BB0}" type="presParOf" srcId="{C6588400-DB51-44D6-AFB2-9582EAFD23C4}" destId="{6A7B16E9-7339-42B7-A259-77017CEDE636}" srcOrd="3" destOrd="0" presId="urn:microsoft.com/office/officeart/2018/2/layout/IconVerticalSolidList"/>
    <dgm:cxn modelId="{4E103564-E4BC-43BE-A603-FAD1E0D1B28E}" type="presParOf" srcId="{FBB8BD15-06DD-4075-B80F-6E48B9393DEE}" destId="{87991158-FC43-4708-9E31-AAF31D97898E}" srcOrd="1" destOrd="0" presId="urn:microsoft.com/office/officeart/2018/2/layout/IconVerticalSolidList"/>
    <dgm:cxn modelId="{1BFBBF30-C4FF-46FE-84AD-144DCE4717F6}" type="presParOf" srcId="{FBB8BD15-06DD-4075-B80F-6E48B9393DEE}" destId="{9539866C-03F7-488D-9382-A10A34AA890C}" srcOrd="2" destOrd="0" presId="urn:microsoft.com/office/officeart/2018/2/layout/IconVerticalSolidList"/>
    <dgm:cxn modelId="{D1490B69-A5F4-46EF-8B03-6EA5F52D6E44}" type="presParOf" srcId="{9539866C-03F7-488D-9382-A10A34AA890C}" destId="{EA75CD9F-F506-4F65-8217-FEC3C7E1FD64}" srcOrd="0" destOrd="0" presId="urn:microsoft.com/office/officeart/2018/2/layout/IconVerticalSolidList"/>
    <dgm:cxn modelId="{B2396431-759E-4D1C-9899-3F8E36835659}" type="presParOf" srcId="{9539866C-03F7-488D-9382-A10A34AA890C}" destId="{6FE8503E-8CE9-4442-86DE-FE3366549787}" srcOrd="1" destOrd="0" presId="urn:microsoft.com/office/officeart/2018/2/layout/IconVerticalSolidList"/>
    <dgm:cxn modelId="{AD4C7CF5-E8AB-4DD2-96B9-317789755613}" type="presParOf" srcId="{9539866C-03F7-488D-9382-A10A34AA890C}" destId="{3BB430BD-EC3A-46DA-854F-EA31374E7357}" srcOrd="2" destOrd="0" presId="urn:microsoft.com/office/officeart/2018/2/layout/IconVerticalSolidList"/>
    <dgm:cxn modelId="{3D6FB220-B255-4DC1-AC4A-2CDD733B50CE}" type="presParOf" srcId="{9539866C-03F7-488D-9382-A10A34AA890C}" destId="{C119A29E-FEE6-48DB-8386-2A66C75280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53008-E50A-4ED0-9262-2CCBE99255F8}">
      <dsp:nvSpPr>
        <dsp:cNvPr id="0" name=""/>
        <dsp:cNvSpPr/>
      </dsp:nvSpPr>
      <dsp:spPr>
        <a:xfrm>
          <a:off x="2044800" y="174437"/>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DB0765-6FAC-4842-9C9B-EA0AE4D5B839}">
      <dsp:nvSpPr>
        <dsp:cNvPr id="0" name=""/>
        <dsp:cNvSpPr/>
      </dsp:nvSpPr>
      <dsp:spPr>
        <a:xfrm>
          <a:off x="2512800" y="64243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B387FE-4F77-4E0A-8120-965BE40944AC}">
      <dsp:nvSpPr>
        <dsp:cNvPr id="0" name=""/>
        <dsp:cNvSpPr/>
      </dsp:nvSpPr>
      <dsp:spPr>
        <a:xfrm>
          <a:off x="134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dirty="0"/>
            <a:t>Our project is an E-commerce website to buy NFT’s which is already created by creators. The project allow seller to upload the NFT’s. </a:t>
          </a:r>
        </a:p>
      </dsp:txBody>
      <dsp:txXfrm>
        <a:off x="1342800" y="3054438"/>
        <a:ext cx="3600000" cy="720000"/>
      </dsp:txXfrm>
    </dsp:sp>
    <dsp:sp modelId="{BC3F9EA4-9189-4784-BF4B-511EB830FE3D}">
      <dsp:nvSpPr>
        <dsp:cNvPr id="0" name=""/>
        <dsp:cNvSpPr/>
      </dsp:nvSpPr>
      <dsp:spPr>
        <a:xfrm>
          <a:off x="6274800" y="174437"/>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C450D-C729-40DD-AABD-E62BD2C86A43}">
      <dsp:nvSpPr>
        <dsp:cNvPr id="0" name=""/>
        <dsp:cNvSpPr/>
      </dsp:nvSpPr>
      <dsp:spPr>
        <a:xfrm>
          <a:off x="6742800" y="64243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4CBEF2-4A9F-40F2-8891-6A885ECF28A9}">
      <dsp:nvSpPr>
        <dsp:cNvPr id="0" name=""/>
        <dsp:cNvSpPr/>
      </dsp:nvSpPr>
      <dsp:spPr>
        <a:xfrm>
          <a:off x="557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dirty="0"/>
            <a:t>The user can buy it. And the project as an option of like button this will increase the cost of the product.</a:t>
          </a:r>
        </a:p>
      </dsp:txBody>
      <dsp:txXfrm>
        <a:off x="5572800" y="3054438"/>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172CD-9387-4FA6-AF43-7546A01BF462}">
      <dsp:nvSpPr>
        <dsp:cNvPr id="0" name=""/>
        <dsp:cNvSpPr/>
      </dsp:nvSpPr>
      <dsp:spPr>
        <a:xfrm>
          <a:off x="0" y="675"/>
          <a:ext cx="6900512" cy="15813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734BDD-3467-43EA-BA85-755C2A3ED69B}">
      <dsp:nvSpPr>
        <dsp:cNvPr id="0" name=""/>
        <dsp:cNvSpPr/>
      </dsp:nvSpPr>
      <dsp:spPr>
        <a:xfrm>
          <a:off x="478363" y="356483"/>
          <a:ext cx="869752" cy="869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E37060-5614-48CB-A227-0B4602AE1043}">
      <dsp:nvSpPr>
        <dsp:cNvPr id="0" name=""/>
        <dsp:cNvSpPr/>
      </dsp:nvSpPr>
      <dsp:spPr>
        <a:xfrm>
          <a:off x="1826480" y="675"/>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977900">
            <a:lnSpc>
              <a:spcPct val="90000"/>
            </a:lnSpc>
            <a:spcBef>
              <a:spcPct val="0"/>
            </a:spcBef>
            <a:spcAft>
              <a:spcPct val="35000"/>
            </a:spcAft>
            <a:buNone/>
          </a:pPr>
          <a:r>
            <a:rPr lang="en-US" sz="2200" kern="1200"/>
            <a:t>We Addressed the above problems and made it very easy to buyers and taking NFT’s to all kind of people.</a:t>
          </a:r>
        </a:p>
      </dsp:txBody>
      <dsp:txXfrm>
        <a:off x="1826480" y="675"/>
        <a:ext cx="5074031" cy="1581368"/>
      </dsp:txXfrm>
    </dsp:sp>
    <dsp:sp modelId="{91D8CA6F-1E78-4CBC-A6F7-3BEEEC67ABB9}">
      <dsp:nvSpPr>
        <dsp:cNvPr id="0" name=""/>
        <dsp:cNvSpPr/>
      </dsp:nvSpPr>
      <dsp:spPr>
        <a:xfrm>
          <a:off x="0" y="1977386"/>
          <a:ext cx="6900512" cy="15813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32DC81-A960-4839-98E9-0B97705AE4CF}">
      <dsp:nvSpPr>
        <dsp:cNvPr id="0" name=""/>
        <dsp:cNvSpPr/>
      </dsp:nvSpPr>
      <dsp:spPr>
        <a:xfrm>
          <a:off x="478363" y="2333194"/>
          <a:ext cx="869752" cy="869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958E64-C17E-434A-9106-1322AFBC8988}">
      <dsp:nvSpPr>
        <dsp:cNvPr id="0" name=""/>
        <dsp:cNvSpPr/>
      </dsp:nvSpPr>
      <dsp:spPr>
        <a:xfrm>
          <a:off x="1826480" y="197738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977900">
            <a:lnSpc>
              <a:spcPct val="90000"/>
            </a:lnSpc>
            <a:spcBef>
              <a:spcPct val="0"/>
            </a:spcBef>
            <a:spcAft>
              <a:spcPct val="35000"/>
            </a:spcAft>
            <a:buNone/>
          </a:pPr>
          <a:r>
            <a:rPr lang="en-US" sz="2200" kern="1200"/>
            <a:t>Price here is not Uncertain we are selling in fixed price and only certain NFT’s price will increase based on the likes. </a:t>
          </a:r>
        </a:p>
      </dsp:txBody>
      <dsp:txXfrm>
        <a:off x="1826480" y="1977386"/>
        <a:ext cx="5074031" cy="1581368"/>
      </dsp:txXfrm>
    </dsp:sp>
    <dsp:sp modelId="{5D60F6D1-3B0A-4D45-ABFA-FBE36639C354}">
      <dsp:nvSpPr>
        <dsp:cNvPr id="0" name=""/>
        <dsp:cNvSpPr/>
      </dsp:nvSpPr>
      <dsp:spPr>
        <a:xfrm>
          <a:off x="0" y="3954096"/>
          <a:ext cx="6900512" cy="15813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034DD7-A763-4476-9075-6AF5F9480A10}">
      <dsp:nvSpPr>
        <dsp:cNvPr id="0" name=""/>
        <dsp:cNvSpPr/>
      </dsp:nvSpPr>
      <dsp:spPr>
        <a:xfrm>
          <a:off x="478363" y="4309904"/>
          <a:ext cx="869752" cy="869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3ABFA3-727C-445A-BC5F-A946851BFA0D}">
      <dsp:nvSpPr>
        <dsp:cNvPr id="0" name=""/>
        <dsp:cNvSpPr/>
      </dsp:nvSpPr>
      <dsp:spPr>
        <a:xfrm>
          <a:off x="1826480" y="395409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977900">
            <a:lnSpc>
              <a:spcPct val="90000"/>
            </a:lnSpc>
            <a:spcBef>
              <a:spcPct val="0"/>
            </a:spcBef>
            <a:spcAft>
              <a:spcPct val="35000"/>
            </a:spcAft>
            <a:buNone/>
          </a:pPr>
          <a:r>
            <a:rPr lang="en-US" sz="2200" kern="1200"/>
            <a:t>By tying ownership of natively digital artwork to an entry in a public, immutable ledger, the artwork becomes collectable.</a:t>
          </a:r>
        </a:p>
      </dsp:txBody>
      <dsp:txXfrm>
        <a:off x="1826480" y="3954096"/>
        <a:ext cx="5074031" cy="15813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CDC39-559F-4914-89A4-BBB50EE86ECF}">
      <dsp:nvSpPr>
        <dsp:cNvPr id="0" name=""/>
        <dsp:cNvSpPr/>
      </dsp:nvSpPr>
      <dsp:spPr>
        <a:xfrm>
          <a:off x="0" y="707092"/>
          <a:ext cx="11407487"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879B9F-3132-4360-9A67-15BF26F0D2C1}">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7B16E9-7339-42B7-A259-77017CEDE636}">
      <dsp:nvSpPr>
        <dsp:cNvPr id="0" name=""/>
        <dsp:cNvSpPr/>
      </dsp:nvSpPr>
      <dsp:spPr>
        <a:xfrm>
          <a:off x="1507738" y="707092"/>
          <a:ext cx="9899748"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90000"/>
            </a:lnSpc>
            <a:spcBef>
              <a:spcPct val="0"/>
            </a:spcBef>
            <a:spcAft>
              <a:spcPct val="35000"/>
            </a:spcAft>
            <a:buNone/>
          </a:pPr>
          <a:r>
            <a:rPr lang="en-US" sz="2300" kern="1200"/>
            <a:t>Conclusion. The Non-Fungible Token has shaken the world and made the NFT marketplaces boom with rapid trading. Users are attracting massive profits and enjoying benefits thus promoting NFTs as a new profitable investment scheme.</a:t>
          </a:r>
        </a:p>
      </dsp:txBody>
      <dsp:txXfrm>
        <a:off x="1507738" y="707092"/>
        <a:ext cx="9899748" cy="1305401"/>
      </dsp:txXfrm>
    </dsp:sp>
    <dsp:sp modelId="{EA75CD9F-F506-4F65-8217-FEC3C7E1FD64}">
      <dsp:nvSpPr>
        <dsp:cNvPr id="0" name=""/>
        <dsp:cNvSpPr/>
      </dsp:nvSpPr>
      <dsp:spPr>
        <a:xfrm>
          <a:off x="0" y="2338844"/>
          <a:ext cx="11407487"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8503E-8CE9-4442-86DE-FE3366549787}">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19A29E-FEE6-48DB-8386-2A66C75280DE}">
      <dsp:nvSpPr>
        <dsp:cNvPr id="0" name=""/>
        <dsp:cNvSpPr/>
      </dsp:nvSpPr>
      <dsp:spPr>
        <a:xfrm>
          <a:off x="1507738" y="2338844"/>
          <a:ext cx="9899748"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90000"/>
            </a:lnSpc>
            <a:spcBef>
              <a:spcPct val="0"/>
            </a:spcBef>
            <a:spcAft>
              <a:spcPct val="35000"/>
            </a:spcAft>
            <a:buNone/>
          </a:pPr>
          <a:r>
            <a:rPr lang="en-US" sz="2300" kern="1200"/>
            <a:t>As with any emerging technology, businesses building NFT projects now will have the advantage of early adopters. NFTs allow businesses to connect with their audience in new ways by pro</a:t>
          </a:r>
        </a:p>
      </dsp:txBody>
      <dsp:txXfrm>
        <a:off x="1507738" y="2338844"/>
        <a:ext cx="9899748" cy="130540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96554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08366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1619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7289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7349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9483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56678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34259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0099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91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903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36140909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934872" y="982272"/>
            <a:ext cx="3388419" cy="4560970"/>
          </a:xfrm>
        </p:spPr>
        <p:txBody>
          <a:bodyPr vert="horz" lIns="91440" tIns="45720" rIns="91440" bIns="45720" rtlCol="0" anchor="ctr">
            <a:normAutofit/>
          </a:bodyPr>
          <a:lstStyle/>
          <a:p>
            <a:pPr algn="l"/>
            <a:r>
              <a:rPr lang="en-US" sz="4000" kern="1200">
                <a:solidFill>
                  <a:srgbClr val="FFFFFF"/>
                </a:solidFill>
                <a:latin typeface="+mj-lt"/>
                <a:ea typeface="+mj-ea"/>
                <a:cs typeface="+mj-cs"/>
              </a:rPr>
              <a:t>NFT HUB</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5221862" y="1719618"/>
            <a:ext cx="5948831" cy="4334629"/>
          </a:xfrm>
        </p:spPr>
        <p:txBody>
          <a:bodyPr vert="horz" lIns="91440" tIns="45720" rIns="91440" bIns="45720" rtlCol="0" anchor="ctr">
            <a:normAutofit/>
          </a:bodyPr>
          <a:lstStyle/>
          <a:p>
            <a:pPr indent="-228600" algn="l">
              <a:buFont typeface="Arial" panose="020B0604020202020204" pitchFamily="34" charset="0"/>
              <a:buChar char="•"/>
            </a:pPr>
            <a:r>
              <a:rPr lang="en-US" dirty="0">
                <a:solidFill>
                  <a:srgbClr val="FEFFFF"/>
                </a:solidFill>
              </a:rPr>
              <a:t>Kamalesh K</a:t>
            </a:r>
          </a:p>
          <a:p>
            <a:pPr indent="-228600" algn="l">
              <a:buFont typeface="Arial" panose="020B0604020202020204" pitchFamily="34" charset="0"/>
              <a:buChar char="•"/>
            </a:pPr>
            <a:r>
              <a:rPr lang="en-US" dirty="0">
                <a:solidFill>
                  <a:srgbClr val="FEFFFF"/>
                </a:solidFill>
              </a:rPr>
              <a:t>Gowshika R</a:t>
            </a:r>
            <a:endParaRPr lang="en-US" dirty="0">
              <a:solidFill>
                <a:srgbClr val="FEFFFF"/>
              </a:solidFill>
              <a:ea typeface="Calibri"/>
              <a:cs typeface="Calibri"/>
            </a:endParaRPr>
          </a:p>
          <a:p>
            <a:pPr indent="-228600" algn="l">
              <a:buFont typeface="Arial" panose="020B0604020202020204" pitchFamily="34" charset="0"/>
              <a:buChar char="•"/>
            </a:pPr>
            <a:r>
              <a:rPr lang="en-US" dirty="0">
                <a:solidFill>
                  <a:srgbClr val="FEFFFF"/>
                </a:solidFill>
              </a:rPr>
              <a:t>Soundharya K</a:t>
            </a:r>
            <a:endParaRPr lang="en-US" dirty="0">
              <a:solidFill>
                <a:srgbClr val="FEFFFF"/>
              </a:solidFill>
              <a:ea typeface="Calibri"/>
              <a:cs typeface="Calibri"/>
            </a:endParaRPr>
          </a:p>
          <a:p>
            <a:pPr indent="-228600" algn="l">
              <a:buFont typeface="Arial" panose="020B0604020202020204" pitchFamily="34" charset="0"/>
              <a:buChar char="•"/>
            </a:pPr>
            <a:r>
              <a:rPr lang="en-US" dirty="0">
                <a:solidFill>
                  <a:srgbClr val="FEFFFF"/>
                </a:solidFill>
              </a:rPr>
              <a:t>Andrews d Edberg</a:t>
            </a:r>
            <a:endParaRPr lang="en-US" dirty="0">
              <a:solidFill>
                <a:srgbClr val="FEFFFF"/>
              </a:solidFill>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0" name="Rectangle 89">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94" name="Freeform: Shape 93">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0FAD60E0-1556-5D16-02CF-4A9F3F5897C3}"/>
              </a:ext>
            </a:extLst>
          </p:cNvPr>
          <p:cNvPicPr>
            <a:picLocks noChangeAspect="1"/>
          </p:cNvPicPr>
          <p:nvPr/>
        </p:nvPicPr>
        <p:blipFill>
          <a:blip r:embed="rId2"/>
          <a:stretch>
            <a:fillRect/>
          </a:stretch>
        </p:blipFill>
        <p:spPr>
          <a:xfrm>
            <a:off x="987467" y="643469"/>
            <a:ext cx="5571062" cy="5571062"/>
          </a:xfrm>
          <a:prstGeom prst="rect">
            <a:avLst/>
          </a:prstGeom>
        </p:spPr>
      </p:pic>
      <p:sp>
        <p:nvSpPr>
          <p:cNvPr id="3" name="Content Placeholder 2">
            <a:extLst>
              <a:ext uri="{FF2B5EF4-FFF2-40B4-BE49-F238E27FC236}">
                <a16:creationId xmlns:a16="http://schemas.microsoft.com/office/drawing/2014/main" id="{8D2D643D-1F39-7C96-5A17-B9156BE1B2FA}"/>
              </a:ext>
            </a:extLst>
          </p:cNvPr>
          <p:cNvSpPr>
            <a:spLocks noGrp="1"/>
          </p:cNvSpPr>
          <p:nvPr>
            <p:ph idx="1"/>
          </p:nvPr>
        </p:nvSpPr>
        <p:spPr>
          <a:xfrm>
            <a:off x="8673133" y="3434862"/>
            <a:ext cx="3410309" cy="503724"/>
          </a:xfrm>
        </p:spPr>
        <p:txBody>
          <a:bodyPr vert="horz" lIns="91440" tIns="45720" rIns="91440" bIns="45720" rtlCol="0" anchor="t">
            <a:noAutofit/>
          </a:bodyPr>
          <a:lstStyle/>
          <a:p>
            <a:pPr marL="0" indent="0">
              <a:buNone/>
            </a:pPr>
            <a:r>
              <a:rPr lang="en-US" sz="5400" dirty="0">
                <a:solidFill>
                  <a:srgbClr val="FF0000"/>
                </a:solidFill>
                <a:cs typeface="Calibri"/>
              </a:rPr>
              <a:t>Thank You</a:t>
            </a:r>
            <a:endParaRPr lang="en-US" sz="5400">
              <a:solidFill>
                <a:srgbClr val="FF0000"/>
              </a:solidFill>
              <a:cs typeface="Calibri"/>
            </a:endParaRPr>
          </a:p>
        </p:txBody>
      </p:sp>
    </p:spTree>
    <p:extLst>
      <p:ext uri="{BB962C8B-B14F-4D97-AF65-F5344CB8AC3E}">
        <p14:creationId xmlns:p14="http://schemas.microsoft.com/office/powerpoint/2010/main" val="217600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3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BAF04-07B0-22C6-4881-D59B46630148}"/>
              </a:ext>
            </a:extLst>
          </p:cNvPr>
          <p:cNvSpPr>
            <a:spLocks noGrp="1"/>
          </p:cNvSpPr>
          <p:nvPr>
            <p:ph type="title"/>
          </p:nvPr>
        </p:nvSpPr>
        <p:spPr>
          <a:xfrm>
            <a:off x="838200" y="365125"/>
            <a:ext cx="10515600" cy="1325563"/>
          </a:xfrm>
        </p:spPr>
        <p:txBody>
          <a:bodyPr>
            <a:normAutofit/>
          </a:bodyPr>
          <a:lstStyle/>
          <a:p>
            <a:r>
              <a:rPr lang="en-US" sz="4200">
                <a:cs typeface="Calibri Light"/>
              </a:rPr>
              <a:t>Abstract</a:t>
            </a:r>
            <a:br>
              <a:rPr lang="en-US" sz="4200">
                <a:cs typeface="Calibri Light"/>
              </a:rPr>
            </a:br>
            <a:endParaRPr lang="en-US" sz="4200"/>
          </a:p>
        </p:txBody>
      </p:sp>
      <p:sp>
        <p:nvSpPr>
          <p:cNvPr id="7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2" name="Content Placeholder 2">
            <a:extLst>
              <a:ext uri="{FF2B5EF4-FFF2-40B4-BE49-F238E27FC236}">
                <a16:creationId xmlns:a16="http://schemas.microsoft.com/office/drawing/2014/main" id="{1527C66B-14AC-0240-74A6-2E718ACA8253}"/>
              </a:ext>
            </a:extLst>
          </p:cNvPr>
          <p:cNvGraphicFramePr>
            <a:graphicFrameLocks noGrp="1"/>
          </p:cNvGraphicFramePr>
          <p:nvPr>
            <p:ph idx="1"/>
            <p:extLst>
              <p:ext uri="{D42A27DB-BD31-4B8C-83A1-F6EECF244321}">
                <p14:modId xmlns:p14="http://schemas.microsoft.com/office/powerpoint/2010/main" val="3568230259"/>
              </p:ext>
            </p:extLst>
          </p:nvPr>
        </p:nvGraphicFramePr>
        <p:xfrm>
          <a:off x="1194619" y="2424733"/>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957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690423-D6FE-E52A-B513-27E5D5AE3EF0}"/>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cs typeface="Calibri Light"/>
              </a:rPr>
              <a:t>Problem Statement</a:t>
            </a:r>
          </a:p>
        </p:txBody>
      </p:sp>
      <p:grpSp>
        <p:nvGrpSpPr>
          <p:cNvPr id="63" name="Group 62">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64" name="Freeform: Shape 6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65" name="Freeform: Shape 6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67"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9"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1" name="Oval 70">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4B94AF34-15EA-A6E5-28B3-75DB199CE7F2}"/>
              </a:ext>
            </a:extLst>
          </p:cNvPr>
          <p:cNvSpPr>
            <a:spLocks noGrp="1"/>
          </p:cNvSpPr>
          <p:nvPr>
            <p:ph idx="1"/>
          </p:nvPr>
        </p:nvSpPr>
        <p:spPr>
          <a:xfrm>
            <a:off x="6234868" y="1130846"/>
            <a:ext cx="5217173" cy="4351338"/>
          </a:xfrm>
        </p:spPr>
        <p:txBody>
          <a:bodyPr vert="horz" lIns="91440" tIns="45720" rIns="91440" bIns="45720" rtlCol="0" anchor="t">
            <a:normAutofit/>
          </a:bodyPr>
          <a:lstStyle/>
          <a:p>
            <a:r>
              <a:rPr lang="en-US" sz="2000" dirty="0">
                <a:solidFill>
                  <a:schemeClr val="bg1"/>
                </a:solidFill>
                <a:ea typeface="+mn-lt"/>
                <a:cs typeface="+mn-lt"/>
              </a:rPr>
              <a:t>There are many issues you may face during the NFT marketplace development, like high and hidden fees, legal issues, lack of creativity for creators, poor customer support, and more.</a:t>
            </a:r>
            <a:endParaRPr lang="en-US" sz="2000">
              <a:solidFill>
                <a:schemeClr val="bg1"/>
              </a:solidFill>
              <a:cs typeface="Calibri"/>
            </a:endParaRPr>
          </a:p>
          <a:p>
            <a:r>
              <a:rPr lang="en-US" sz="2000" dirty="0">
                <a:solidFill>
                  <a:schemeClr val="bg1"/>
                </a:solidFill>
                <a:ea typeface="+mn-lt"/>
                <a:cs typeface="+mn-lt"/>
              </a:rPr>
              <a:t>NFT projects fail due to a lack of planning, bad decision making, an unprofessional team, and a lack of passion, all can crash an otherwise promising NFT project.</a:t>
            </a:r>
            <a:endParaRPr lang="en-US" sz="2000">
              <a:solidFill>
                <a:schemeClr val="bg1"/>
              </a:solidFill>
              <a:cs typeface="Calibri"/>
            </a:endParaRPr>
          </a:p>
          <a:p>
            <a:r>
              <a:rPr lang="en-US" sz="2000" dirty="0">
                <a:solidFill>
                  <a:schemeClr val="bg1"/>
                </a:solidFill>
                <a:ea typeface="+mn-lt"/>
                <a:cs typeface="+mn-lt"/>
              </a:rPr>
              <a:t>The main challenge faced in the NFT market is the uncertainty in determining the price of the NFT. Now, the price of any NFT will depend on the creativity, uniqueness, scarcity of the buyers and owners, and a lot more.</a:t>
            </a:r>
            <a:endParaRPr lang="en-US" sz="2000" dirty="0">
              <a:solidFill>
                <a:schemeClr val="bg1"/>
              </a:solidFill>
            </a:endParaRPr>
          </a:p>
        </p:txBody>
      </p:sp>
      <p:grpSp>
        <p:nvGrpSpPr>
          <p:cNvPr id="75"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76" name="Freeform: Shape 75">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9817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4" name="Rectangle 213">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376DE-E8D7-9C3B-26BC-7B52B51FE60A}"/>
              </a:ext>
            </a:extLst>
          </p:cNvPr>
          <p:cNvSpPr>
            <a:spLocks noGrp="1"/>
          </p:cNvSpPr>
          <p:nvPr>
            <p:ph type="title"/>
          </p:nvPr>
        </p:nvSpPr>
        <p:spPr>
          <a:xfrm>
            <a:off x="635000" y="640823"/>
            <a:ext cx="3418659" cy="5583148"/>
          </a:xfrm>
        </p:spPr>
        <p:txBody>
          <a:bodyPr anchor="ctr">
            <a:normAutofit/>
          </a:bodyPr>
          <a:lstStyle/>
          <a:p>
            <a:r>
              <a:rPr lang="en-US" sz="5400">
                <a:cs typeface="Calibri Light"/>
              </a:rPr>
              <a:t>Proposed Solution</a:t>
            </a:r>
          </a:p>
        </p:txBody>
      </p:sp>
      <p:sp>
        <p:nvSpPr>
          <p:cNvPr id="216"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0" name="Content Placeholder 2">
            <a:extLst>
              <a:ext uri="{FF2B5EF4-FFF2-40B4-BE49-F238E27FC236}">
                <a16:creationId xmlns:a16="http://schemas.microsoft.com/office/drawing/2014/main" id="{CB249CDD-68AC-A333-F2DF-7BC713B2174F}"/>
              </a:ext>
            </a:extLst>
          </p:cNvPr>
          <p:cNvGraphicFramePr>
            <a:graphicFrameLocks noGrp="1"/>
          </p:cNvGraphicFramePr>
          <p:nvPr>
            <p:ph idx="1"/>
            <p:extLst>
              <p:ext uri="{D42A27DB-BD31-4B8C-83A1-F6EECF244321}">
                <p14:modId xmlns:p14="http://schemas.microsoft.com/office/powerpoint/2010/main" val="186215134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29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0">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2">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14" name="Freeform: Shape 13">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14">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6">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B78CD6D-5C89-EC66-89B5-37ABDC166BB7}"/>
              </a:ext>
            </a:extLst>
          </p:cNvPr>
          <p:cNvSpPr>
            <a:spLocks noGrp="1"/>
          </p:cNvSpPr>
          <p:nvPr>
            <p:ph type="title"/>
          </p:nvPr>
        </p:nvSpPr>
        <p:spPr>
          <a:xfrm>
            <a:off x="804672" y="3121701"/>
            <a:ext cx="3476488" cy="1786515"/>
          </a:xfrm>
        </p:spPr>
        <p:txBody>
          <a:bodyPr vert="horz" lIns="91440" tIns="45720" rIns="91440" bIns="45720" rtlCol="0" anchor="t">
            <a:normAutofit/>
          </a:bodyPr>
          <a:lstStyle/>
          <a:p>
            <a:r>
              <a:rPr lang="en-US" sz="4000" kern="1200">
                <a:solidFill>
                  <a:schemeClr val="tx2"/>
                </a:solidFill>
                <a:latin typeface="+mj-lt"/>
                <a:ea typeface="+mj-ea"/>
                <a:cs typeface="+mj-cs"/>
              </a:rPr>
              <a:t>System Architecture</a:t>
            </a:r>
          </a:p>
        </p:txBody>
      </p:sp>
      <p:pic>
        <p:nvPicPr>
          <p:cNvPr id="4" name="Picture 4">
            <a:extLst>
              <a:ext uri="{FF2B5EF4-FFF2-40B4-BE49-F238E27FC236}">
                <a16:creationId xmlns:a16="http://schemas.microsoft.com/office/drawing/2014/main" id="{B4C63165-8F49-CB34-C731-BB443BBA5C48}"/>
              </a:ext>
            </a:extLst>
          </p:cNvPr>
          <p:cNvPicPr>
            <a:picLocks noGrp="1" noChangeAspect="1"/>
          </p:cNvPicPr>
          <p:nvPr>
            <p:ph idx="1"/>
          </p:nvPr>
        </p:nvPicPr>
        <p:blipFill>
          <a:blip r:embed="rId2"/>
          <a:stretch>
            <a:fillRect/>
          </a:stretch>
        </p:blipFill>
        <p:spPr>
          <a:xfrm>
            <a:off x="5959140" y="608605"/>
            <a:ext cx="5415582" cy="5809979"/>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67964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3F919-425B-84A4-667F-D03A4D387EF5}"/>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Use Case Diagram                             </a:t>
            </a:r>
          </a:p>
        </p:txBody>
      </p:sp>
      <p:cxnSp>
        <p:nvCxnSpPr>
          <p:cNvPr id="34" name="Straight Connector 3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1C948034-C39F-0296-835C-1A45285130F8}"/>
              </a:ext>
            </a:extLst>
          </p:cNvPr>
          <p:cNvPicPr>
            <a:picLocks noGrp="1" noChangeAspect="1"/>
          </p:cNvPicPr>
          <p:nvPr>
            <p:ph idx="1"/>
          </p:nvPr>
        </p:nvPicPr>
        <p:blipFill rotWithShape="1">
          <a:blip r:embed="rId2"/>
          <a:srcRect l="44833" t="39548" r="15580" b="16949"/>
          <a:stretch/>
        </p:blipFill>
        <p:spPr>
          <a:xfrm>
            <a:off x="2733493" y="2487469"/>
            <a:ext cx="6467171" cy="3997637"/>
          </a:xfrm>
          <a:prstGeom prst="rect">
            <a:avLst/>
          </a:prstGeom>
        </p:spPr>
      </p:pic>
    </p:spTree>
    <p:extLst>
      <p:ext uri="{BB962C8B-B14F-4D97-AF65-F5344CB8AC3E}">
        <p14:creationId xmlns:p14="http://schemas.microsoft.com/office/powerpoint/2010/main" val="298601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D800-CE3A-CFDE-FD13-A05B3A8E007A}"/>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4600" dirty="0"/>
              <a:t>Login page                              Register page</a:t>
            </a:r>
          </a:p>
        </p:txBody>
      </p:sp>
      <p:sp>
        <p:nvSpPr>
          <p:cNvPr id="48" name="Rectangle 41">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6C5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website&#10;&#10;Description automatically generated">
            <a:extLst>
              <a:ext uri="{FF2B5EF4-FFF2-40B4-BE49-F238E27FC236}">
                <a16:creationId xmlns:a16="http://schemas.microsoft.com/office/drawing/2014/main" id="{516A92BA-E633-3E38-6E27-CCF361D95455}"/>
              </a:ext>
            </a:extLst>
          </p:cNvPr>
          <p:cNvPicPr>
            <a:picLocks noChangeAspect="1"/>
          </p:cNvPicPr>
          <p:nvPr/>
        </p:nvPicPr>
        <p:blipFill rotWithShape="1">
          <a:blip r:embed="rId2"/>
          <a:srcRect r="21313" b="2"/>
          <a:stretch/>
        </p:blipFill>
        <p:spPr>
          <a:xfrm>
            <a:off x="671054" y="2742397"/>
            <a:ext cx="4910523" cy="3291840"/>
          </a:xfrm>
          <a:prstGeom prst="rect">
            <a:avLst/>
          </a:prstGeom>
        </p:spPr>
      </p:pic>
      <p:sp>
        <p:nvSpPr>
          <p:cNvPr id="50"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Graphical user interface&#10;&#10;Description automatically generated">
            <a:extLst>
              <a:ext uri="{FF2B5EF4-FFF2-40B4-BE49-F238E27FC236}">
                <a16:creationId xmlns:a16="http://schemas.microsoft.com/office/drawing/2014/main" id="{39E2D09D-1B93-7286-314A-BA6C4B242EC3}"/>
              </a:ext>
            </a:extLst>
          </p:cNvPr>
          <p:cNvPicPr>
            <a:picLocks noGrp="1" noChangeAspect="1"/>
          </p:cNvPicPr>
          <p:nvPr>
            <p:ph idx="1"/>
          </p:nvPr>
        </p:nvPicPr>
        <p:blipFill>
          <a:blip r:embed="rId3"/>
          <a:stretch>
            <a:fillRect/>
          </a:stretch>
        </p:blipFill>
        <p:spPr>
          <a:xfrm>
            <a:off x="6578516" y="3134631"/>
            <a:ext cx="4974336" cy="2512039"/>
          </a:xfrm>
          <a:prstGeom prst="rect">
            <a:avLst/>
          </a:prstGeom>
        </p:spPr>
      </p:pic>
    </p:spTree>
    <p:extLst>
      <p:ext uri="{BB962C8B-B14F-4D97-AF65-F5344CB8AC3E}">
        <p14:creationId xmlns:p14="http://schemas.microsoft.com/office/powerpoint/2010/main" val="545377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E9C5405-4A49-4E12-98FD-8966C1118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5B9823A-85C3-4837-8700-3D94F9B3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7235" y="0"/>
            <a:ext cx="789032" cy="6865831"/>
          </a:xfrm>
          <a:custGeom>
            <a:avLst/>
            <a:gdLst>
              <a:gd name="connsiteX0" fmla="*/ 2648 w 789032"/>
              <a:gd name="connsiteY0" fmla="*/ 0 h 6865831"/>
              <a:gd name="connsiteX1" fmla="*/ 789032 w 789032"/>
              <a:gd name="connsiteY1" fmla="*/ 0 h 6865831"/>
              <a:gd name="connsiteX2" fmla="*/ 789032 w 789032"/>
              <a:gd name="connsiteY2" fmla="*/ 1621639 h 6865831"/>
              <a:gd name="connsiteX3" fmla="*/ 789032 w 789032"/>
              <a:gd name="connsiteY3" fmla="*/ 1900580 h 6865831"/>
              <a:gd name="connsiteX4" fmla="*/ 789032 w 789032"/>
              <a:gd name="connsiteY4" fmla="*/ 6865831 h 6865831"/>
              <a:gd name="connsiteX5" fmla="*/ 0 w 789032"/>
              <a:gd name="connsiteY5" fmla="*/ 6399058 h 6865831"/>
              <a:gd name="connsiteX6" fmla="*/ 0 w 789032"/>
              <a:gd name="connsiteY6" fmla="*/ 1154866 h 6865831"/>
              <a:gd name="connsiteX7" fmla="*/ 2648 w 789032"/>
              <a:gd name="connsiteY7" fmla="*/ 1156433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032" h="6865831">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37" name="Freeform 7">
            <a:extLst>
              <a:ext uri="{FF2B5EF4-FFF2-40B4-BE49-F238E27FC236}">
                <a16:creationId xmlns:a16="http://schemas.microsoft.com/office/drawing/2014/main" id="{5BAFBDD6-35EA-4318-81BD-034C73032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17236" y="887217"/>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39" name="Rectangle 38">
            <a:extLst>
              <a:ext uri="{FF2B5EF4-FFF2-40B4-BE49-F238E27FC236}">
                <a16:creationId xmlns:a16="http://schemas.microsoft.com/office/drawing/2014/main" id="{9668AFA7-0343-4462-B952-29775C02D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98749" cy="615019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website&#10;&#10;Description automatically generated">
            <a:extLst>
              <a:ext uri="{FF2B5EF4-FFF2-40B4-BE49-F238E27FC236}">
                <a16:creationId xmlns:a16="http://schemas.microsoft.com/office/drawing/2014/main" id="{BDFD44F0-4E14-BA85-E8E2-D20E437B01AC}"/>
              </a:ext>
            </a:extLst>
          </p:cNvPr>
          <p:cNvPicPr>
            <a:picLocks noGrp="1" noChangeAspect="1"/>
          </p:cNvPicPr>
          <p:nvPr>
            <p:ph idx="1"/>
          </p:nvPr>
        </p:nvPicPr>
        <p:blipFill>
          <a:blip r:embed="rId2"/>
          <a:stretch>
            <a:fillRect/>
          </a:stretch>
        </p:blipFill>
        <p:spPr>
          <a:xfrm>
            <a:off x="179870" y="1525400"/>
            <a:ext cx="7077103" cy="3426614"/>
          </a:xfrm>
          <a:prstGeom prst="rect">
            <a:avLst/>
          </a:prstGeom>
        </p:spPr>
      </p:pic>
      <p:sp>
        <p:nvSpPr>
          <p:cNvPr id="41" name="Rectangle 8">
            <a:extLst>
              <a:ext uri="{FF2B5EF4-FFF2-40B4-BE49-F238E27FC236}">
                <a16:creationId xmlns:a16="http://schemas.microsoft.com/office/drawing/2014/main" id="{FABAF75E-3794-4E38-AFE5-55C26244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04744" y="0"/>
            <a:ext cx="4384208"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478FD44-FD22-F52A-D14A-7C0BE732E17C}"/>
              </a:ext>
            </a:extLst>
          </p:cNvPr>
          <p:cNvSpPr>
            <a:spLocks noGrp="1"/>
          </p:cNvSpPr>
          <p:nvPr>
            <p:ph type="title"/>
          </p:nvPr>
        </p:nvSpPr>
        <p:spPr>
          <a:xfrm>
            <a:off x="8129872" y="1062401"/>
            <a:ext cx="3262028" cy="2733881"/>
          </a:xfrm>
        </p:spPr>
        <p:txBody>
          <a:bodyPr vert="horz" lIns="91440" tIns="45720" rIns="91440" bIns="45720" rtlCol="0" anchor="b">
            <a:normAutofit/>
          </a:bodyPr>
          <a:lstStyle/>
          <a:p>
            <a:r>
              <a:rPr lang="en-US" kern="1200">
                <a:solidFill>
                  <a:srgbClr val="FFFFFF"/>
                </a:solidFill>
                <a:latin typeface="+mj-lt"/>
                <a:ea typeface="+mj-ea"/>
                <a:cs typeface="+mj-cs"/>
              </a:rPr>
              <a:t>Main  Page</a:t>
            </a:r>
          </a:p>
        </p:txBody>
      </p:sp>
    </p:spTree>
    <p:extLst>
      <p:ext uri="{BB962C8B-B14F-4D97-AF65-F5344CB8AC3E}">
        <p14:creationId xmlns:p14="http://schemas.microsoft.com/office/powerpoint/2010/main" val="3311103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E559-BFFE-1189-D8E9-F95C00054786}"/>
              </a:ext>
            </a:extLst>
          </p:cNvPr>
          <p:cNvSpPr>
            <a:spLocks noGrp="1"/>
          </p:cNvSpPr>
          <p:nvPr>
            <p:ph type="title"/>
          </p:nvPr>
        </p:nvSpPr>
        <p:spPr>
          <a:xfrm>
            <a:off x="391378" y="320675"/>
            <a:ext cx="11407487" cy="1325563"/>
          </a:xfrm>
        </p:spPr>
        <p:txBody>
          <a:bodyPr>
            <a:normAutofit/>
          </a:bodyPr>
          <a:lstStyle/>
          <a:p>
            <a:r>
              <a:rPr lang="en-US" sz="5400">
                <a:cs typeface="Calibri Light"/>
              </a:rPr>
              <a:t>Conclusion</a:t>
            </a:r>
          </a:p>
        </p:txBody>
      </p:sp>
      <p:graphicFrame>
        <p:nvGraphicFramePr>
          <p:cNvPr id="98" name="Content Placeholder 2">
            <a:extLst>
              <a:ext uri="{FF2B5EF4-FFF2-40B4-BE49-F238E27FC236}">
                <a16:creationId xmlns:a16="http://schemas.microsoft.com/office/drawing/2014/main" id="{849D6008-3A2C-1DA2-57F9-40B438217E24}"/>
              </a:ext>
            </a:extLst>
          </p:cNvPr>
          <p:cNvGraphicFramePr>
            <a:graphicFrameLocks noGrp="1"/>
          </p:cNvGraphicFramePr>
          <p:nvPr>
            <p:ph idx="1"/>
            <p:extLst>
              <p:ext uri="{D42A27DB-BD31-4B8C-83A1-F6EECF244321}">
                <p14:modId xmlns:p14="http://schemas.microsoft.com/office/powerpoint/2010/main" val="728542761"/>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24411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NFT HUB</vt:lpstr>
      <vt:lpstr>Abstract </vt:lpstr>
      <vt:lpstr>Problem Statement</vt:lpstr>
      <vt:lpstr>Proposed Solution</vt:lpstr>
      <vt:lpstr>System Architecture</vt:lpstr>
      <vt:lpstr>Use Case Diagram                             </vt:lpstr>
      <vt:lpstr>Login page                              Register page</vt:lpstr>
      <vt:lpstr>Main  Page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165</cp:revision>
  <dcterms:created xsi:type="dcterms:W3CDTF">2022-11-23T11:57:48Z</dcterms:created>
  <dcterms:modified xsi:type="dcterms:W3CDTF">2022-11-24T10:09:37Z</dcterms:modified>
</cp:coreProperties>
</file>