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1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69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254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926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884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4871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3788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4599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922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96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64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47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276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05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504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8406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0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9315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  <p:sldLayoutId id="214748427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SURIYA PRAKASH.S</a:t>
            </a:r>
          </a:p>
          <a:p>
            <a:r>
              <a:rPr lang="en-US" sz="2400" dirty="0"/>
              <a:t>REGISTER NO:  2213111036049</a:t>
            </a:r>
          </a:p>
          <a:p>
            <a:r>
              <a:rPr lang="en-US" sz="2400" dirty="0"/>
              <a:t>NM ID: asunm13112022batch/2230049</a:t>
            </a:r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9050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543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21</cp:revision>
  <dcterms:created xsi:type="dcterms:W3CDTF">2024-03-29T15:07:22Z</dcterms:created>
  <dcterms:modified xsi:type="dcterms:W3CDTF">2024-08-30T06:12:15Z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