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87B20-A45A-AD2A-130E-4DF53538F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27142-D4A1-56E1-5E22-3D0A0903D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1D13C-B726-8E0D-2BC2-2DC17B7FE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3D33-2436-4E82-AF82-BB3A6EC4F7A3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2CC49-5179-9819-8ADB-A68D6BC4A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0EAF0-A18E-C44B-A1C9-CBF2E43EA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C2467-EE74-48AC-813B-EC3DB5CF2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183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4D2BB-C978-032F-3CE8-AAC014454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869D29-5D55-C2F1-45C2-2DE60A58C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E66F8-F4D9-3287-015D-BB463496F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3D33-2436-4E82-AF82-BB3A6EC4F7A3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9121E-F348-9959-C391-69CEE6DE2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9AD0F-3908-E532-CEF8-5DAF1D0A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C2467-EE74-48AC-813B-EC3DB5CF2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997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2B9E97-483A-4457-6658-34177F6749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C195C6-9C4D-A931-CED4-C0AB70C89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7E70B-EF85-6AA2-585E-B2E70B59F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3D33-2436-4E82-AF82-BB3A6EC4F7A3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ED76E-EAF5-24B1-A6AB-8E0725E25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298A4-7CC8-018F-A437-498FD130B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C2467-EE74-48AC-813B-EC3DB5CF2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380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FE842-F194-8789-65DD-70D22176A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367BC-E687-3E5C-D8C8-FDD287FC6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0AD8F-B26F-B024-4FEC-AE110ABC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3D33-2436-4E82-AF82-BB3A6EC4F7A3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AB3DC-1FF3-F142-08D1-5095D4613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46785-CA92-A3E1-FBB5-F34530584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C2467-EE74-48AC-813B-EC3DB5CF2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05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A5C61-9F54-88A5-CB04-8E2DF3152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9040A-D4FF-28A7-DD5B-3271A9427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99BF6-C9FF-52BB-1793-4A4AD4DE9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3D33-2436-4E82-AF82-BB3A6EC4F7A3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42DBD-3AF3-5837-7B53-1742ADAE7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E817D-9786-153F-AD7E-64AC78AA0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C2467-EE74-48AC-813B-EC3DB5CF2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066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994BC-6B93-42E3-4E7B-9DBAC2975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DA319-DECC-2691-6A14-79DF98580F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687D3-23F9-24FA-CA8E-9F0AC6EAA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1BBAD-0456-76E8-4F5B-446B0242C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3D33-2436-4E82-AF82-BB3A6EC4F7A3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0A673-F4C7-796D-4D05-E245FEE28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D559E-0036-9ACE-3CED-CF17B0A46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C2467-EE74-48AC-813B-EC3DB5CF2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653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7F637-1CD3-0A5C-436E-BEEFC6AFD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2B22E-600F-1BEB-2A78-758E1A38E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5141F-489E-038E-E09D-7E637290E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DE584B-804C-3E28-86F8-EFFDD2D6EC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50BCA0-FB50-E48B-F3C9-E0F6BDF711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29BA5B-BC60-612E-EF4B-674403B7B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3D33-2436-4E82-AF82-BB3A6EC4F7A3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7E701E-8382-0DFC-7A4B-0792D621A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3C4306-1915-4069-DC6A-1FC5D0635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C2467-EE74-48AC-813B-EC3DB5CF2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459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2C6FF-0A88-A351-C697-7530C64F7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48CD0D-AD98-D97B-380B-550363B9F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3D33-2436-4E82-AF82-BB3A6EC4F7A3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9F0F7F-3361-D6B5-DF88-98F2A29D4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30DD00-4275-BFF9-5E4D-C23DBC488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C2467-EE74-48AC-813B-EC3DB5CF2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380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D62DD8-0A25-7CBB-1659-904BDDDBE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3D33-2436-4E82-AF82-BB3A6EC4F7A3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3F2029-5984-3CC8-924E-FDA6B284D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5B705-F79D-1C01-4252-B9173F735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C2467-EE74-48AC-813B-EC3DB5CF2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799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AB09F-B140-E266-05F2-403E06C7E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61B8D-EC2B-1EFF-EF3A-85B12F31A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AAE59-6679-3D62-E444-0E2DA0ED1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D5CF1-BBEA-E732-AE7B-A9D7DE10B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3D33-2436-4E82-AF82-BB3A6EC4F7A3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CE00A-CE60-914F-C0D8-65D69D406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B35BA-CF20-47EF-FBFE-5A5184816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C2467-EE74-48AC-813B-EC3DB5CF2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837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E4F81-13FE-6740-D6ED-AE857B42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2668CF-994F-50F6-D2F2-0C1F846350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35FE2A-1E07-9C57-883A-3398790FC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4756C-7AEB-1D5C-DDE9-D5C6C41D1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3D33-2436-4E82-AF82-BB3A6EC4F7A3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281FA-142C-46B4-55A5-31552A993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CCB1A-91A5-1597-5182-143DACA1D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C2467-EE74-48AC-813B-EC3DB5CF2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48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68AFB5-676F-DFC9-AF9F-C3E6B3296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AADF0-5B45-2378-514D-F11E4932C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286B0-7C20-9187-0C77-20FB853BA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53D33-2436-4E82-AF82-BB3A6EC4F7A3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69DB3-C8B3-29E6-0734-95C32D6B4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95B58-4749-DCF6-F88A-C896B918C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C2467-EE74-48AC-813B-EC3DB5CF2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36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3BE72A-F790-72A6-CD9B-05514F1A1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09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AE60D-04E3-0398-2E54-132CBA557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828" y="149172"/>
            <a:ext cx="7531359" cy="823566"/>
          </a:xfrm>
        </p:spPr>
        <p:txBody>
          <a:bodyPr/>
          <a:lstStyle/>
          <a:p>
            <a:r>
              <a:rPr lang="en-US" b="1" dirty="0"/>
              <a:t>Ada Boost (or) Adaptive Boosting </a:t>
            </a:r>
            <a:endParaRPr lang="en-IN" b="1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B089574-5E9E-FDB8-97EF-88028DB71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14" y="1637322"/>
            <a:ext cx="4193600" cy="2397969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DF11186-41F5-F2EA-63A1-90344A8CD9B8}"/>
              </a:ext>
            </a:extLst>
          </p:cNvPr>
          <p:cNvSpPr txBox="1"/>
          <p:nvPr/>
        </p:nvSpPr>
        <p:spPr>
          <a:xfrm>
            <a:off x="1189518" y="4796135"/>
            <a:ext cx="9211646" cy="5786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AdaBoost (Adaptive Boosting) is an ensemble learning method that combines multiple </a:t>
            </a:r>
            <a:r>
              <a:rPr lang="en-IN" sz="2000" b="1" dirty="0"/>
              <a:t>weak learners </a:t>
            </a:r>
            <a:r>
              <a:rPr lang="en-IN" sz="2000" dirty="0"/>
              <a:t>to create a </a:t>
            </a:r>
            <a:r>
              <a:rPr lang="en-IN" sz="2000" b="1" dirty="0"/>
              <a:t>stronger model</a:t>
            </a:r>
            <a:r>
              <a:rPr lang="en-IN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AdaBoost algorithm works by training weak learners in a sequence and focusing on correcting mistakes made in earlier steps</a:t>
            </a:r>
            <a:endParaRPr lang="en-IN" sz="2000" dirty="0"/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AFE1A85-995B-7C08-3793-2F21DB7B1E24}"/>
              </a:ext>
            </a:extLst>
          </p:cNvPr>
          <p:cNvSpPr/>
          <p:nvPr/>
        </p:nvSpPr>
        <p:spPr>
          <a:xfrm>
            <a:off x="2174033" y="1321799"/>
            <a:ext cx="1194318" cy="4056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Weak Learner1</a:t>
            </a:r>
            <a:endParaRPr lang="en-IN" sz="1200" b="1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AC0D1FC-0468-6CFD-3BB3-1765E0AADCEF}"/>
              </a:ext>
            </a:extLst>
          </p:cNvPr>
          <p:cNvSpPr/>
          <p:nvPr/>
        </p:nvSpPr>
        <p:spPr>
          <a:xfrm>
            <a:off x="3709537" y="1321799"/>
            <a:ext cx="1243049" cy="405681"/>
          </a:xfrm>
          <a:prstGeom prst="roundRect">
            <a:avLst>
              <a:gd name="adj" fmla="val 925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Weak Learner2</a:t>
            </a:r>
            <a:endParaRPr lang="en-IN" sz="1200" b="1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3DD9E17-1425-A71F-EE0C-0E30A8398525}"/>
              </a:ext>
            </a:extLst>
          </p:cNvPr>
          <p:cNvSpPr/>
          <p:nvPr/>
        </p:nvSpPr>
        <p:spPr>
          <a:xfrm>
            <a:off x="5198183" y="1321800"/>
            <a:ext cx="1194317" cy="40568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Weak Learner3</a:t>
            </a:r>
            <a:endParaRPr lang="en-IN" sz="1200" b="1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B4B3800-AB09-87F2-6E08-E21E68A204E6}"/>
              </a:ext>
            </a:extLst>
          </p:cNvPr>
          <p:cNvSpPr/>
          <p:nvPr/>
        </p:nvSpPr>
        <p:spPr>
          <a:xfrm>
            <a:off x="3586738" y="4002880"/>
            <a:ext cx="1365848" cy="31552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Stronger Model</a:t>
            </a:r>
            <a:endParaRPr lang="en-IN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057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95C4C-05E8-ACF9-47A9-CEC4A64CA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464"/>
            <a:ext cx="10265229" cy="922499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191919"/>
                </a:solidFill>
                <a:effectLst/>
              </a:rPr>
              <a:t>How Does AdaBoost Work?</a:t>
            </a:r>
            <a:br>
              <a:rPr lang="en-IN" b="1" i="0" dirty="0">
                <a:solidFill>
                  <a:srgbClr val="191919"/>
                </a:solidFill>
                <a:effectLst/>
                <a:latin typeface="Barlow Semi Condensed" panose="020F0502020204030204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E8BD5-D58B-DB35-26F6-1954147AB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919"/>
            <a:ext cx="11308448" cy="5293633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191919"/>
                </a:solidFill>
                <a:effectLst/>
              </a:rPr>
              <a:t>The AdaBoost algorithm works by training </a:t>
            </a:r>
            <a:r>
              <a:rPr lang="en-US" sz="2000" b="1" i="0" dirty="0">
                <a:solidFill>
                  <a:srgbClr val="191919"/>
                </a:solidFill>
                <a:effectLst/>
              </a:rPr>
              <a:t>weak learners </a:t>
            </a:r>
            <a:r>
              <a:rPr lang="en-US" sz="2000" b="0" i="0" dirty="0">
                <a:solidFill>
                  <a:srgbClr val="191919"/>
                </a:solidFill>
                <a:effectLst/>
              </a:rPr>
              <a:t>in a </a:t>
            </a:r>
            <a:r>
              <a:rPr lang="en-US" sz="2000" b="1" i="0" dirty="0">
                <a:solidFill>
                  <a:srgbClr val="191919"/>
                </a:solidFill>
                <a:effectLst/>
              </a:rPr>
              <a:t>sequence</a:t>
            </a:r>
            <a:r>
              <a:rPr lang="en-US" sz="2000" b="0" i="0" dirty="0">
                <a:solidFill>
                  <a:srgbClr val="191919"/>
                </a:solidFill>
                <a:effectLst/>
              </a:rPr>
              <a:t> and focusing on </a:t>
            </a:r>
            <a:r>
              <a:rPr lang="en-US" sz="2000" b="1" i="0" dirty="0">
                <a:solidFill>
                  <a:srgbClr val="191919"/>
                </a:solidFill>
                <a:effectLst/>
              </a:rPr>
              <a:t>correcting mistakes </a:t>
            </a:r>
            <a:r>
              <a:rPr lang="en-US" sz="2000" b="0" i="0" dirty="0">
                <a:solidFill>
                  <a:srgbClr val="191919"/>
                </a:solidFill>
                <a:effectLst/>
              </a:rPr>
              <a:t>made in </a:t>
            </a:r>
            <a:r>
              <a:rPr lang="en-US" sz="2000" b="1" i="0" dirty="0">
                <a:solidFill>
                  <a:srgbClr val="191919"/>
                </a:solidFill>
                <a:effectLst/>
              </a:rPr>
              <a:t>earlier steps.</a:t>
            </a:r>
          </a:p>
          <a:p>
            <a:endParaRPr lang="en-US" sz="2000" b="1" dirty="0">
              <a:solidFill>
                <a:srgbClr val="191919"/>
              </a:solidFill>
            </a:endParaRPr>
          </a:p>
          <a:p>
            <a:endParaRPr lang="en-US" sz="2000" b="1" dirty="0">
              <a:solidFill>
                <a:srgbClr val="191919"/>
              </a:solidFill>
            </a:endParaRPr>
          </a:p>
          <a:p>
            <a:endParaRPr lang="en-US" sz="2000" b="1" dirty="0">
              <a:solidFill>
                <a:srgbClr val="191919"/>
              </a:solidFill>
            </a:endParaRPr>
          </a:p>
          <a:p>
            <a:endParaRPr lang="en-US" sz="2000" b="1" dirty="0">
              <a:solidFill>
                <a:srgbClr val="191919"/>
              </a:solidFill>
            </a:endParaRPr>
          </a:p>
          <a:p>
            <a:endParaRPr lang="en-US" sz="2000" b="1" dirty="0">
              <a:solidFill>
                <a:srgbClr val="191919"/>
              </a:solidFill>
            </a:endParaRPr>
          </a:p>
          <a:p>
            <a:endParaRPr lang="en-US" sz="2000" b="1" dirty="0">
              <a:solidFill>
                <a:srgbClr val="191919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191919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191919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191919"/>
                </a:solidFill>
              </a:rPr>
              <a:t>simple breakdown of the process:</a:t>
            </a:r>
            <a:endParaRPr lang="en-IN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3343C0-330C-E936-BACC-E2E2D5870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775" y="1954657"/>
            <a:ext cx="3707454" cy="262315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5CEBCBF-8A46-A8AB-52B5-B5EB5C39EC03}"/>
              </a:ext>
            </a:extLst>
          </p:cNvPr>
          <p:cNvSpPr/>
          <p:nvPr/>
        </p:nvSpPr>
        <p:spPr>
          <a:xfrm>
            <a:off x="1040165" y="5757288"/>
            <a:ext cx="1847463" cy="5597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accent5">
                    <a:lumMod val="75000"/>
                  </a:schemeClr>
                </a:solidFill>
              </a:rPr>
              <a:t>Initialize Weights for all Data Points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DC3C7C-0B07-FC22-3C11-7D0E28D9E84A}"/>
              </a:ext>
            </a:extLst>
          </p:cNvPr>
          <p:cNvCxnSpPr/>
          <p:nvPr/>
        </p:nvCxnSpPr>
        <p:spPr>
          <a:xfrm>
            <a:off x="2887628" y="6027635"/>
            <a:ext cx="4945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Diagonal Corners Rounded 12">
            <a:extLst>
              <a:ext uri="{FF2B5EF4-FFF2-40B4-BE49-F238E27FC236}">
                <a16:creationId xmlns:a16="http://schemas.microsoft.com/office/drawing/2014/main" id="{4620BFCA-371D-9B72-DD7E-B1439036A61B}"/>
              </a:ext>
            </a:extLst>
          </p:cNvPr>
          <p:cNvSpPr/>
          <p:nvPr/>
        </p:nvSpPr>
        <p:spPr>
          <a:xfrm>
            <a:off x="3386825" y="5797496"/>
            <a:ext cx="1847463" cy="472783"/>
          </a:xfrm>
          <a:prstGeom prst="round2Diag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Train the Weak Learner</a:t>
            </a:r>
            <a:endParaRPr lang="en-IN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A3B2FA2-86A5-C279-6E85-AED7A169683A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5234288" y="6033887"/>
            <a:ext cx="4284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Diagonal Corners Rounded 16">
            <a:extLst>
              <a:ext uri="{FF2B5EF4-FFF2-40B4-BE49-F238E27FC236}">
                <a16:creationId xmlns:a16="http://schemas.microsoft.com/office/drawing/2014/main" id="{52C3B787-2FBD-05F1-4ED8-46C2A72C4F79}"/>
              </a:ext>
            </a:extLst>
          </p:cNvPr>
          <p:cNvSpPr/>
          <p:nvPr/>
        </p:nvSpPr>
        <p:spPr>
          <a:xfrm>
            <a:off x="5662717" y="5797508"/>
            <a:ext cx="1576873" cy="472771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Calculate Error</a:t>
            </a:r>
            <a:endParaRPr lang="en-IN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212F5EF-87A0-A323-F0A2-C0ED1234DDCA}"/>
              </a:ext>
            </a:extLst>
          </p:cNvPr>
          <p:cNvCxnSpPr>
            <a:stCxn id="17" idx="0"/>
          </p:cNvCxnSpPr>
          <p:nvPr/>
        </p:nvCxnSpPr>
        <p:spPr>
          <a:xfrm flipV="1">
            <a:off x="7239590" y="6027647"/>
            <a:ext cx="448648" cy="6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Diagonal Corners Rounded 20">
            <a:extLst>
              <a:ext uri="{FF2B5EF4-FFF2-40B4-BE49-F238E27FC236}">
                <a16:creationId xmlns:a16="http://schemas.microsoft.com/office/drawing/2014/main" id="{F63E1ABC-6582-4D14-30CC-721FA333CC34}"/>
              </a:ext>
            </a:extLst>
          </p:cNvPr>
          <p:cNvSpPr/>
          <p:nvPr/>
        </p:nvSpPr>
        <p:spPr>
          <a:xfrm>
            <a:off x="7688238" y="5797496"/>
            <a:ext cx="1483567" cy="472783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Adjust Weights</a:t>
            </a:r>
            <a:endParaRPr lang="en-IN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3FE732E-9A76-1545-94B7-6C06539942FF}"/>
              </a:ext>
            </a:extLst>
          </p:cNvPr>
          <p:cNvCxnSpPr>
            <a:stCxn id="21" idx="0"/>
          </p:cNvCxnSpPr>
          <p:nvPr/>
        </p:nvCxnSpPr>
        <p:spPr>
          <a:xfrm flipV="1">
            <a:off x="9171805" y="6033887"/>
            <a:ext cx="4012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Diagonal Corners Rounded 24">
            <a:extLst>
              <a:ext uri="{FF2B5EF4-FFF2-40B4-BE49-F238E27FC236}">
                <a16:creationId xmlns:a16="http://schemas.microsoft.com/office/drawing/2014/main" id="{6CEE9FE5-CFAB-8353-3CFE-4B04209A7379}"/>
              </a:ext>
            </a:extLst>
          </p:cNvPr>
          <p:cNvSpPr/>
          <p:nvPr/>
        </p:nvSpPr>
        <p:spPr>
          <a:xfrm>
            <a:off x="9620453" y="5791244"/>
            <a:ext cx="957945" cy="472781"/>
          </a:xfrm>
          <a:prstGeom prst="round2Diag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Repeat</a:t>
            </a:r>
            <a:endParaRPr lang="en-IN" b="1" dirty="0">
              <a:solidFill>
                <a:schemeClr val="accent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791F0AB-A703-D835-205D-8DC62A5035A1}"/>
              </a:ext>
            </a:extLst>
          </p:cNvPr>
          <p:cNvCxnSpPr>
            <a:stCxn id="25" idx="0"/>
          </p:cNvCxnSpPr>
          <p:nvPr/>
        </p:nvCxnSpPr>
        <p:spPr>
          <a:xfrm flipV="1">
            <a:off x="10578398" y="6027634"/>
            <a:ext cx="3237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6AE9234-9A10-2EDE-99BC-67EE43DB1946}"/>
              </a:ext>
            </a:extLst>
          </p:cNvPr>
          <p:cNvSpPr/>
          <p:nvPr/>
        </p:nvSpPr>
        <p:spPr>
          <a:xfrm>
            <a:off x="10891224" y="5767660"/>
            <a:ext cx="1183179" cy="51626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Final</a:t>
            </a:r>
          </a:p>
          <a:p>
            <a:pPr algn="ctr"/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Model</a:t>
            </a:r>
            <a:endParaRPr lang="en-IN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950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9E0BE-C05B-2054-ABE7-EF57D9669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85" y="278073"/>
            <a:ext cx="10515600" cy="1053030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000000"/>
                </a:solidFill>
                <a:effectLst/>
              </a:rPr>
              <a:t>AdaBoost Algorithm Parameters</a:t>
            </a:r>
            <a:br>
              <a:rPr lang="en-IN" b="0" i="0" dirty="0">
                <a:solidFill>
                  <a:srgbClr val="000000"/>
                </a:solidFill>
                <a:effectLst/>
                <a:latin typeface="Montserrat" panose="020F0502020204030204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13D5E-264E-4316-264A-60389B898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885" y="1331103"/>
            <a:ext cx="10515600" cy="4351338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2400" i="0" dirty="0">
                <a:solidFill>
                  <a:srgbClr val="000000"/>
                </a:solidFill>
                <a:effectLst/>
              </a:rPr>
              <a:t> Number of Weak Learners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 </a:t>
            </a:r>
            <a:r>
              <a:rPr lang="en-IN" sz="2400" i="0" dirty="0">
                <a:solidFill>
                  <a:srgbClr val="000000"/>
                </a:solidFill>
                <a:effectLst/>
              </a:rPr>
              <a:t>Base Estimator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 </a:t>
            </a:r>
            <a:r>
              <a:rPr lang="en-IN" sz="2400" dirty="0"/>
              <a:t>Learning Rate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 </a:t>
            </a:r>
            <a:r>
              <a:rPr lang="en-IN" sz="2400" dirty="0"/>
              <a:t>Loss Function</a:t>
            </a:r>
          </a:p>
        </p:txBody>
      </p:sp>
    </p:spTree>
    <p:extLst>
      <p:ext uri="{BB962C8B-B14F-4D97-AF65-F5344CB8AC3E}">
        <p14:creationId xmlns:p14="http://schemas.microsoft.com/office/powerpoint/2010/main" val="589834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57355-A99F-0007-1CEE-93D31FD4E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9822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191919"/>
                </a:solidFill>
                <a:effectLst/>
              </a:rPr>
              <a:t>Advantages of AdaBoost</a:t>
            </a:r>
            <a:br>
              <a:rPr lang="en-IN" b="1" i="0" dirty="0">
                <a:solidFill>
                  <a:srgbClr val="191919"/>
                </a:solidFill>
                <a:effectLst/>
                <a:latin typeface="Barlow Semi Condensed" panose="00000506000000000000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A5453-C81D-764C-473F-653FD531B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5078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sz="2400" dirty="0"/>
              <a:t>Improved Accuracy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 Adaptability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 Ease of Implementation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 Handles Imbalanced Datasets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15052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9D6DF-8D1B-177E-41CF-BB620D2A0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514"/>
            <a:ext cx="10515600" cy="1118442"/>
          </a:xfrm>
        </p:spPr>
        <p:txBody>
          <a:bodyPr/>
          <a:lstStyle/>
          <a:p>
            <a:r>
              <a:rPr lang="en-IN" b="1" dirty="0"/>
              <a:t>Disadvantages of AdaBoost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71BE9-35E1-0CC4-9FA4-D1ADEC9B5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9012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</a:t>
            </a:r>
            <a:r>
              <a:rPr lang="en-IN" sz="2400" i="0" dirty="0">
                <a:solidFill>
                  <a:srgbClr val="191919"/>
                </a:solidFill>
                <a:effectLst/>
              </a:rPr>
              <a:t>Sensitive to Noisy Data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2400" dirty="0">
              <a:solidFill>
                <a:srgbClr val="191919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rgbClr val="191919"/>
                </a:solidFill>
              </a:rPr>
              <a:t>   Computationally Intensive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2400" dirty="0">
              <a:solidFill>
                <a:srgbClr val="191919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rgbClr val="191919"/>
                </a:solidFill>
              </a:rPr>
              <a:t>   Overfitting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2400" dirty="0">
              <a:solidFill>
                <a:srgbClr val="191919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rgbClr val="191919"/>
                </a:solidFill>
              </a:rPr>
              <a:t>   </a:t>
            </a:r>
            <a:r>
              <a:rPr lang="en-US" sz="2400" dirty="0">
                <a:solidFill>
                  <a:srgbClr val="191919"/>
                </a:solidFill>
              </a:rPr>
              <a:t>Limited Flexibility with Weak Learners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51533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159</Words>
  <Application>Microsoft Office PowerPoint</Application>
  <PresentationFormat>Widescreen</PresentationFormat>
  <Paragraphs>63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Barlow Semi Condensed</vt:lpstr>
      <vt:lpstr>Calibri</vt:lpstr>
      <vt:lpstr>Calibri Light</vt:lpstr>
      <vt:lpstr>Courier New</vt:lpstr>
      <vt:lpstr>Montserrat</vt:lpstr>
      <vt:lpstr>Wingdings</vt:lpstr>
      <vt:lpstr>Office Theme</vt:lpstr>
      <vt:lpstr>PowerPoint Presentation</vt:lpstr>
      <vt:lpstr>Ada Boost (or) Adaptive Boosting </vt:lpstr>
      <vt:lpstr>How Does AdaBoost Work? </vt:lpstr>
      <vt:lpstr>AdaBoost Algorithm Parameters </vt:lpstr>
      <vt:lpstr>Advantages of AdaBoost </vt:lpstr>
      <vt:lpstr>Disadvantages of AdaBoost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Kamalesh Soundararajan</dc:creator>
  <cp:lastModifiedBy>Kamalesh Soundararajan</cp:lastModifiedBy>
  <cp:revision>21</cp:revision>
  <dcterms:created xsi:type="dcterms:W3CDTF">2025-04-13T07:59:17Z</dcterms:created>
  <dcterms:modified xsi:type="dcterms:W3CDTF">2025-04-13T16:38:29Z</dcterms:modified>
</cp:coreProperties>
</file>