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9579-A7D6-C4EB-D757-FC1C001DA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BFE47-ECB6-EC9F-2A3B-A636C1FE6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D7D0C-71DF-20A3-E69F-35F11153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9EEA-B41A-49CE-B8CD-CAFDFC1C6D2C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6FEA0-EC04-A4CB-F099-087170A9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54AB-CAC0-9A5A-3369-17717D86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35FD-57FA-4AE6-BA3A-B5AF37C05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18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2A30-314C-54DF-1E5C-ACCEF7B3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50AEF-0722-FC3C-4AE7-B99DECFE7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082B4-E689-4077-3092-C712AB10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9EEA-B41A-49CE-B8CD-CAFDFC1C6D2C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A9195-2D1D-F164-2C3A-C831682C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4E9BF-177F-22E4-0E2C-38FE126A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35FD-57FA-4AE6-BA3A-B5AF37C05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17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C9CA8-793C-92F5-762F-EF68877E4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B1DD7-45B9-9CF8-DE5E-4603436AD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0E2C-95B9-B162-ABB5-84CA41F6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9EEA-B41A-49CE-B8CD-CAFDFC1C6D2C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9AD3D-FBB0-1142-1B0D-C5141E14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EF6C-32B6-82A7-ADE3-B888B89C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35FD-57FA-4AE6-BA3A-B5AF37C05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4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C78F-7C07-6161-252A-A01E174E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42CE-0B3C-6D64-F9F9-EDC345282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552B1-6FAD-6146-BBB9-D2BEA9C2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9EEA-B41A-49CE-B8CD-CAFDFC1C6D2C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BBF46-6877-668C-E098-00230E9E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6D96-FF76-E455-DB98-C112874D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35FD-57FA-4AE6-BA3A-B5AF37C05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4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AAEE-1C40-D2F1-92CB-0B676499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22728-B668-6AD0-8DB7-E4A4D695C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F47A-BB68-A7F2-074B-5BCC5848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9EEA-B41A-49CE-B8CD-CAFDFC1C6D2C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ECBDC-0F44-45F0-838A-DE33E489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EDDA7-3109-350D-A90C-6991D051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35FD-57FA-4AE6-BA3A-B5AF37C05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6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820B-9235-925A-F5ED-3E08B79D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2142-E0C9-0273-59A3-DAF565397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2729C-6474-FA8C-97D2-3C4161194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2836-ABEC-CB61-0475-C97F35F5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9EEA-B41A-49CE-B8CD-CAFDFC1C6D2C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BE664-3CBD-4045-31B6-9ED61C16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60779-53C7-F58E-AC39-69F493C2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35FD-57FA-4AE6-BA3A-B5AF37C05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26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4B3A-E474-4B47-86B1-F5E47D6D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1E65B-82BA-2A6B-5BD6-B8C09D859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6A23B-B818-B7C2-D96D-599F81F09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D8655-79F7-22A6-8428-ED73D50BD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83C3D-44BF-8D57-CDE0-A2E8926BA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3CEB3-C728-D3C2-079A-FC491DC3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9EEA-B41A-49CE-B8CD-CAFDFC1C6D2C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6C36C-9F5C-92BD-CFCC-D279850D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5ED4B-D6F7-D7E6-040E-EF414ECF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35FD-57FA-4AE6-BA3A-B5AF37C05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97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072B-8523-6E0E-52C1-30536F8C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0A816-16F6-97F0-C965-C3DDC7B2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9EEA-B41A-49CE-B8CD-CAFDFC1C6D2C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20146-9AE5-6704-643E-CCB81D52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77BBC-4BE0-B17C-275A-542954B0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35FD-57FA-4AE6-BA3A-B5AF37C05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61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2274A-6959-44C0-A1E1-1860D60E4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9EEA-B41A-49CE-B8CD-CAFDFC1C6D2C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277B3-EF36-EF81-01B7-BB459D01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AA183-A370-0345-4A74-A65B9A6C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35FD-57FA-4AE6-BA3A-B5AF37C05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21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5E21-57F5-665C-0377-306570EF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D033-B4BD-C4FB-0F3B-39A1238A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C3C40-39BB-351A-086F-CB6424C8E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1D29C-0D0B-8E38-D9AB-98EB0B73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9EEA-B41A-49CE-B8CD-CAFDFC1C6D2C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4393E-FF8B-130D-7D18-C536C425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2F9F6-8468-312A-CC65-3B12F10A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35FD-57FA-4AE6-BA3A-B5AF37C05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01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F0DA-B4B1-1626-04D2-9F80D209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DC909-17F2-1041-4D9B-070587C1D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AB644-1528-85C9-8F2A-526F62ED4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C4F6-0CFF-D485-79DC-A182D9DA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9EEA-B41A-49CE-B8CD-CAFDFC1C6D2C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1A9EA-1817-7C67-92C1-E26D1B04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3AD02-DE2F-5F4A-F5A8-9C746B89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35FD-57FA-4AE6-BA3A-B5AF37C05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05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A5A50-668C-7C85-329E-62637006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F5702-82C2-9A05-3D91-589AADD90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9845C-A704-4FCF-D4BE-EF3CDF3AA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39EEA-B41A-49CE-B8CD-CAFDFC1C6D2C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EC51-9C98-F974-47D5-E59979579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DE28E-7FEA-66B8-95A2-3FDF99FF3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735FD-57FA-4AE6-BA3A-B5AF37C057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5C373C-5F3C-3212-A1AD-B96EBB6B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8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4D85-B31E-4BCF-CC88-F554B43C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97"/>
            <a:ext cx="10069286" cy="1007706"/>
          </a:xfrm>
        </p:spPr>
        <p:txBody>
          <a:bodyPr/>
          <a:lstStyle/>
          <a:p>
            <a:r>
              <a:rPr lang="en-US" dirty="0"/>
              <a:t>What is Boosting Algorithm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ECBA-670D-2165-A837-1A2B4F0B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50510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endParaRPr lang="en-US" sz="2400" b="1" dirty="0"/>
          </a:p>
          <a:p>
            <a:endParaRPr lang="en-US" sz="2400" b="1" dirty="0">
              <a:solidFill>
                <a:srgbClr val="333333"/>
              </a:solidFill>
              <a:latin typeface="AmazonEmber"/>
            </a:endParaRPr>
          </a:p>
          <a:p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4E9F9-6E3E-1B35-5571-11306B20B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608" y="1439591"/>
            <a:ext cx="4863953" cy="26166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DEFAD1-979C-7CCF-83D0-79A2C52F2782}"/>
              </a:ext>
            </a:extLst>
          </p:cNvPr>
          <p:cNvSpPr txBox="1"/>
          <p:nvPr/>
        </p:nvSpPr>
        <p:spPr>
          <a:xfrm>
            <a:off x="1024034" y="4370301"/>
            <a:ext cx="10807181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Boosting is a machine learning strategy that combines numerous </a:t>
            </a:r>
            <a:r>
              <a:rPr lang="en-IN" sz="2000" b="1" dirty="0"/>
              <a:t>weak learners </a:t>
            </a:r>
            <a:r>
              <a:rPr lang="en-IN" sz="2000" dirty="0"/>
              <a:t>into </a:t>
            </a:r>
            <a:r>
              <a:rPr lang="en-IN" sz="2000" b="1" dirty="0"/>
              <a:t>strong learners </a:t>
            </a:r>
            <a:r>
              <a:rPr lang="en-IN" sz="2000" dirty="0"/>
              <a:t>to increase </a:t>
            </a:r>
            <a:r>
              <a:rPr lang="en-IN" sz="2000" b="1" dirty="0"/>
              <a:t>model accuracy.</a:t>
            </a:r>
          </a:p>
          <a:p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Boosting </a:t>
            </a:r>
            <a:r>
              <a:rPr lang="en-US" sz="2000" b="1" dirty="0"/>
              <a:t>improves</a:t>
            </a:r>
            <a:r>
              <a:rPr lang="en-US" sz="2000" dirty="0"/>
              <a:t> machine models </a:t>
            </a:r>
            <a:r>
              <a:rPr lang="en-US" sz="2000" b="1" dirty="0"/>
              <a:t>predictive accuracy </a:t>
            </a:r>
            <a:r>
              <a:rPr lang="en-US" sz="2000" dirty="0"/>
              <a:t>and </a:t>
            </a:r>
            <a:r>
              <a:rPr lang="en-US" sz="2000" b="1" dirty="0"/>
              <a:t>performance</a:t>
            </a:r>
            <a:endParaRPr lang="en-IN" sz="2000" b="1" dirty="0"/>
          </a:p>
          <a:p>
            <a:endParaRPr lang="en-IN" sz="2000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17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9485-D828-F59B-AE74-4B1F2D50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</a:rPr>
              <a:t>Why is boosting important?</a:t>
            </a:r>
            <a:br>
              <a:rPr lang="en-IN" b="0" i="0" dirty="0">
                <a:solidFill>
                  <a:srgbClr val="232F3E"/>
                </a:solidFill>
                <a:effectLst/>
                <a:latin typeface="AmazonEmber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73CC-0CD7-D7D1-9962-44F10DCA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</a:rPr>
              <a:t>Boosting 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improves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machine models 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predictive accuracy 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and 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performance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by converting 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multiple weak learners 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into a single 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strong learning model. </a:t>
            </a:r>
          </a:p>
          <a:p>
            <a:endParaRPr lang="en-US" sz="2400" b="1" dirty="0">
              <a:solidFill>
                <a:srgbClr val="333333"/>
              </a:solidFill>
              <a:latin typeface="AmazonEmber"/>
            </a:endParaRPr>
          </a:p>
          <a:p>
            <a:pPr marL="0" indent="0">
              <a:buNone/>
            </a:pPr>
            <a:r>
              <a:rPr lang="en-IN" sz="2000" b="1" dirty="0"/>
              <a:t>Weak Learners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Weak learners have low prediction accuracy.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IN" sz="2000" b="1" dirty="0"/>
              <a:t>Strong Learners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Strong learners have higher prediction accuracy.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Boosting converts a system of weak learners into a single strong learning system.</a:t>
            </a: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71964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F834-2CE5-51F6-B115-A56CEE6F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32F3E"/>
                </a:solidFill>
                <a:effectLst/>
              </a:rPr>
              <a:t>What are the benefits of boosting?</a:t>
            </a:r>
            <a:br>
              <a:rPr lang="en-US" b="0" i="0" dirty="0">
                <a:solidFill>
                  <a:srgbClr val="232F3E"/>
                </a:solidFill>
                <a:effectLst/>
                <a:latin typeface="AmazonEmber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8CE2F-B83E-AE04-B17B-F2001D0E1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352"/>
            <a:ext cx="10515600" cy="52376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Improved Accuracy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Handles Complex Data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Adaptability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Flexibility 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Feature Importance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0094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5416-719A-97ED-242A-CE34C8F7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488"/>
            <a:ext cx="10515600" cy="1325563"/>
          </a:xfrm>
        </p:spPr>
        <p:txBody>
          <a:bodyPr/>
          <a:lstStyle/>
          <a:p>
            <a:r>
              <a:rPr lang="en-US" dirty="0"/>
              <a:t>What are the types of Boosting Algorithm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084D-C889-6820-1A78-FA578D6B9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Ada Boost  (or)  Adaptive boosting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XG Boosting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LG Boosting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278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127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AmazonEmber</vt:lpstr>
      <vt:lpstr>AmazonEmberBold</vt:lpstr>
      <vt:lpstr>Arial</vt:lpstr>
      <vt:lpstr>Calibri</vt:lpstr>
      <vt:lpstr>Calibri Light</vt:lpstr>
      <vt:lpstr>Wingdings</vt:lpstr>
      <vt:lpstr>Office Theme</vt:lpstr>
      <vt:lpstr>PowerPoint Presentation</vt:lpstr>
      <vt:lpstr>What is Boosting Algorithm ?</vt:lpstr>
      <vt:lpstr>Why is boosting important? </vt:lpstr>
      <vt:lpstr>What are the benefits of boosting? </vt:lpstr>
      <vt:lpstr>What are the types of Boosting Algorithm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Kamalesh Soundararajan</dc:creator>
  <cp:lastModifiedBy>Kamalesh Soundararajan</cp:lastModifiedBy>
  <cp:revision>3</cp:revision>
  <dcterms:created xsi:type="dcterms:W3CDTF">2025-04-12T18:28:28Z</dcterms:created>
  <dcterms:modified xsi:type="dcterms:W3CDTF">2025-04-12T18:39:54Z</dcterms:modified>
</cp:coreProperties>
</file>