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54446-08B2-4847-BAB1-DD2BAB0B4C8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FF52E-EBFF-4811-A8F1-7245A320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2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EDDD-7D51-A91D-455C-EE0D41B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91D80-7A38-D25F-07EE-87BF62DB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D12D-A6B5-29B7-4CDB-853E1A0E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718D-6C51-A086-6CB9-692F47EB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CA50-1B0D-DCF8-8CF5-52F6E371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02C4-6416-37D2-CB86-6D1F727E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0A96B-114A-EB39-B8DB-611A59B04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AA91-73F2-D1D4-52D9-10E11091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D954-E769-85EF-4912-94E41857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0D18-EB17-6D22-BC69-B2C04B90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F521-CD59-ED52-28A1-0BCB20B94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C1622-D0E9-6DF5-CAFB-4D0E25E8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6289-7E05-B619-4D33-6046486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1EB1-AFFD-D9B3-FDA4-75F96A86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B8B1-22E1-6C89-875C-2A0661B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61C-4206-F16E-1EC2-AFD200EE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FF5A-FB7F-7B50-C1A2-247208DB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7BAC-5B63-7DCA-3B81-00A8AA83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DB02-9604-7C30-8EFE-50CA908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A7C4-C4CD-D2BF-2A11-6C6EFE6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D73-F69A-64B5-259B-89136D52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4784-C7E6-DD08-86AE-18AFC451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FD79-48A5-D393-5297-7647BD8C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EB45-03B8-B9B9-55D0-9E254987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9646-98B8-69D0-7E5D-ED5C36C0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0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3740-523F-DBD0-82E9-A1BBA93C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7F0B-7156-EBBC-32B1-E91668CE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FADB-33E6-64BD-A446-C4098FE8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917E9-5B54-16DE-A368-D61E013E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C7E5-9701-B3F4-AF47-28ACF2A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E26DD-2E38-F4C3-E359-ADBCBAEA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6E06-6F60-A8E6-41D9-9EEB37A4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EB1A-EFF7-5765-8D2C-BA9210C9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446D8-67CA-91F5-886E-D054453E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46606-664A-274E-26BA-92E243528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9A80A-12D0-35C4-C3DD-DEFD4B95C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ACE2B-89AF-C641-95E3-1860A2FC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46864-276E-24D9-9020-69A8E8F0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CCB6B-3193-56D7-749D-E52519C3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19A1-62E1-781A-4C2A-2DF96641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A63D9-2781-F515-56FB-AD86F3EF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51D3C-49FB-6584-6167-7F44A760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89ABA-4AA2-8880-A762-4440B363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49251-5FEC-E565-0AF6-D3DEA9C6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49943-74E2-915C-369D-7CC1570F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52CD3-036B-198D-B9E0-28AE8BF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4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8CBA-89A8-E505-0569-D7F68AE8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6E4A-3016-C1FB-55AA-524D89C8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00B2-A069-880A-BFD9-97218776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B0FB-61C5-B4F1-CEF0-6035FA6C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33D5-6983-07F5-BFE7-173D508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D529-E32D-E2F7-AAD5-541801B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3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ACD-18B2-6A8C-E106-8D5AF7F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F40AC-D6FC-1FF2-3519-8236F16C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67C4D-4080-32EF-6E91-0C4C6CA4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5FEA7-853C-34A3-D361-4D9A4D2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684AD-8AF2-B77F-33F3-030AFC1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5633-2DD7-E3CC-1F18-36718AB7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539E8-83EB-FEFB-C714-C5162E82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A0BE-CA66-5CA4-6E42-9DF504E4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132B-362A-EF19-7E5F-283E99027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A3C4-00F8-4207-9494-B083A8EAD0B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787F-FA13-E919-6E3E-6DC2489C0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F7A7-2E14-9F25-6BAF-9F45B865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D149-272F-4E6A-9EBD-631BF3E9D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7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DAF7-3A97-08AF-8CEC-AA2161519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IKAC WORKS – FREELANCING APPLICATION USING MERN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9BFC8-0947-F2ED-BEA4-638BFB13F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1.CHOCKALINGAM S RM (110121104022) </a:t>
            </a:r>
          </a:p>
          <a:p>
            <a:r>
              <a:rPr lang="en-US" dirty="0"/>
              <a:t>2.IKRAM MUSTAFA HUSSAIN A (110121104027)</a:t>
            </a:r>
          </a:p>
          <a:p>
            <a:r>
              <a:rPr lang="en-US" dirty="0"/>
              <a:t> 3.KAMALESHWARAN S (110121104032)</a:t>
            </a:r>
          </a:p>
          <a:p>
            <a:r>
              <a:rPr lang="en-US" dirty="0"/>
              <a:t> 4.MOHAMED ABDULLAH F (110121104039)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53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EBF9-38E8-D993-057D-D4572146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2F9088-381C-796B-2F74-5D6CD0E13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45" y="917514"/>
            <a:ext cx="7906853" cy="344853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D3A6B-02D5-6239-EE79-AAC96F152256}"/>
              </a:ext>
            </a:extLst>
          </p:cNvPr>
          <p:cNvSpPr txBox="1"/>
          <p:nvPr/>
        </p:nvSpPr>
        <p:spPr>
          <a:xfrm>
            <a:off x="838200" y="394294"/>
            <a:ext cx="291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LOGIN PAGE:</a:t>
            </a:r>
            <a:endParaRPr lang="en-I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A6745D-41FE-0795-9972-C8BDCC0B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32" y="3860200"/>
            <a:ext cx="8230749" cy="2829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781F5-5A01-C85F-21C8-A379CE1A49CF}"/>
              </a:ext>
            </a:extLst>
          </p:cNvPr>
          <p:cNvSpPr txBox="1"/>
          <p:nvPr/>
        </p:nvSpPr>
        <p:spPr>
          <a:xfrm>
            <a:off x="651387" y="3336980"/>
            <a:ext cx="328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 PAGE: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3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C52E-E3C0-33E2-D914-8F71363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AND 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E21F-8A94-A37B-33E1-F44AB4BB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 :</a:t>
            </a:r>
          </a:p>
          <a:p>
            <a:pPr marL="0" indent="0">
              <a:buNone/>
            </a:pPr>
            <a:r>
              <a:rPr lang="en-US" dirty="0"/>
              <a:t>The MERN-based freelancing application provides a comprehensive platform for both freelancers and clients to connect, collaborate, and succeed.</a:t>
            </a:r>
          </a:p>
          <a:p>
            <a:r>
              <a:rPr lang="en-US" b="1" dirty="0"/>
              <a:t>Future Enhancements :</a:t>
            </a:r>
          </a:p>
          <a:p>
            <a:pPr marL="0" indent="0">
              <a:buNone/>
            </a:pPr>
            <a:r>
              <a:rPr lang="en-US" dirty="0"/>
              <a:t>Potential enhancements include advanced search and filtering, project management tools, and integration with popular payment gateways.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1CEA-EC52-5235-8BA1-871233A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37A0-9E37-5C12-E934-A015B4A5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IKAC Works is a freelancing platform designed to connect clients with skilled freelancers. It provides an intuitive interface for project posting, bidding, and seamless collaboration. With a dedicated admin team focused on ensuring security and effective communication, IKAC Works strives to be the preferred platform for both clients and freelancers.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27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827C-A13B-68E9-C94D-DCB97AE2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MERN STACK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3E8B58-0D4D-1198-FAF4-47FAE87FE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33443"/>
              </p:ext>
            </p:extLst>
          </p:nvPr>
        </p:nvGraphicFramePr>
        <p:xfrm>
          <a:off x="838200" y="1825624"/>
          <a:ext cx="10515597" cy="33825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9671">
                  <a:extLst>
                    <a:ext uri="{9D8B030D-6E8A-4147-A177-3AD203B41FA5}">
                      <a16:colId xmlns:a16="http://schemas.microsoft.com/office/drawing/2014/main" val="3042649637"/>
                    </a:ext>
                  </a:extLst>
                </a:gridCol>
                <a:gridCol w="3620727">
                  <a:extLst>
                    <a:ext uri="{9D8B030D-6E8A-4147-A177-3AD203B41FA5}">
                      <a16:colId xmlns:a16="http://schemas.microsoft.com/office/drawing/2014/main" val="19399817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03853742"/>
                    </a:ext>
                  </a:extLst>
                </a:gridCol>
              </a:tblGrid>
              <a:tr h="730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React.js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Node.js and Express.js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MongoDB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14737"/>
                  </a:ext>
                </a:extLst>
              </a:tr>
              <a:tr h="18746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Powerful, component-based front-end framework for building user interfaces.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Scalable, event-driven runtime and web application framework for the back-end.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NoSQL database for flexible and scalable data storage and management.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9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0F4-298D-01A9-6AA3-34303C7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ARCHITECTURE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72429D-D066-4754-0012-6CD6727EF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4266"/>
            <a:ext cx="10515600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6629-321B-E1A1-4CE3-9E3B44D4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570A9B-26C4-72AE-8CFF-4756A51D2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4" y="2153264"/>
            <a:ext cx="1573754" cy="40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9CD806-39CC-22AC-A463-F9FB4FC5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89" y="2153262"/>
            <a:ext cx="2076450" cy="40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78F93-85CE-23F1-459C-2DC9B137919A}"/>
              </a:ext>
            </a:extLst>
          </p:cNvPr>
          <p:cNvSpPr txBox="1"/>
          <p:nvPr/>
        </p:nvSpPr>
        <p:spPr>
          <a:xfrm>
            <a:off x="1612491" y="1783931"/>
            <a:ext cx="157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SIDE :</a:t>
            </a:r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8DC3E5E-1D3D-8428-DA05-2BBE29CC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48" y="2153263"/>
            <a:ext cx="3531903" cy="40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15CC-3E21-B84C-616A-488144C4D1A1}"/>
              </a:ext>
            </a:extLst>
          </p:cNvPr>
          <p:cNvSpPr txBox="1"/>
          <p:nvPr/>
        </p:nvSpPr>
        <p:spPr>
          <a:xfrm>
            <a:off x="6550425" y="1783931"/>
            <a:ext cx="19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07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F585-7262-A30D-5709-3119C674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D2828"/>
                </a:solidFill>
                <a:effectLst/>
              </a:rPr>
              <a:t>PRE-REQUISITES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3961-0CE3-122C-DB8B-56658375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i="0" dirty="0">
                <a:effectLst/>
                <a:latin typeface="Calibri (body)"/>
              </a:rPr>
              <a:t>Node.js and npm, Express.js</a:t>
            </a:r>
            <a:r>
              <a:rPr lang="en-IN" sz="2200" dirty="0">
                <a:latin typeface="Calibri (body)"/>
              </a:rPr>
              <a:t>, </a:t>
            </a:r>
            <a:r>
              <a:rPr lang="en-IN" sz="2200" i="0" dirty="0">
                <a:effectLst/>
                <a:latin typeface="Calibri (body)"/>
              </a:rPr>
              <a:t>MongoDB, React.js</a:t>
            </a:r>
          </a:p>
          <a:p>
            <a:pPr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Navigate into </a:t>
            </a:r>
            <a:r>
              <a:rPr lang="en-US" sz="2200" i="0" dirty="0">
                <a:solidFill>
                  <a:srgbClr val="000000"/>
                </a:solidFill>
                <a:effectLst/>
                <a:latin typeface="Calibri (body)"/>
              </a:rPr>
              <a:t>the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 cloned repository directory:</a:t>
            </a:r>
            <a:endParaRPr lang="en-US" sz="2200" b="0" i="0" dirty="0">
              <a:effectLst/>
              <a:latin typeface="Calibri (body)"/>
            </a:endParaRPr>
          </a:p>
          <a:p>
            <a:pPr indent="0" algn="l" rtl="0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  cd freelancer-app-MERN</a:t>
            </a:r>
            <a:endParaRPr lang="en-US" sz="2200" b="0" i="0" dirty="0">
              <a:effectLst/>
              <a:latin typeface="Calibri (body)"/>
            </a:endParaRPr>
          </a:p>
          <a:p>
            <a:pPr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Install the required dependencies by running the following commands:</a:t>
            </a:r>
            <a:endParaRPr lang="en-US" sz="2200" b="0" i="0" dirty="0">
              <a:effectLst/>
              <a:latin typeface="Calibri (body)"/>
            </a:endParaRPr>
          </a:p>
          <a:p>
            <a:pPr indent="457200"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../cd client</a:t>
            </a:r>
          </a:p>
          <a:p>
            <a:pPr indent="457200"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npm install</a:t>
            </a:r>
            <a:endParaRPr lang="en-US" sz="2200" b="0" i="0" dirty="0">
              <a:effectLst/>
              <a:latin typeface="Calibri (body)"/>
            </a:endParaRPr>
          </a:p>
          <a:p>
            <a:pPr indent="457200"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../cd server</a:t>
            </a:r>
            <a:endParaRPr lang="en-US" sz="2200" b="0" i="0" dirty="0">
              <a:effectLst/>
              <a:latin typeface="Calibri (body)"/>
            </a:endParaRPr>
          </a:p>
          <a:p>
            <a:pPr indent="457200"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npm install</a:t>
            </a:r>
            <a:endParaRPr lang="en-US" sz="2200" b="0" i="0" dirty="0">
              <a:effectLst/>
              <a:latin typeface="Calibri (body)"/>
            </a:endParaRPr>
          </a:p>
          <a:p>
            <a:r>
              <a:rPr lang="en-IN" sz="2200" b="0" i="0" dirty="0">
                <a:effectLst/>
                <a:latin typeface="Calibri (body)"/>
              </a:rPr>
              <a:t>Start the Development Server: npm start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 (body)"/>
              </a:rPr>
              <a:t>KAC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 (body)"/>
              </a:rPr>
              <a:t> Works app will be accessible at </a:t>
            </a:r>
            <a:r>
              <a:rPr lang="en-US" sz="2200" b="0" i="0" u="none" strike="noStrike" dirty="0">
                <a:solidFill>
                  <a:srgbClr val="0563C1"/>
                </a:solidFill>
                <a:effectLst/>
                <a:latin typeface="Calibri (body)"/>
                <a:hlinkClick r:id="rId2"/>
              </a:rPr>
              <a:t>http://localhost:3000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993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9B9B-89F6-0172-9B5B-E02F10F1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REGISTRATION AND LOGIN: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DED2-437B-D419-2039-F500900F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Registration</a:t>
            </a:r>
          </a:p>
          <a:p>
            <a:pPr marL="0" indent="0">
              <a:buNone/>
            </a:pPr>
            <a:r>
              <a:rPr lang="en-IN" dirty="0"/>
              <a:t>Secure and intuitive user registration process, collecting necessary information.</a:t>
            </a:r>
          </a:p>
          <a:p>
            <a:r>
              <a:rPr lang="en-IN" b="1" dirty="0"/>
              <a:t>Login</a:t>
            </a:r>
          </a:p>
          <a:p>
            <a:pPr marL="0" indent="0">
              <a:buNone/>
            </a:pPr>
            <a:r>
              <a:rPr lang="en-IN" dirty="0"/>
              <a:t>Seamless login experience with options for email, social, or third-party authentication.</a:t>
            </a:r>
          </a:p>
          <a:p>
            <a:r>
              <a:rPr lang="en-IN" b="1" dirty="0"/>
              <a:t>User Profiles</a:t>
            </a:r>
          </a:p>
          <a:p>
            <a:pPr marL="0" indent="0">
              <a:buNone/>
            </a:pPr>
            <a:r>
              <a:rPr lang="en-IN" dirty="0"/>
              <a:t>Customizable user profiles showcasing freelancer skills, experience, and portfolio.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22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F7FE-9641-6253-E6BE-5D6BF931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POSTING AND APPLYING FOR FREELANCE JOBS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CB5F-AF08-034C-1FA2-D465E834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Posting</a:t>
            </a:r>
          </a:p>
          <a:p>
            <a:pPr marL="0" indent="0">
              <a:buNone/>
            </a:pPr>
            <a:r>
              <a:rPr lang="en-US" dirty="0"/>
              <a:t>Clients can create and publish freelance job opportunities with detailed requirements.</a:t>
            </a:r>
          </a:p>
          <a:p>
            <a:r>
              <a:rPr lang="en-US" b="1" dirty="0"/>
              <a:t>Job Search</a:t>
            </a:r>
          </a:p>
          <a:p>
            <a:pPr marL="0" indent="0">
              <a:buNone/>
            </a:pPr>
            <a:r>
              <a:rPr lang="en-US" dirty="0"/>
              <a:t>Freelancers can browse and filter available job postings based on their skills and interests.</a:t>
            </a:r>
          </a:p>
          <a:p>
            <a:r>
              <a:rPr lang="en-US" b="1" dirty="0"/>
              <a:t>Proposal Submission</a:t>
            </a:r>
          </a:p>
          <a:p>
            <a:pPr marL="0" indent="0">
              <a:buNone/>
            </a:pPr>
            <a:r>
              <a:rPr lang="en-US" dirty="0"/>
              <a:t>Freelancers can submit their proposals and bids for the selected job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3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60F-21CC-EA6E-7F9B-3E8286D2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D2828"/>
                </a:solidFill>
                <a:effectLst/>
              </a:rPr>
              <a:t>PROJECT 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C370E-B6AE-A033-A418-8AB79A12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LANDING PAGE 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9C43A-835D-EACF-6A0A-3DC61E0C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11" y="2391543"/>
            <a:ext cx="8815860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IKAC WORKS – FREELANCING APPLICATION USING MERN</vt:lpstr>
      <vt:lpstr>INTRODUCTION</vt:lpstr>
      <vt:lpstr>MERN STACK</vt:lpstr>
      <vt:lpstr>TECHNICAL ARCHITECTURE</vt:lpstr>
      <vt:lpstr>PROJECT STRUCTURE</vt:lpstr>
      <vt:lpstr>PRE-REQUISITES</vt:lpstr>
      <vt:lpstr>REGISTRATION AND LOGIN:</vt:lpstr>
      <vt:lpstr>POSTING AND APPLYING FOR FREELANCE JOBS</vt:lpstr>
      <vt:lpstr>PROJECT IMPLEMENTATION</vt:lpstr>
      <vt:lpstr>PowerPoint Presentation</vt:lpstr>
      <vt:lpstr>CONCLUSION AND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kamaleshwaran S</dc:creator>
  <cp:lastModifiedBy>kamaleshwaran S</cp:lastModifiedBy>
  <cp:revision>1</cp:revision>
  <dcterms:created xsi:type="dcterms:W3CDTF">2024-11-28T13:30:56Z</dcterms:created>
  <dcterms:modified xsi:type="dcterms:W3CDTF">2024-11-28T14:31:25Z</dcterms:modified>
</cp:coreProperties>
</file>